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79" r:id="rId2"/>
    <p:sldId id="789" r:id="rId3"/>
    <p:sldId id="780" r:id="rId4"/>
    <p:sldId id="781" r:id="rId5"/>
    <p:sldId id="782" r:id="rId6"/>
    <p:sldId id="790" r:id="rId7"/>
    <p:sldId id="783" r:id="rId8"/>
    <p:sldId id="784" r:id="rId9"/>
    <p:sldId id="786" r:id="rId10"/>
    <p:sldId id="785" r:id="rId11"/>
    <p:sldId id="791" r:id="rId12"/>
    <p:sldId id="793" r:id="rId13"/>
    <p:sldId id="7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D2CC-46DD-4D55-B894-962121AAFB21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704119F-9C49-4B1D-AD70-66C42D96F85B}">
      <dgm:prSet phldrT="[Text]"/>
      <dgm:spPr/>
      <dgm:t>
        <a:bodyPr/>
        <a:lstStyle/>
        <a:p>
          <a:r>
            <a:rPr lang="en-IN" dirty="0"/>
            <a:t>Drawbacks of Existing System</a:t>
          </a:r>
        </a:p>
      </dgm:t>
    </dgm:pt>
    <dgm:pt modelId="{87D2847D-99E4-4B02-9329-9DE2DCD2B26B}" type="parTrans" cxnId="{94D813A8-8FC2-4F2B-98B8-7F0CADBCD1E6}">
      <dgm:prSet/>
      <dgm:spPr/>
      <dgm:t>
        <a:bodyPr/>
        <a:lstStyle/>
        <a:p>
          <a:endParaRPr lang="en-IN"/>
        </a:p>
      </dgm:t>
    </dgm:pt>
    <dgm:pt modelId="{7DDE561F-A18A-4EF3-AC07-EBB68B2D4CEB}" type="sibTrans" cxnId="{94D813A8-8FC2-4F2B-98B8-7F0CADBCD1E6}">
      <dgm:prSet/>
      <dgm:spPr/>
      <dgm:t>
        <a:bodyPr/>
        <a:lstStyle/>
        <a:p>
          <a:endParaRPr lang="en-IN"/>
        </a:p>
      </dgm:t>
    </dgm:pt>
    <dgm:pt modelId="{26B84BC0-097A-47AD-BE6F-6645E3BC23F2}">
      <dgm:prSet phldrT="[Text]" custT="1"/>
      <dgm:spPr/>
      <dgm:t>
        <a:bodyPr/>
        <a:lstStyle/>
        <a:p>
          <a:pPr algn="l"/>
          <a:r>
            <a:rPr lang="en-IN" sz="2000" dirty="0"/>
            <a:t>1. Binary Classification</a:t>
          </a:r>
        </a:p>
      </dgm:t>
    </dgm:pt>
    <dgm:pt modelId="{4181AD66-4382-4B76-84FB-A77522B7DDF4}" type="parTrans" cxnId="{BC70022D-9548-45AB-B4B3-DDDDF454DF40}">
      <dgm:prSet/>
      <dgm:spPr/>
      <dgm:t>
        <a:bodyPr/>
        <a:lstStyle/>
        <a:p>
          <a:endParaRPr lang="en-IN"/>
        </a:p>
      </dgm:t>
    </dgm:pt>
    <dgm:pt modelId="{6175E419-C0CD-4EF1-9F37-97BBC79323E8}" type="sibTrans" cxnId="{BC70022D-9548-45AB-B4B3-DDDDF454DF40}">
      <dgm:prSet/>
      <dgm:spPr/>
      <dgm:t>
        <a:bodyPr/>
        <a:lstStyle/>
        <a:p>
          <a:endParaRPr lang="en-IN"/>
        </a:p>
      </dgm:t>
    </dgm:pt>
    <dgm:pt modelId="{45A510D9-2859-4FAE-BD80-B23790A1EEC4}">
      <dgm:prSet phldrT="[Text]" custT="1"/>
      <dgm:spPr/>
      <dgm:t>
        <a:bodyPr/>
        <a:lstStyle/>
        <a:p>
          <a:pPr algn="l"/>
          <a:r>
            <a:rPr lang="en-IN" sz="2000" dirty="0"/>
            <a:t>3. Higher error rates</a:t>
          </a:r>
        </a:p>
      </dgm:t>
    </dgm:pt>
    <dgm:pt modelId="{D41DCF57-8853-4F51-ACA0-B8E07AD26AD7}" type="parTrans" cxnId="{6235770E-E8D5-40EE-85CD-85B1BE4BE989}">
      <dgm:prSet/>
      <dgm:spPr/>
      <dgm:t>
        <a:bodyPr/>
        <a:lstStyle/>
        <a:p>
          <a:endParaRPr lang="en-IN"/>
        </a:p>
      </dgm:t>
    </dgm:pt>
    <dgm:pt modelId="{05D30486-252B-4F42-9323-96ED4B2D72F1}" type="sibTrans" cxnId="{6235770E-E8D5-40EE-85CD-85B1BE4BE989}">
      <dgm:prSet/>
      <dgm:spPr/>
      <dgm:t>
        <a:bodyPr/>
        <a:lstStyle/>
        <a:p>
          <a:endParaRPr lang="en-IN"/>
        </a:p>
      </dgm:t>
    </dgm:pt>
    <dgm:pt modelId="{C6B92A07-7257-4E16-A096-726D4F608917}">
      <dgm:prSet custT="1"/>
      <dgm:spPr/>
      <dgm:t>
        <a:bodyPr/>
        <a:lstStyle/>
        <a:p>
          <a:pPr algn="l"/>
          <a:r>
            <a:rPr lang="en-IN" sz="2000" dirty="0"/>
            <a:t>4. Lower Accuracy</a:t>
          </a:r>
        </a:p>
      </dgm:t>
    </dgm:pt>
    <dgm:pt modelId="{59E42E8B-C7FA-47D2-A122-FF5B6CF2826A}" type="parTrans" cxnId="{85C92A79-7FC5-42BB-B0CE-405E076E1D96}">
      <dgm:prSet/>
      <dgm:spPr/>
      <dgm:t>
        <a:bodyPr/>
        <a:lstStyle/>
        <a:p>
          <a:endParaRPr lang="en-IN"/>
        </a:p>
      </dgm:t>
    </dgm:pt>
    <dgm:pt modelId="{04FB579C-48EB-4E76-8987-D546C1537754}" type="sibTrans" cxnId="{85C92A79-7FC5-42BB-B0CE-405E076E1D96}">
      <dgm:prSet/>
      <dgm:spPr/>
      <dgm:t>
        <a:bodyPr/>
        <a:lstStyle/>
        <a:p>
          <a:endParaRPr lang="en-IN"/>
        </a:p>
      </dgm:t>
    </dgm:pt>
    <dgm:pt modelId="{1C56EB87-B7F3-4EB8-B54C-51F49F324A10}">
      <dgm:prSet custT="1"/>
      <dgm:spPr/>
      <dgm:t>
        <a:bodyPr/>
        <a:lstStyle/>
        <a:p>
          <a:pPr algn="l"/>
          <a:r>
            <a:rPr lang="en-IN" sz="2000" dirty="0"/>
            <a:t>2. No subtype classification</a:t>
          </a:r>
        </a:p>
      </dgm:t>
    </dgm:pt>
    <dgm:pt modelId="{479EA93E-0950-4D3D-99F6-80255C7465B6}" type="parTrans" cxnId="{ACD2A743-7ABB-4A17-A221-B60FCAA1A88A}">
      <dgm:prSet/>
      <dgm:spPr/>
      <dgm:t>
        <a:bodyPr/>
        <a:lstStyle/>
        <a:p>
          <a:endParaRPr lang="en-IN"/>
        </a:p>
      </dgm:t>
    </dgm:pt>
    <dgm:pt modelId="{B7C1F992-EB2D-42E0-84E4-69E7DBC623B2}" type="sibTrans" cxnId="{ACD2A743-7ABB-4A17-A221-B60FCAA1A88A}">
      <dgm:prSet/>
      <dgm:spPr/>
      <dgm:t>
        <a:bodyPr/>
        <a:lstStyle/>
        <a:p>
          <a:endParaRPr lang="en-IN"/>
        </a:p>
      </dgm:t>
    </dgm:pt>
    <dgm:pt modelId="{46AB7C03-4605-4A52-834C-714D63F7963D}" type="pres">
      <dgm:prSet presAssocID="{5FD4D2CC-46DD-4D55-B894-962121AAFB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22DC2C-26AC-4CFC-9EFD-126B0193978F}" type="pres">
      <dgm:prSet presAssocID="{B704119F-9C49-4B1D-AD70-66C42D96F85B}" presName="root" presStyleCnt="0"/>
      <dgm:spPr/>
    </dgm:pt>
    <dgm:pt modelId="{532CEBA5-46EB-4E43-A12A-08765B9C9BA9}" type="pres">
      <dgm:prSet presAssocID="{B704119F-9C49-4B1D-AD70-66C42D96F85B}" presName="rootComposite" presStyleCnt="0"/>
      <dgm:spPr/>
    </dgm:pt>
    <dgm:pt modelId="{8F7E1D0A-31A6-473C-90EE-31FF5575D3B5}" type="pres">
      <dgm:prSet presAssocID="{B704119F-9C49-4B1D-AD70-66C42D96F85B}" presName="rootText" presStyleLbl="node1" presStyleIdx="0" presStyleCnt="1" custScaleX="217623"/>
      <dgm:spPr/>
    </dgm:pt>
    <dgm:pt modelId="{CA5F4239-539E-4F27-AB0A-4A4B69B5FA7B}" type="pres">
      <dgm:prSet presAssocID="{B704119F-9C49-4B1D-AD70-66C42D96F85B}" presName="rootConnector" presStyleLbl="node1" presStyleIdx="0" presStyleCnt="1"/>
      <dgm:spPr/>
    </dgm:pt>
    <dgm:pt modelId="{0164936C-D8CF-4160-90BD-114CF068662C}" type="pres">
      <dgm:prSet presAssocID="{B704119F-9C49-4B1D-AD70-66C42D96F85B}" presName="childShape" presStyleCnt="0"/>
      <dgm:spPr/>
    </dgm:pt>
    <dgm:pt modelId="{C51A2F49-8C50-4AF5-B512-76B4DB6C4338}" type="pres">
      <dgm:prSet presAssocID="{4181AD66-4382-4B76-84FB-A77522B7DDF4}" presName="Name13" presStyleLbl="parChTrans1D2" presStyleIdx="0" presStyleCnt="4"/>
      <dgm:spPr/>
    </dgm:pt>
    <dgm:pt modelId="{45CFBE17-83B9-47D2-BCCE-CE457ADF73E5}" type="pres">
      <dgm:prSet presAssocID="{26B84BC0-097A-47AD-BE6F-6645E3BC23F2}" presName="childText" presStyleLbl="bgAcc1" presStyleIdx="0" presStyleCnt="4" custScaleX="222926">
        <dgm:presLayoutVars>
          <dgm:bulletEnabled val="1"/>
        </dgm:presLayoutVars>
      </dgm:prSet>
      <dgm:spPr/>
    </dgm:pt>
    <dgm:pt modelId="{C4397CCF-4CA2-414E-99E8-7CAC49A32165}" type="pres">
      <dgm:prSet presAssocID="{479EA93E-0950-4D3D-99F6-80255C7465B6}" presName="Name13" presStyleLbl="parChTrans1D2" presStyleIdx="1" presStyleCnt="4"/>
      <dgm:spPr/>
    </dgm:pt>
    <dgm:pt modelId="{369A006D-0861-4E4D-86FF-12AF28A718D7}" type="pres">
      <dgm:prSet presAssocID="{1C56EB87-B7F3-4EB8-B54C-51F49F324A10}" presName="childText" presStyleLbl="bgAcc1" presStyleIdx="1" presStyleCnt="4" custScaleX="225990">
        <dgm:presLayoutVars>
          <dgm:bulletEnabled val="1"/>
        </dgm:presLayoutVars>
      </dgm:prSet>
      <dgm:spPr/>
    </dgm:pt>
    <dgm:pt modelId="{54F3420A-3F57-4768-BE65-4140CEBBCD79}" type="pres">
      <dgm:prSet presAssocID="{D41DCF57-8853-4F51-ACA0-B8E07AD26AD7}" presName="Name13" presStyleLbl="parChTrans1D2" presStyleIdx="2" presStyleCnt="4"/>
      <dgm:spPr/>
    </dgm:pt>
    <dgm:pt modelId="{F6EE7688-9786-466D-A328-58E5C228C2DB}" type="pres">
      <dgm:prSet presAssocID="{45A510D9-2859-4FAE-BD80-B23790A1EEC4}" presName="childText" presStyleLbl="bgAcc1" presStyleIdx="2" presStyleCnt="4" custScaleX="224428" custLinFactNeighborX="781" custLinFactNeighborY="-1520">
        <dgm:presLayoutVars>
          <dgm:bulletEnabled val="1"/>
        </dgm:presLayoutVars>
      </dgm:prSet>
      <dgm:spPr/>
    </dgm:pt>
    <dgm:pt modelId="{C39A8F3C-1B94-43AF-9CED-DDD280C936AC}" type="pres">
      <dgm:prSet presAssocID="{59E42E8B-C7FA-47D2-A122-FF5B6CF2826A}" presName="Name13" presStyleLbl="parChTrans1D2" presStyleIdx="3" presStyleCnt="4"/>
      <dgm:spPr/>
    </dgm:pt>
    <dgm:pt modelId="{D0DF7C9D-7858-4E05-A7AA-D5DEE114C98F}" type="pres">
      <dgm:prSet presAssocID="{C6B92A07-7257-4E16-A096-726D4F608917}" presName="childText" presStyleLbl="bgAcc1" presStyleIdx="3" presStyleCnt="4" custScaleX="215265" custLinFactNeighborY="7639">
        <dgm:presLayoutVars>
          <dgm:bulletEnabled val="1"/>
        </dgm:presLayoutVars>
      </dgm:prSet>
      <dgm:spPr/>
    </dgm:pt>
  </dgm:ptLst>
  <dgm:cxnLst>
    <dgm:cxn modelId="{249BA409-D461-419D-839F-CD0E478BD08E}" type="presOf" srcId="{26B84BC0-097A-47AD-BE6F-6645E3BC23F2}" destId="{45CFBE17-83B9-47D2-BCCE-CE457ADF73E5}" srcOrd="0" destOrd="0" presId="urn:microsoft.com/office/officeart/2005/8/layout/hierarchy3"/>
    <dgm:cxn modelId="{6235770E-E8D5-40EE-85CD-85B1BE4BE989}" srcId="{B704119F-9C49-4B1D-AD70-66C42D96F85B}" destId="{45A510D9-2859-4FAE-BD80-B23790A1EEC4}" srcOrd="2" destOrd="0" parTransId="{D41DCF57-8853-4F51-ACA0-B8E07AD26AD7}" sibTransId="{05D30486-252B-4F42-9323-96ED4B2D72F1}"/>
    <dgm:cxn modelId="{3C15A110-64FD-4F84-ABB7-B5095E7D319F}" type="presOf" srcId="{D41DCF57-8853-4F51-ACA0-B8E07AD26AD7}" destId="{54F3420A-3F57-4768-BE65-4140CEBBCD79}" srcOrd="0" destOrd="0" presId="urn:microsoft.com/office/officeart/2005/8/layout/hierarchy3"/>
    <dgm:cxn modelId="{EC25821D-D32E-4C30-8411-03005791958B}" type="presOf" srcId="{45A510D9-2859-4FAE-BD80-B23790A1EEC4}" destId="{F6EE7688-9786-466D-A328-58E5C228C2DB}" srcOrd="0" destOrd="0" presId="urn:microsoft.com/office/officeart/2005/8/layout/hierarchy3"/>
    <dgm:cxn modelId="{AEB00E27-EDE8-4FF0-9684-077FD50892BE}" type="presOf" srcId="{5FD4D2CC-46DD-4D55-B894-962121AAFB21}" destId="{46AB7C03-4605-4A52-834C-714D63F7963D}" srcOrd="0" destOrd="0" presId="urn:microsoft.com/office/officeart/2005/8/layout/hierarchy3"/>
    <dgm:cxn modelId="{BC70022D-9548-45AB-B4B3-DDDDF454DF40}" srcId="{B704119F-9C49-4B1D-AD70-66C42D96F85B}" destId="{26B84BC0-097A-47AD-BE6F-6645E3BC23F2}" srcOrd="0" destOrd="0" parTransId="{4181AD66-4382-4B76-84FB-A77522B7DDF4}" sibTransId="{6175E419-C0CD-4EF1-9F37-97BBC79323E8}"/>
    <dgm:cxn modelId="{69F4D55E-F690-421E-8A3A-B1DAF61823F3}" type="presOf" srcId="{B704119F-9C49-4B1D-AD70-66C42D96F85B}" destId="{8F7E1D0A-31A6-473C-90EE-31FF5575D3B5}" srcOrd="0" destOrd="0" presId="urn:microsoft.com/office/officeart/2005/8/layout/hierarchy3"/>
    <dgm:cxn modelId="{ACD2A743-7ABB-4A17-A221-B60FCAA1A88A}" srcId="{B704119F-9C49-4B1D-AD70-66C42D96F85B}" destId="{1C56EB87-B7F3-4EB8-B54C-51F49F324A10}" srcOrd="1" destOrd="0" parTransId="{479EA93E-0950-4D3D-99F6-80255C7465B6}" sibTransId="{B7C1F992-EB2D-42E0-84E4-69E7DBC623B2}"/>
    <dgm:cxn modelId="{19A87064-3EE0-488F-A790-422900778DFE}" type="presOf" srcId="{1C56EB87-B7F3-4EB8-B54C-51F49F324A10}" destId="{369A006D-0861-4E4D-86FF-12AF28A718D7}" srcOrd="0" destOrd="0" presId="urn:microsoft.com/office/officeart/2005/8/layout/hierarchy3"/>
    <dgm:cxn modelId="{BD097E78-11D8-4050-A2E3-B3059A155CE5}" type="presOf" srcId="{59E42E8B-C7FA-47D2-A122-FF5B6CF2826A}" destId="{C39A8F3C-1B94-43AF-9CED-DDD280C936AC}" srcOrd="0" destOrd="0" presId="urn:microsoft.com/office/officeart/2005/8/layout/hierarchy3"/>
    <dgm:cxn modelId="{85C92A79-7FC5-42BB-B0CE-405E076E1D96}" srcId="{B704119F-9C49-4B1D-AD70-66C42D96F85B}" destId="{C6B92A07-7257-4E16-A096-726D4F608917}" srcOrd="3" destOrd="0" parTransId="{59E42E8B-C7FA-47D2-A122-FF5B6CF2826A}" sibTransId="{04FB579C-48EB-4E76-8987-D546C1537754}"/>
    <dgm:cxn modelId="{92DC9C82-7956-45A9-AA21-A6029F980E5F}" type="presOf" srcId="{B704119F-9C49-4B1D-AD70-66C42D96F85B}" destId="{CA5F4239-539E-4F27-AB0A-4A4B69B5FA7B}" srcOrd="1" destOrd="0" presId="urn:microsoft.com/office/officeart/2005/8/layout/hierarchy3"/>
    <dgm:cxn modelId="{6420FCA1-D9CA-4149-9171-12C5489CFE4D}" type="presOf" srcId="{C6B92A07-7257-4E16-A096-726D4F608917}" destId="{D0DF7C9D-7858-4E05-A7AA-D5DEE114C98F}" srcOrd="0" destOrd="0" presId="urn:microsoft.com/office/officeart/2005/8/layout/hierarchy3"/>
    <dgm:cxn modelId="{94D813A8-8FC2-4F2B-98B8-7F0CADBCD1E6}" srcId="{5FD4D2CC-46DD-4D55-B894-962121AAFB21}" destId="{B704119F-9C49-4B1D-AD70-66C42D96F85B}" srcOrd="0" destOrd="0" parTransId="{87D2847D-99E4-4B02-9329-9DE2DCD2B26B}" sibTransId="{7DDE561F-A18A-4EF3-AC07-EBB68B2D4CEB}"/>
    <dgm:cxn modelId="{14BA37B0-24D6-4A01-A151-7B815F186B16}" type="presOf" srcId="{4181AD66-4382-4B76-84FB-A77522B7DDF4}" destId="{C51A2F49-8C50-4AF5-B512-76B4DB6C4338}" srcOrd="0" destOrd="0" presId="urn:microsoft.com/office/officeart/2005/8/layout/hierarchy3"/>
    <dgm:cxn modelId="{240A46EE-1492-4D7D-9226-CECA0A8F0190}" type="presOf" srcId="{479EA93E-0950-4D3D-99F6-80255C7465B6}" destId="{C4397CCF-4CA2-414E-99E8-7CAC49A32165}" srcOrd="0" destOrd="0" presId="urn:microsoft.com/office/officeart/2005/8/layout/hierarchy3"/>
    <dgm:cxn modelId="{3B0F3D68-2706-4AD6-A0EE-51F1D9EE1FEF}" type="presParOf" srcId="{46AB7C03-4605-4A52-834C-714D63F7963D}" destId="{BF22DC2C-26AC-4CFC-9EFD-126B0193978F}" srcOrd="0" destOrd="0" presId="urn:microsoft.com/office/officeart/2005/8/layout/hierarchy3"/>
    <dgm:cxn modelId="{04A2A363-1DE7-4470-B762-13DA29F32F27}" type="presParOf" srcId="{BF22DC2C-26AC-4CFC-9EFD-126B0193978F}" destId="{532CEBA5-46EB-4E43-A12A-08765B9C9BA9}" srcOrd="0" destOrd="0" presId="urn:microsoft.com/office/officeart/2005/8/layout/hierarchy3"/>
    <dgm:cxn modelId="{B6DA7092-82BD-4322-A657-2881B669D84F}" type="presParOf" srcId="{532CEBA5-46EB-4E43-A12A-08765B9C9BA9}" destId="{8F7E1D0A-31A6-473C-90EE-31FF5575D3B5}" srcOrd="0" destOrd="0" presId="urn:microsoft.com/office/officeart/2005/8/layout/hierarchy3"/>
    <dgm:cxn modelId="{B0F60C12-33CA-4FD9-A668-1FF89773D42D}" type="presParOf" srcId="{532CEBA5-46EB-4E43-A12A-08765B9C9BA9}" destId="{CA5F4239-539E-4F27-AB0A-4A4B69B5FA7B}" srcOrd="1" destOrd="0" presId="urn:microsoft.com/office/officeart/2005/8/layout/hierarchy3"/>
    <dgm:cxn modelId="{931ED038-C0B9-4EDF-9383-262F17E97D8C}" type="presParOf" srcId="{BF22DC2C-26AC-4CFC-9EFD-126B0193978F}" destId="{0164936C-D8CF-4160-90BD-114CF068662C}" srcOrd="1" destOrd="0" presId="urn:microsoft.com/office/officeart/2005/8/layout/hierarchy3"/>
    <dgm:cxn modelId="{DB0D24E0-520B-4DE6-A8EF-6B645AAE083D}" type="presParOf" srcId="{0164936C-D8CF-4160-90BD-114CF068662C}" destId="{C51A2F49-8C50-4AF5-B512-76B4DB6C4338}" srcOrd="0" destOrd="0" presId="urn:microsoft.com/office/officeart/2005/8/layout/hierarchy3"/>
    <dgm:cxn modelId="{431EADDE-16BC-4B71-8292-7A43825E8A2A}" type="presParOf" srcId="{0164936C-D8CF-4160-90BD-114CF068662C}" destId="{45CFBE17-83B9-47D2-BCCE-CE457ADF73E5}" srcOrd="1" destOrd="0" presId="urn:microsoft.com/office/officeart/2005/8/layout/hierarchy3"/>
    <dgm:cxn modelId="{02DA4E6D-88F2-4961-BE17-C1EE758AF9A3}" type="presParOf" srcId="{0164936C-D8CF-4160-90BD-114CF068662C}" destId="{C4397CCF-4CA2-414E-99E8-7CAC49A32165}" srcOrd="2" destOrd="0" presId="urn:microsoft.com/office/officeart/2005/8/layout/hierarchy3"/>
    <dgm:cxn modelId="{46786C31-F2A9-4180-96F8-0C94B65F0206}" type="presParOf" srcId="{0164936C-D8CF-4160-90BD-114CF068662C}" destId="{369A006D-0861-4E4D-86FF-12AF28A718D7}" srcOrd="3" destOrd="0" presId="urn:microsoft.com/office/officeart/2005/8/layout/hierarchy3"/>
    <dgm:cxn modelId="{E13D3760-B8DB-4E91-8059-8AD69014297B}" type="presParOf" srcId="{0164936C-D8CF-4160-90BD-114CF068662C}" destId="{54F3420A-3F57-4768-BE65-4140CEBBCD79}" srcOrd="4" destOrd="0" presId="urn:microsoft.com/office/officeart/2005/8/layout/hierarchy3"/>
    <dgm:cxn modelId="{3B3A81DF-301F-4CBE-8350-7CEA0B05E265}" type="presParOf" srcId="{0164936C-D8CF-4160-90BD-114CF068662C}" destId="{F6EE7688-9786-466D-A328-58E5C228C2DB}" srcOrd="5" destOrd="0" presId="urn:microsoft.com/office/officeart/2005/8/layout/hierarchy3"/>
    <dgm:cxn modelId="{40410915-88B6-4987-AAD7-360FEC4B666A}" type="presParOf" srcId="{0164936C-D8CF-4160-90BD-114CF068662C}" destId="{C39A8F3C-1B94-43AF-9CED-DDD280C936AC}" srcOrd="6" destOrd="0" presId="urn:microsoft.com/office/officeart/2005/8/layout/hierarchy3"/>
    <dgm:cxn modelId="{6DFF25A3-5CEE-4C4A-A08E-92FD4E2EE021}" type="presParOf" srcId="{0164936C-D8CF-4160-90BD-114CF068662C}" destId="{D0DF7C9D-7858-4E05-A7AA-D5DEE114C98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4D2CC-46DD-4D55-B894-962121AAFB21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704119F-9C49-4B1D-AD70-66C42D96F85B}">
      <dgm:prSet phldrT="[Text]"/>
      <dgm:spPr/>
      <dgm:t>
        <a:bodyPr/>
        <a:lstStyle/>
        <a:p>
          <a:pPr algn="ctr"/>
          <a:r>
            <a:rPr lang="en-IN" dirty="0"/>
            <a:t>Key Features of Proposed System</a:t>
          </a:r>
        </a:p>
      </dgm:t>
    </dgm:pt>
    <dgm:pt modelId="{87D2847D-99E4-4B02-9329-9DE2DCD2B26B}" type="parTrans" cxnId="{94D813A8-8FC2-4F2B-98B8-7F0CADBCD1E6}">
      <dgm:prSet/>
      <dgm:spPr/>
      <dgm:t>
        <a:bodyPr/>
        <a:lstStyle/>
        <a:p>
          <a:endParaRPr lang="en-IN"/>
        </a:p>
      </dgm:t>
    </dgm:pt>
    <dgm:pt modelId="{7DDE561F-A18A-4EF3-AC07-EBB68B2D4CEB}" type="sibTrans" cxnId="{94D813A8-8FC2-4F2B-98B8-7F0CADBCD1E6}">
      <dgm:prSet/>
      <dgm:spPr/>
      <dgm:t>
        <a:bodyPr/>
        <a:lstStyle/>
        <a:p>
          <a:endParaRPr lang="en-IN"/>
        </a:p>
      </dgm:t>
    </dgm:pt>
    <dgm:pt modelId="{26B84BC0-097A-47AD-BE6F-6645E3BC23F2}">
      <dgm:prSet phldrT="[Text]" custT="1"/>
      <dgm:spPr/>
      <dgm:t>
        <a:bodyPr/>
        <a:lstStyle/>
        <a:p>
          <a:pPr algn="l"/>
          <a:r>
            <a:rPr lang="en-IN" sz="2000" dirty="0"/>
            <a:t>1. High Accuracy</a:t>
          </a:r>
        </a:p>
      </dgm:t>
    </dgm:pt>
    <dgm:pt modelId="{4181AD66-4382-4B76-84FB-A77522B7DDF4}" type="parTrans" cxnId="{BC70022D-9548-45AB-B4B3-DDDDF454DF40}">
      <dgm:prSet/>
      <dgm:spPr/>
      <dgm:t>
        <a:bodyPr/>
        <a:lstStyle/>
        <a:p>
          <a:endParaRPr lang="en-IN"/>
        </a:p>
      </dgm:t>
    </dgm:pt>
    <dgm:pt modelId="{6175E419-C0CD-4EF1-9F37-97BBC79323E8}" type="sibTrans" cxnId="{BC70022D-9548-45AB-B4B3-DDDDF454DF40}">
      <dgm:prSet/>
      <dgm:spPr/>
      <dgm:t>
        <a:bodyPr/>
        <a:lstStyle/>
        <a:p>
          <a:endParaRPr lang="en-IN"/>
        </a:p>
      </dgm:t>
    </dgm:pt>
    <dgm:pt modelId="{45A510D9-2859-4FAE-BD80-B23790A1EEC4}">
      <dgm:prSet phldrT="[Text]" custT="1"/>
      <dgm:spPr/>
      <dgm:t>
        <a:bodyPr/>
        <a:lstStyle/>
        <a:p>
          <a:pPr algn="l"/>
          <a:r>
            <a:rPr lang="en-IN" sz="2000" dirty="0"/>
            <a:t>3. Adaptability</a:t>
          </a:r>
        </a:p>
      </dgm:t>
    </dgm:pt>
    <dgm:pt modelId="{D41DCF57-8853-4F51-ACA0-B8E07AD26AD7}" type="parTrans" cxnId="{6235770E-E8D5-40EE-85CD-85B1BE4BE989}">
      <dgm:prSet/>
      <dgm:spPr/>
      <dgm:t>
        <a:bodyPr/>
        <a:lstStyle/>
        <a:p>
          <a:endParaRPr lang="en-IN"/>
        </a:p>
      </dgm:t>
    </dgm:pt>
    <dgm:pt modelId="{05D30486-252B-4F42-9323-96ED4B2D72F1}" type="sibTrans" cxnId="{6235770E-E8D5-40EE-85CD-85B1BE4BE989}">
      <dgm:prSet/>
      <dgm:spPr/>
      <dgm:t>
        <a:bodyPr/>
        <a:lstStyle/>
        <a:p>
          <a:endParaRPr lang="en-IN"/>
        </a:p>
      </dgm:t>
    </dgm:pt>
    <dgm:pt modelId="{C6B92A07-7257-4E16-A096-726D4F608917}">
      <dgm:prSet custT="1"/>
      <dgm:spPr/>
      <dgm:t>
        <a:bodyPr/>
        <a:lstStyle/>
        <a:p>
          <a:pPr algn="l"/>
          <a:r>
            <a:rPr lang="en-IN" sz="2000" dirty="0"/>
            <a:t>4. Fast Learning Speed</a:t>
          </a:r>
        </a:p>
      </dgm:t>
    </dgm:pt>
    <dgm:pt modelId="{59E42E8B-C7FA-47D2-A122-FF5B6CF2826A}" type="parTrans" cxnId="{85C92A79-7FC5-42BB-B0CE-405E076E1D96}">
      <dgm:prSet/>
      <dgm:spPr/>
      <dgm:t>
        <a:bodyPr/>
        <a:lstStyle/>
        <a:p>
          <a:endParaRPr lang="en-IN"/>
        </a:p>
      </dgm:t>
    </dgm:pt>
    <dgm:pt modelId="{04FB579C-48EB-4E76-8987-D546C1537754}" type="sibTrans" cxnId="{85C92A79-7FC5-42BB-B0CE-405E076E1D96}">
      <dgm:prSet/>
      <dgm:spPr/>
      <dgm:t>
        <a:bodyPr/>
        <a:lstStyle/>
        <a:p>
          <a:endParaRPr lang="en-IN"/>
        </a:p>
      </dgm:t>
    </dgm:pt>
    <dgm:pt modelId="{1C56EB87-B7F3-4EB8-B54C-51F49F324A10}">
      <dgm:prSet custT="1"/>
      <dgm:spPr/>
      <dgm:t>
        <a:bodyPr/>
        <a:lstStyle/>
        <a:p>
          <a:pPr algn="l"/>
          <a:r>
            <a:rPr lang="en-IN" sz="2000" dirty="0"/>
            <a:t>2. Robustness</a:t>
          </a:r>
        </a:p>
      </dgm:t>
    </dgm:pt>
    <dgm:pt modelId="{479EA93E-0950-4D3D-99F6-80255C7465B6}" type="parTrans" cxnId="{ACD2A743-7ABB-4A17-A221-B60FCAA1A88A}">
      <dgm:prSet/>
      <dgm:spPr/>
      <dgm:t>
        <a:bodyPr/>
        <a:lstStyle/>
        <a:p>
          <a:endParaRPr lang="en-IN"/>
        </a:p>
      </dgm:t>
    </dgm:pt>
    <dgm:pt modelId="{B7C1F992-EB2D-42E0-84E4-69E7DBC623B2}" type="sibTrans" cxnId="{ACD2A743-7ABB-4A17-A221-B60FCAA1A88A}">
      <dgm:prSet/>
      <dgm:spPr/>
      <dgm:t>
        <a:bodyPr/>
        <a:lstStyle/>
        <a:p>
          <a:endParaRPr lang="en-IN"/>
        </a:p>
      </dgm:t>
    </dgm:pt>
    <dgm:pt modelId="{46AB7C03-4605-4A52-834C-714D63F7963D}" type="pres">
      <dgm:prSet presAssocID="{5FD4D2CC-46DD-4D55-B894-962121AAFB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22DC2C-26AC-4CFC-9EFD-126B0193978F}" type="pres">
      <dgm:prSet presAssocID="{B704119F-9C49-4B1D-AD70-66C42D96F85B}" presName="root" presStyleCnt="0"/>
      <dgm:spPr/>
    </dgm:pt>
    <dgm:pt modelId="{532CEBA5-46EB-4E43-A12A-08765B9C9BA9}" type="pres">
      <dgm:prSet presAssocID="{B704119F-9C49-4B1D-AD70-66C42D96F85B}" presName="rootComposite" presStyleCnt="0"/>
      <dgm:spPr/>
    </dgm:pt>
    <dgm:pt modelId="{8F7E1D0A-31A6-473C-90EE-31FF5575D3B5}" type="pres">
      <dgm:prSet presAssocID="{B704119F-9C49-4B1D-AD70-66C42D96F85B}" presName="rootText" presStyleLbl="node1" presStyleIdx="0" presStyleCnt="1" custScaleX="217623"/>
      <dgm:spPr/>
    </dgm:pt>
    <dgm:pt modelId="{CA5F4239-539E-4F27-AB0A-4A4B69B5FA7B}" type="pres">
      <dgm:prSet presAssocID="{B704119F-9C49-4B1D-AD70-66C42D96F85B}" presName="rootConnector" presStyleLbl="node1" presStyleIdx="0" presStyleCnt="1"/>
      <dgm:spPr/>
    </dgm:pt>
    <dgm:pt modelId="{0164936C-D8CF-4160-90BD-114CF068662C}" type="pres">
      <dgm:prSet presAssocID="{B704119F-9C49-4B1D-AD70-66C42D96F85B}" presName="childShape" presStyleCnt="0"/>
      <dgm:spPr/>
    </dgm:pt>
    <dgm:pt modelId="{C51A2F49-8C50-4AF5-B512-76B4DB6C4338}" type="pres">
      <dgm:prSet presAssocID="{4181AD66-4382-4B76-84FB-A77522B7DDF4}" presName="Name13" presStyleLbl="parChTrans1D2" presStyleIdx="0" presStyleCnt="4"/>
      <dgm:spPr/>
    </dgm:pt>
    <dgm:pt modelId="{45CFBE17-83B9-47D2-BCCE-CE457ADF73E5}" type="pres">
      <dgm:prSet presAssocID="{26B84BC0-097A-47AD-BE6F-6645E3BC23F2}" presName="childText" presStyleLbl="bgAcc1" presStyleIdx="0" presStyleCnt="4" custScaleX="222926">
        <dgm:presLayoutVars>
          <dgm:bulletEnabled val="1"/>
        </dgm:presLayoutVars>
      </dgm:prSet>
      <dgm:spPr/>
    </dgm:pt>
    <dgm:pt modelId="{C4397CCF-4CA2-414E-99E8-7CAC49A32165}" type="pres">
      <dgm:prSet presAssocID="{479EA93E-0950-4D3D-99F6-80255C7465B6}" presName="Name13" presStyleLbl="parChTrans1D2" presStyleIdx="1" presStyleCnt="4"/>
      <dgm:spPr/>
    </dgm:pt>
    <dgm:pt modelId="{369A006D-0861-4E4D-86FF-12AF28A718D7}" type="pres">
      <dgm:prSet presAssocID="{1C56EB87-B7F3-4EB8-B54C-51F49F324A10}" presName="childText" presStyleLbl="bgAcc1" presStyleIdx="1" presStyleCnt="4" custScaleX="225990">
        <dgm:presLayoutVars>
          <dgm:bulletEnabled val="1"/>
        </dgm:presLayoutVars>
      </dgm:prSet>
      <dgm:spPr/>
    </dgm:pt>
    <dgm:pt modelId="{54F3420A-3F57-4768-BE65-4140CEBBCD79}" type="pres">
      <dgm:prSet presAssocID="{D41DCF57-8853-4F51-ACA0-B8E07AD26AD7}" presName="Name13" presStyleLbl="parChTrans1D2" presStyleIdx="2" presStyleCnt="4"/>
      <dgm:spPr/>
    </dgm:pt>
    <dgm:pt modelId="{F6EE7688-9786-466D-A328-58E5C228C2DB}" type="pres">
      <dgm:prSet presAssocID="{45A510D9-2859-4FAE-BD80-B23790A1EEC4}" presName="childText" presStyleLbl="bgAcc1" presStyleIdx="2" presStyleCnt="4" custScaleX="224428" custLinFactNeighborX="781" custLinFactNeighborY="-1520">
        <dgm:presLayoutVars>
          <dgm:bulletEnabled val="1"/>
        </dgm:presLayoutVars>
      </dgm:prSet>
      <dgm:spPr/>
    </dgm:pt>
    <dgm:pt modelId="{C39A8F3C-1B94-43AF-9CED-DDD280C936AC}" type="pres">
      <dgm:prSet presAssocID="{59E42E8B-C7FA-47D2-A122-FF5B6CF2826A}" presName="Name13" presStyleLbl="parChTrans1D2" presStyleIdx="3" presStyleCnt="4"/>
      <dgm:spPr/>
    </dgm:pt>
    <dgm:pt modelId="{D0DF7C9D-7858-4E05-A7AA-D5DEE114C98F}" type="pres">
      <dgm:prSet presAssocID="{C6B92A07-7257-4E16-A096-726D4F608917}" presName="childText" presStyleLbl="bgAcc1" presStyleIdx="3" presStyleCnt="4" custScaleX="223812" custLinFactNeighborY="7639">
        <dgm:presLayoutVars>
          <dgm:bulletEnabled val="1"/>
        </dgm:presLayoutVars>
      </dgm:prSet>
      <dgm:spPr/>
    </dgm:pt>
  </dgm:ptLst>
  <dgm:cxnLst>
    <dgm:cxn modelId="{249BA409-D461-419D-839F-CD0E478BD08E}" type="presOf" srcId="{26B84BC0-097A-47AD-BE6F-6645E3BC23F2}" destId="{45CFBE17-83B9-47D2-BCCE-CE457ADF73E5}" srcOrd="0" destOrd="0" presId="urn:microsoft.com/office/officeart/2005/8/layout/hierarchy3"/>
    <dgm:cxn modelId="{6235770E-E8D5-40EE-85CD-85B1BE4BE989}" srcId="{B704119F-9C49-4B1D-AD70-66C42D96F85B}" destId="{45A510D9-2859-4FAE-BD80-B23790A1EEC4}" srcOrd="2" destOrd="0" parTransId="{D41DCF57-8853-4F51-ACA0-B8E07AD26AD7}" sibTransId="{05D30486-252B-4F42-9323-96ED4B2D72F1}"/>
    <dgm:cxn modelId="{3C15A110-64FD-4F84-ABB7-B5095E7D319F}" type="presOf" srcId="{D41DCF57-8853-4F51-ACA0-B8E07AD26AD7}" destId="{54F3420A-3F57-4768-BE65-4140CEBBCD79}" srcOrd="0" destOrd="0" presId="urn:microsoft.com/office/officeart/2005/8/layout/hierarchy3"/>
    <dgm:cxn modelId="{EC25821D-D32E-4C30-8411-03005791958B}" type="presOf" srcId="{45A510D9-2859-4FAE-BD80-B23790A1EEC4}" destId="{F6EE7688-9786-466D-A328-58E5C228C2DB}" srcOrd="0" destOrd="0" presId="urn:microsoft.com/office/officeart/2005/8/layout/hierarchy3"/>
    <dgm:cxn modelId="{AEB00E27-EDE8-4FF0-9684-077FD50892BE}" type="presOf" srcId="{5FD4D2CC-46DD-4D55-B894-962121AAFB21}" destId="{46AB7C03-4605-4A52-834C-714D63F7963D}" srcOrd="0" destOrd="0" presId="urn:microsoft.com/office/officeart/2005/8/layout/hierarchy3"/>
    <dgm:cxn modelId="{BC70022D-9548-45AB-B4B3-DDDDF454DF40}" srcId="{B704119F-9C49-4B1D-AD70-66C42D96F85B}" destId="{26B84BC0-097A-47AD-BE6F-6645E3BC23F2}" srcOrd="0" destOrd="0" parTransId="{4181AD66-4382-4B76-84FB-A77522B7DDF4}" sibTransId="{6175E419-C0CD-4EF1-9F37-97BBC79323E8}"/>
    <dgm:cxn modelId="{69F4D55E-F690-421E-8A3A-B1DAF61823F3}" type="presOf" srcId="{B704119F-9C49-4B1D-AD70-66C42D96F85B}" destId="{8F7E1D0A-31A6-473C-90EE-31FF5575D3B5}" srcOrd="0" destOrd="0" presId="urn:microsoft.com/office/officeart/2005/8/layout/hierarchy3"/>
    <dgm:cxn modelId="{ACD2A743-7ABB-4A17-A221-B60FCAA1A88A}" srcId="{B704119F-9C49-4B1D-AD70-66C42D96F85B}" destId="{1C56EB87-B7F3-4EB8-B54C-51F49F324A10}" srcOrd="1" destOrd="0" parTransId="{479EA93E-0950-4D3D-99F6-80255C7465B6}" sibTransId="{B7C1F992-EB2D-42E0-84E4-69E7DBC623B2}"/>
    <dgm:cxn modelId="{19A87064-3EE0-488F-A790-422900778DFE}" type="presOf" srcId="{1C56EB87-B7F3-4EB8-B54C-51F49F324A10}" destId="{369A006D-0861-4E4D-86FF-12AF28A718D7}" srcOrd="0" destOrd="0" presId="urn:microsoft.com/office/officeart/2005/8/layout/hierarchy3"/>
    <dgm:cxn modelId="{BD097E78-11D8-4050-A2E3-B3059A155CE5}" type="presOf" srcId="{59E42E8B-C7FA-47D2-A122-FF5B6CF2826A}" destId="{C39A8F3C-1B94-43AF-9CED-DDD280C936AC}" srcOrd="0" destOrd="0" presId="urn:microsoft.com/office/officeart/2005/8/layout/hierarchy3"/>
    <dgm:cxn modelId="{85C92A79-7FC5-42BB-B0CE-405E076E1D96}" srcId="{B704119F-9C49-4B1D-AD70-66C42D96F85B}" destId="{C6B92A07-7257-4E16-A096-726D4F608917}" srcOrd="3" destOrd="0" parTransId="{59E42E8B-C7FA-47D2-A122-FF5B6CF2826A}" sibTransId="{04FB579C-48EB-4E76-8987-D546C1537754}"/>
    <dgm:cxn modelId="{92DC9C82-7956-45A9-AA21-A6029F980E5F}" type="presOf" srcId="{B704119F-9C49-4B1D-AD70-66C42D96F85B}" destId="{CA5F4239-539E-4F27-AB0A-4A4B69B5FA7B}" srcOrd="1" destOrd="0" presId="urn:microsoft.com/office/officeart/2005/8/layout/hierarchy3"/>
    <dgm:cxn modelId="{6420FCA1-D9CA-4149-9171-12C5489CFE4D}" type="presOf" srcId="{C6B92A07-7257-4E16-A096-726D4F608917}" destId="{D0DF7C9D-7858-4E05-A7AA-D5DEE114C98F}" srcOrd="0" destOrd="0" presId="urn:microsoft.com/office/officeart/2005/8/layout/hierarchy3"/>
    <dgm:cxn modelId="{94D813A8-8FC2-4F2B-98B8-7F0CADBCD1E6}" srcId="{5FD4D2CC-46DD-4D55-B894-962121AAFB21}" destId="{B704119F-9C49-4B1D-AD70-66C42D96F85B}" srcOrd="0" destOrd="0" parTransId="{87D2847D-99E4-4B02-9329-9DE2DCD2B26B}" sibTransId="{7DDE561F-A18A-4EF3-AC07-EBB68B2D4CEB}"/>
    <dgm:cxn modelId="{14BA37B0-24D6-4A01-A151-7B815F186B16}" type="presOf" srcId="{4181AD66-4382-4B76-84FB-A77522B7DDF4}" destId="{C51A2F49-8C50-4AF5-B512-76B4DB6C4338}" srcOrd="0" destOrd="0" presId="urn:microsoft.com/office/officeart/2005/8/layout/hierarchy3"/>
    <dgm:cxn modelId="{240A46EE-1492-4D7D-9226-CECA0A8F0190}" type="presOf" srcId="{479EA93E-0950-4D3D-99F6-80255C7465B6}" destId="{C4397CCF-4CA2-414E-99E8-7CAC49A32165}" srcOrd="0" destOrd="0" presId="urn:microsoft.com/office/officeart/2005/8/layout/hierarchy3"/>
    <dgm:cxn modelId="{3B0F3D68-2706-4AD6-A0EE-51F1D9EE1FEF}" type="presParOf" srcId="{46AB7C03-4605-4A52-834C-714D63F7963D}" destId="{BF22DC2C-26AC-4CFC-9EFD-126B0193978F}" srcOrd="0" destOrd="0" presId="urn:microsoft.com/office/officeart/2005/8/layout/hierarchy3"/>
    <dgm:cxn modelId="{04A2A363-1DE7-4470-B762-13DA29F32F27}" type="presParOf" srcId="{BF22DC2C-26AC-4CFC-9EFD-126B0193978F}" destId="{532CEBA5-46EB-4E43-A12A-08765B9C9BA9}" srcOrd="0" destOrd="0" presId="urn:microsoft.com/office/officeart/2005/8/layout/hierarchy3"/>
    <dgm:cxn modelId="{B6DA7092-82BD-4322-A657-2881B669D84F}" type="presParOf" srcId="{532CEBA5-46EB-4E43-A12A-08765B9C9BA9}" destId="{8F7E1D0A-31A6-473C-90EE-31FF5575D3B5}" srcOrd="0" destOrd="0" presId="urn:microsoft.com/office/officeart/2005/8/layout/hierarchy3"/>
    <dgm:cxn modelId="{B0F60C12-33CA-4FD9-A668-1FF89773D42D}" type="presParOf" srcId="{532CEBA5-46EB-4E43-A12A-08765B9C9BA9}" destId="{CA5F4239-539E-4F27-AB0A-4A4B69B5FA7B}" srcOrd="1" destOrd="0" presId="urn:microsoft.com/office/officeart/2005/8/layout/hierarchy3"/>
    <dgm:cxn modelId="{931ED038-C0B9-4EDF-9383-262F17E97D8C}" type="presParOf" srcId="{BF22DC2C-26AC-4CFC-9EFD-126B0193978F}" destId="{0164936C-D8CF-4160-90BD-114CF068662C}" srcOrd="1" destOrd="0" presId="urn:microsoft.com/office/officeart/2005/8/layout/hierarchy3"/>
    <dgm:cxn modelId="{DB0D24E0-520B-4DE6-A8EF-6B645AAE083D}" type="presParOf" srcId="{0164936C-D8CF-4160-90BD-114CF068662C}" destId="{C51A2F49-8C50-4AF5-B512-76B4DB6C4338}" srcOrd="0" destOrd="0" presId="urn:microsoft.com/office/officeart/2005/8/layout/hierarchy3"/>
    <dgm:cxn modelId="{431EADDE-16BC-4B71-8292-7A43825E8A2A}" type="presParOf" srcId="{0164936C-D8CF-4160-90BD-114CF068662C}" destId="{45CFBE17-83B9-47D2-BCCE-CE457ADF73E5}" srcOrd="1" destOrd="0" presId="urn:microsoft.com/office/officeart/2005/8/layout/hierarchy3"/>
    <dgm:cxn modelId="{02DA4E6D-88F2-4961-BE17-C1EE758AF9A3}" type="presParOf" srcId="{0164936C-D8CF-4160-90BD-114CF068662C}" destId="{C4397CCF-4CA2-414E-99E8-7CAC49A32165}" srcOrd="2" destOrd="0" presId="urn:microsoft.com/office/officeart/2005/8/layout/hierarchy3"/>
    <dgm:cxn modelId="{46786C31-F2A9-4180-96F8-0C94B65F0206}" type="presParOf" srcId="{0164936C-D8CF-4160-90BD-114CF068662C}" destId="{369A006D-0861-4E4D-86FF-12AF28A718D7}" srcOrd="3" destOrd="0" presId="urn:microsoft.com/office/officeart/2005/8/layout/hierarchy3"/>
    <dgm:cxn modelId="{E13D3760-B8DB-4E91-8059-8AD69014297B}" type="presParOf" srcId="{0164936C-D8CF-4160-90BD-114CF068662C}" destId="{54F3420A-3F57-4768-BE65-4140CEBBCD79}" srcOrd="4" destOrd="0" presId="urn:microsoft.com/office/officeart/2005/8/layout/hierarchy3"/>
    <dgm:cxn modelId="{3B3A81DF-301F-4CBE-8350-7CEA0B05E265}" type="presParOf" srcId="{0164936C-D8CF-4160-90BD-114CF068662C}" destId="{F6EE7688-9786-466D-A328-58E5C228C2DB}" srcOrd="5" destOrd="0" presId="urn:microsoft.com/office/officeart/2005/8/layout/hierarchy3"/>
    <dgm:cxn modelId="{40410915-88B6-4987-AAD7-360FEC4B666A}" type="presParOf" srcId="{0164936C-D8CF-4160-90BD-114CF068662C}" destId="{C39A8F3C-1B94-43AF-9CED-DDD280C936AC}" srcOrd="6" destOrd="0" presId="urn:microsoft.com/office/officeart/2005/8/layout/hierarchy3"/>
    <dgm:cxn modelId="{6DFF25A3-5CEE-4C4A-A08E-92FD4E2EE021}" type="presParOf" srcId="{0164936C-D8CF-4160-90BD-114CF068662C}" destId="{D0DF7C9D-7858-4E05-A7AA-D5DEE114C98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F0775-7BDD-43E0-AD50-C2D7E20E1921}" type="doc">
      <dgm:prSet loTypeId="urn:microsoft.com/office/officeart/2005/8/layout/cycle6" loCatId="cycle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80DEA438-AFF2-4970-842A-673D4FA4DE8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Malimg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dataset</a:t>
          </a:r>
          <a:endParaRPr lang="en-IN" sz="1800" b="1" dirty="0"/>
        </a:p>
      </dgm:t>
    </dgm:pt>
    <dgm:pt modelId="{0DC7B755-4B9C-434F-B7C6-13B34E57C6F9}" type="parTrans" cxnId="{810896C3-DD40-4D1A-A4F7-B189907AE3AE}">
      <dgm:prSet/>
      <dgm:spPr/>
      <dgm:t>
        <a:bodyPr/>
        <a:lstStyle/>
        <a:p>
          <a:endParaRPr lang="en-IN"/>
        </a:p>
      </dgm:t>
    </dgm:pt>
    <dgm:pt modelId="{CF109BDB-D972-47F0-AD10-61C2DD2DD785}" type="sibTrans" cxnId="{810896C3-DD40-4D1A-A4F7-B189907AE3AE}">
      <dgm:prSet/>
      <dgm:spPr/>
      <dgm:t>
        <a:bodyPr/>
        <a:lstStyle/>
        <a:p>
          <a:endParaRPr lang="en-IN"/>
        </a:p>
      </dgm:t>
    </dgm:pt>
    <dgm:pt modelId="{041DAA36-375F-4031-B46E-1FDFA2A2577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Dataset Preprocessor</a:t>
          </a:r>
          <a:endParaRPr lang="en-IN" sz="1800" b="1" dirty="0"/>
        </a:p>
      </dgm:t>
    </dgm:pt>
    <dgm:pt modelId="{35EC59FD-741F-47E2-AAD0-A902C9E0619F}" type="parTrans" cxnId="{B1931146-C840-4659-ADAE-6251BFC66534}">
      <dgm:prSet/>
      <dgm:spPr/>
      <dgm:t>
        <a:bodyPr/>
        <a:lstStyle/>
        <a:p>
          <a:endParaRPr lang="en-IN"/>
        </a:p>
      </dgm:t>
    </dgm:pt>
    <dgm:pt modelId="{7B3A4FE3-E35A-4F07-8D89-305302BBF3F8}" type="sibTrans" cxnId="{B1931146-C840-4659-ADAE-6251BFC66534}">
      <dgm:prSet/>
      <dgm:spPr/>
      <dgm:t>
        <a:bodyPr/>
        <a:lstStyle/>
        <a:p>
          <a:endParaRPr lang="en-IN"/>
        </a:p>
      </dgm:t>
    </dgm:pt>
    <dgm:pt modelId="{15FE79FA-999F-4D7A-B2FB-9726FFE115C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 Model Splitting for training and testing of datasets.</a:t>
          </a:r>
          <a:endParaRPr lang="en-IN" sz="1800" b="1" dirty="0"/>
        </a:p>
      </dgm:t>
    </dgm:pt>
    <dgm:pt modelId="{788D3CA0-854F-44E5-B032-932807795941}" type="parTrans" cxnId="{92FDBAA4-325A-40B2-8858-D85C9BA9AC84}">
      <dgm:prSet/>
      <dgm:spPr/>
      <dgm:t>
        <a:bodyPr/>
        <a:lstStyle/>
        <a:p>
          <a:endParaRPr lang="en-IN"/>
        </a:p>
      </dgm:t>
    </dgm:pt>
    <dgm:pt modelId="{7F106676-DDC8-4532-8758-E9031CAEF739}" type="sibTrans" cxnId="{92FDBAA4-325A-40B2-8858-D85C9BA9AC84}">
      <dgm:prSet/>
      <dgm:spPr/>
      <dgm:t>
        <a:bodyPr/>
        <a:lstStyle/>
        <a:p>
          <a:endParaRPr lang="en-IN"/>
        </a:p>
      </dgm:t>
    </dgm:pt>
    <dgm:pt modelId="{1C458665-29B9-4320-AE5B-22522A0741F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4. ELM Training</a:t>
          </a:r>
        </a:p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(MLP + ML)</a:t>
          </a:r>
          <a:endParaRPr lang="en-IN" sz="1800" b="1" dirty="0"/>
        </a:p>
      </dgm:t>
    </dgm:pt>
    <dgm:pt modelId="{31CF1A28-0A6C-4EF9-A304-BABA9DB9DFEC}" type="parTrans" cxnId="{92BD9D64-078E-4581-B208-8C1B81096C80}">
      <dgm:prSet/>
      <dgm:spPr/>
      <dgm:t>
        <a:bodyPr/>
        <a:lstStyle/>
        <a:p>
          <a:endParaRPr lang="en-IN"/>
        </a:p>
      </dgm:t>
    </dgm:pt>
    <dgm:pt modelId="{14210A8C-3145-4487-8E13-9DFF48BB9EDA}" type="sibTrans" cxnId="{92BD9D64-078E-4581-B208-8C1B81096C80}">
      <dgm:prSet/>
      <dgm:spPr/>
      <dgm:t>
        <a:bodyPr/>
        <a:lstStyle/>
        <a:p>
          <a:endParaRPr lang="en-IN"/>
        </a:p>
      </dgm:t>
    </dgm:pt>
    <dgm:pt modelId="{B27A5C38-229F-46E4-B34C-B93016A474C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5. ELM model prediction for malware detection, attack classification</a:t>
          </a:r>
          <a:endParaRPr lang="en-IN" sz="1800" b="1" dirty="0"/>
        </a:p>
      </dgm:t>
    </dgm:pt>
    <dgm:pt modelId="{0CD20881-7D1D-4B57-9F57-8F677322FD8D}" type="parTrans" cxnId="{9F2CFAFA-0AEB-4823-8D8C-5FBA8B7E17FE}">
      <dgm:prSet/>
      <dgm:spPr/>
      <dgm:t>
        <a:bodyPr/>
        <a:lstStyle/>
        <a:p>
          <a:endParaRPr lang="en-IN"/>
        </a:p>
      </dgm:t>
    </dgm:pt>
    <dgm:pt modelId="{6D73063B-A191-4C2F-AA63-79B4FE389190}" type="sibTrans" cxnId="{9F2CFAFA-0AEB-4823-8D8C-5FBA8B7E17FE}">
      <dgm:prSet/>
      <dgm:spPr/>
      <dgm:t>
        <a:bodyPr/>
        <a:lstStyle/>
        <a:p>
          <a:endParaRPr lang="en-IN"/>
        </a:p>
      </dgm:t>
    </dgm:pt>
    <dgm:pt modelId="{A6145CE0-445F-440B-B9C0-7D8944A197E4}">
      <dgm:prSet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6. Performance Comparison</a:t>
          </a:r>
        </a:p>
      </dgm:t>
    </dgm:pt>
    <dgm:pt modelId="{134ACDC6-F417-4378-B7D3-E6E4CE5F96CA}" type="parTrans" cxnId="{E9924D70-CBEB-42AD-BF94-AA8925ABBD7F}">
      <dgm:prSet/>
      <dgm:spPr/>
      <dgm:t>
        <a:bodyPr/>
        <a:lstStyle/>
        <a:p>
          <a:endParaRPr lang="en-IN"/>
        </a:p>
      </dgm:t>
    </dgm:pt>
    <dgm:pt modelId="{632D8F3D-E150-42DD-8DF8-182CBE28D659}" type="sibTrans" cxnId="{E9924D70-CBEB-42AD-BF94-AA8925ABBD7F}">
      <dgm:prSet/>
      <dgm:spPr/>
      <dgm:t>
        <a:bodyPr/>
        <a:lstStyle/>
        <a:p>
          <a:endParaRPr lang="en-IN"/>
        </a:p>
      </dgm:t>
    </dgm:pt>
    <dgm:pt modelId="{63030BD2-6167-40C9-B331-1FD876D7F4F7}" type="pres">
      <dgm:prSet presAssocID="{64CF0775-7BDD-43E0-AD50-C2D7E20E1921}" presName="cycle" presStyleCnt="0">
        <dgm:presLayoutVars>
          <dgm:dir/>
          <dgm:resizeHandles val="exact"/>
        </dgm:presLayoutVars>
      </dgm:prSet>
      <dgm:spPr/>
    </dgm:pt>
    <dgm:pt modelId="{640BE9E7-0714-40BD-AF1E-4E8B367686EC}" type="pres">
      <dgm:prSet presAssocID="{80DEA438-AFF2-4970-842A-673D4FA4DE8B}" presName="node" presStyleLbl="node1" presStyleIdx="0" presStyleCnt="6" custScaleX="119411" custScaleY="115129">
        <dgm:presLayoutVars>
          <dgm:bulletEnabled val="1"/>
        </dgm:presLayoutVars>
      </dgm:prSet>
      <dgm:spPr/>
    </dgm:pt>
    <dgm:pt modelId="{B8629F5E-2D02-405B-B513-AF5761A4A8BC}" type="pres">
      <dgm:prSet presAssocID="{80DEA438-AFF2-4970-842A-673D4FA4DE8B}" presName="spNode" presStyleCnt="0"/>
      <dgm:spPr/>
    </dgm:pt>
    <dgm:pt modelId="{0666772C-82FB-437B-9703-F16178AAC5F1}" type="pres">
      <dgm:prSet presAssocID="{CF109BDB-D972-47F0-AD10-61C2DD2DD785}" presName="sibTrans" presStyleLbl="sibTrans1D1" presStyleIdx="0" presStyleCnt="6"/>
      <dgm:spPr/>
    </dgm:pt>
    <dgm:pt modelId="{489B3DDC-97D7-4A58-9607-742CD241746F}" type="pres">
      <dgm:prSet presAssocID="{041DAA36-375F-4031-B46E-1FDFA2A2577A}" presName="node" presStyleLbl="node1" presStyleIdx="1" presStyleCnt="6" custScaleX="138764" custScaleY="105220" custRadScaleRad="101078" custRadScaleInc="-4435">
        <dgm:presLayoutVars>
          <dgm:bulletEnabled val="1"/>
        </dgm:presLayoutVars>
      </dgm:prSet>
      <dgm:spPr/>
    </dgm:pt>
    <dgm:pt modelId="{840F7993-90B3-45A7-891C-2CEA537EC6E8}" type="pres">
      <dgm:prSet presAssocID="{041DAA36-375F-4031-B46E-1FDFA2A2577A}" presName="spNode" presStyleCnt="0"/>
      <dgm:spPr/>
    </dgm:pt>
    <dgm:pt modelId="{130C2C37-E45D-4694-B00D-6341FE79ED7B}" type="pres">
      <dgm:prSet presAssocID="{7B3A4FE3-E35A-4F07-8D89-305302BBF3F8}" presName="sibTrans" presStyleLbl="sibTrans1D1" presStyleIdx="1" presStyleCnt="6"/>
      <dgm:spPr/>
    </dgm:pt>
    <dgm:pt modelId="{8DA223D8-3A97-4443-A110-2A02331A13C3}" type="pres">
      <dgm:prSet presAssocID="{15FE79FA-999F-4D7A-B2FB-9726FFE115C2}" presName="node" presStyleLbl="node1" presStyleIdx="2" presStyleCnt="6" custScaleX="159862" custScaleY="148269">
        <dgm:presLayoutVars>
          <dgm:bulletEnabled val="1"/>
        </dgm:presLayoutVars>
      </dgm:prSet>
      <dgm:spPr/>
    </dgm:pt>
    <dgm:pt modelId="{548D37BB-7072-47F6-B787-C926096D6F15}" type="pres">
      <dgm:prSet presAssocID="{15FE79FA-999F-4D7A-B2FB-9726FFE115C2}" presName="spNode" presStyleCnt="0"/>
      <dgm:spPr/>
    </dgm:pt>
    <dgm:pt modelId="{D07AB5BD-10FB-414A-ABDD-A8DFC489163C}" type="pres">
      <dgm:prSet presAssocID="{7F106676-DDC8-4532-8758-E9031CAEF739}" presName="sibTrans" presStyleLbl="sibTrans1D1" presStyleIdx="2" presStyleCnt="6"/>
      <dgm:spPr/>
    </dgm:pt>
    <dgm:pt modelId="{A6045F62-2396-4162-84EF-858A89C7FBFE}" type="pres">
      <dgm:prSet presAssocID="{1C458665-29B9-4320-AE5B-22522A0741F3}" presName="node" presStyleLbl="node1" presStyleIdx="3" presStyleCnt="6" custScaleX="156964" custScaleY="72946" custRadScaleRad="101212" custRadScaleInc="3890">
        <dgm:presLayoutVars>
          <dgm:bulletEnabled val="1"/>
        </dgm:presLayoutVars>
      </dgm:prSet>
      <dgm:spPr/>
    </dgm:pt>
    <dgm:pt modelId="{8AF0C977-7E93-43BE-8CF6-999165367C6E}" type="pres">
      <dgm:prSet presAssocID="{1C458665-29B9-4320-AE5B-22522A0741F3}" presName="spNode" presStyleCnt="0"/>
      <dgm:spPr/>
    </dgm:pt>
    <dgm:pt modelId="{BA6BBD43-E868-410F-BCCA-F85B20624BD1}" type="pres">
      <dgm:prSet presAssocID="{14210A8C-3145-4487-8E13-9DFF48BB9EDA}" presName="sibTrans" presStyleLbl="sibTrans1D1" presStyleIdx="3" presStyleCnt="6"/>
      <dgm:spPr/>
    </dgm:pt>
    <dgm:pt modelId="{9850CFFB-B67D-4315-8CEA-FFA6E6A26B40}" type="pres">
      <dgm:prSet presAssocID="{B27A5C38-229F-46E4-B34C-B93016A474C6}" presName="node" presStyleLbl="node1" presStyleIdx="4" presStyleCnt="6" custScaleX="172364" custScaleY="146356" custRadScaleRad="99577" custRadScaleInc="55536">
        <dgm:presLayoutVars>
          <dgm:bulletEnabled val="1"/>
        </dgm:presLayoutVars>
      </dgm:prSet>
      <dgm:spPr/>
    </dgm:pt>
    <dgm:pt modelId="{4D134DF0-2B5B-400B-A0FA-8D7E799AF834}" type="pres">
      <dgm:prSet presAssocID="{B27A5C38-229F-46E4-B34C-B93016A474C6}" presName="spNode" presStyleCnt="0"/>
      <dgm:spPr/>
    </dgm:pt>
    <dgm:pt modelId="{801865B2-3932-4635-B760-3613E69DA3D4}" type="pres">
      <dgm:prSet presAssocID="{6D73063B-A191-4C2F-AA63-79B4FE389190}" presName="sibTrans" presStyleLbl="sibTrans1D1" presStyleIdx="4" presStyleCnt="6"/>
      <dgm:spPr/>
    </dgm:pt>
    <dgm:pt modelId="{A16687B1-8D61-45ED-BB4E-2A1BE5CC1261}" type="pres">
      <dgm:prSet presAssocID="{A6145CE0-445F-440B-B9C0-7D8944A197E4}" presName="node" presStyleLbl="node1" presStyleIdx="5" presStyleCnt="6" custScaleX="138358">
        <dgm:presLayoutVars>
          <dgm:bulletEnabled val="1"/>
        </dgm:presLayoutVars>
      </dgm:prSet>
      <dgm:spPr/>
    </dgm:pt>
    <dgm:pt modelId="{D1A0D172-8740-4891-8FCA-2AC36E4E9558}" type="pres">
      <dgm:prSet presAssocID="{A6145CE0-445F-440B-B9C0-7D8944A197E4}" presName="spNode" presStyleCnt="0"/>
      <dgm:spPr/>
    </dgm:pt>
    <dgm:pt modelId="{41C919F4-62F9-48E5-8D5A-E30E075E2059}" type="pres">
      <dgm:prSet presAssocID="{632D8F3D-E150-42DD-8DF8-182CBE28D659}" presName="sibTrans" presStyleLbl="sibTrans1D1" presStyleIdx="5" presStyleCnt="6"/>
      <dgm:spPr/>
    </dgm:pt>
  </dgm:ptLst>
  <dgm:cxnLst>
    <dgm:cxn modelId="{E3FF4211-2B29-4AEC-9C22-88CA6A70B052}" type="presOf" srcId="{B27A5C38-229F-46E4-B34C-B93016A474C6}" destId="{9850CFFB-B67D-4315-8CEA-FFA6E6A26B40}" srcOrd="0" destOrd="0" presId="urn:microsoft.com/office/officeart/2005/8/layout/cycle6"/>
    <dgm:cxn modelId="{862E6943-29DE-46A3-AF6C-B3AF564045A1}" type="presOf" srcId="{64CF0775-7BDD-43E0-AD50-C2D7E20E1921}" destId="{63030BD2-6167-40C9-B331-1FD876D7F4F7}" srcOrd="0" destOrd="0" presId="urn:microsoft.com/office/officeart/2005/8/layout/cycle6"/>
    <dgm:cxn modelId="{92BD9D64-078E-4581-B208-8C1B81096C80}" srcId="{64CF0775-7BDD-43E0-AD50-C2D7E20E1921}" destId="{1C458665-29B9-4320-AE5B-22522A0741F3}" srcOrd="3" destOrd="0" parTransId="{31CF1A28-0A6C-4EF9-A304-BABA9DB9DFEC}" sibTransId="{14210A8C-3145-4487-8E13-9DFF48BB9EDA}"/>
    <dgm:cxn modelId="{E0DFC365-C313-43FA-917F-EC732FEBF1AB}" type="presOf" srcId="{1C458665-29B9-4320-AE5B-22522A0741F3}" destId="{A6045F62-2396-4162-84EF-858A89C7FBFE}" srcOrd="0" destOrd="0" presId="urn:microsoft.com/office/officeart/2005/8/layout/cycle6"/>
    <dgm:cxn modelId="{B1931146-C840-4659-ADAE-6251BFC66534}" srcId="{64CF0775-7BDD-43E0-AD50-C2D7E20E1921}" destId="{041DAA36-375F-4031-B46E-1FDFA2A2577A}" srcOrd="1" destOrd="0" parTransId="{35EC59FD-741F-47E2-AAD0-A902C9E0619F}" sibTransId="{7B3A4FE3-E35A-4F07-8D89-305302BBF3F8}"/>
    <dgm:cxn modelId="{E9924D70-CBEB-42AD-BF94-AA8925ABBD7F}" srcId="{64CF0775-7BDD-43E0-AD50-C2D7E20E1921}" destId="{A6145CE0-445F-440B-B9C0-7D8944A197E4}" srcOrd="5" destOrd="0" parTransId="{134ACDC6-F417-4378-B7D3-E6E4CE5F96CA}" sibTransId="{632D8F3D-E150-42DD-8DF8-182CBE28D659}"/>
    <dgm:cxn modelId="{AAB21B8C-4907-4441-A048-48FBA1AA1D24}" type="presOf" srcId="{14210A8C-3145-4487-8E13-9DFF48BB9EDA}" destId="{BA6BBD43-E868-410F-BCCA-F85B20624BD1}" srcOrd="0" destOrd="0" presId="urn:microsoft.com/office/officeart/2005/8/layout/cycle6"/>
    <dgm:cxn modelId="{D3B47791-3C82-48D4-B51E-F4F3C4B52569}" type="presOf" srcId="{6D73063B-A191-4C2F-AA63-79B4FE389190}" destId="{801865B2-3932-4635-B760-3613E69DA3D4}" srcOrd="0" destOrd="0" presId="urn:microsoft.com/office/officeart/2005/8/layout/cycle6"/>
    <dgm:cxn modelId="{42EC31A1-BDA4-499B-B910-EC61846EDC0A}" type="presOf" srcId="{7F106676-DDC8-4532-8758-E9031CAEF739}" destId="{D07AB5BD-10FB-414A-ABDD-A8DFC489163C}" srcOrd="0" destOrd="0" presId="urn:microsoft.com/office/officeart/2005/8/layout/cycle6"/>
    <dgm:cxn modelId="{277864A2-AC83-4C2E-AC02-D3DF7550D2A8}" type="presOf" srcId="{80DEA438-AFF2-4970-842A-673D4FA4DE8B}" destId="{640BE9E7-0714-40BD-AF1E-4E8B367686EC}" srcOrd="0" destOrd="0" presId="urn:microsoft.com/office/officeart/2005/8/layout/cycle6"/>
    <dgm:cxn modelId="{43AF21A3-D238-4120-B9CA-F46C32FCA34E}" type="presOf" srcId="{7B3A4FE3-E35A-4F07-8D89-305302BBF3F8}" destId="{130C2C37-E45D-4694-B00D-6341FE79ED7B}" srcOrd="0" destOrd="0" presId="urn:microsoft.com/office/officeart/2005/8/layout/cycle6"/>
    <dgm:cxn modelId="{92FDBAA4-325A-40B2-8858-D85C9BA9AC84}" srcId="{64CF0775-7BDD-43E0-AD50-C2D7E20E1921}" destId="{15FE79FA-999F-4D7A-B2FB-9726FFE115C2}" srcOrd="2" destOrd="0" parTransId="{788D3CA0-854F-44E5-B032-932807795941}" sibTransId="{7F106676-DDC8-4532-8758-E9031CAEF739}"/>
    <dgm:cxn modelId="{810896C3-DD40-4D1A-A4F7-B189907AE3AE}" srcId="{64CF0775-7BDD-43E0-AD50-C2D7E20E1921}" destId="{80DEA438-AFF2-4970-842A-673D4FA4DE8B}" srcOrd="0" destOrd="0" parTransId="{0DC7B755-4B9C-434F-B7C6-13B34E57C6F9}" sibTransId="{CF109BDB-D972-47F0-AD10-61C2DD2DD785}"/>
    <dgm:cxn modelId="{4CE610C9-EBC0-4DC4-9DAF-052D0A147A45}" type="presOf" srcId="{15FE79FA-999F-4D7A-B2FB-9726FFE115C2}" destId="{8DA223D8-3A97-4443-A110-2A02331A13C3}" srcOrd="0" destOrd="0" presId="urn:microsoft.com/office/officeart/2005/8/layout/cycle6"/>
    <dgm:cxn modelId="{D425C4CE-B377-4DF8-BAE6-243FE35217E4}" type="presOf" srcId="{A6145CE0-445F-440B-B9C0-7D8944A197E4}" destId="{A16687B1-8D61-45ED-BB4E-2A1BE5CC1261}" srcOrd="0" destOrd="0" presId="urn:microsoft.com/office/officeart/2005/8/layout/cycle6"/>
    <dgm:cxn modelId="{CACB6EE8-1695-4769-9C27-E3E78A1A3B9F}" type="presOf" srcId="{632D8F3D-E150-42DD-8DF8-182CBE28D659}" destId="{41C919F4-62F9-48E5-8D5A-E30E075E2059}" srcOrd="0" destOrd="0" presId="urn:microsoft.com/office/officeart/2005/8/layout/cycle6"/>
    <dgm:cxn modelId="{0401EEED-0BF4-481C-AEFA-2B0295978D06}" type="presOf" srcId="{041DAA36-375F-4031-B46E-1FDFA2A2577A}" destId="{489B3DDC-97D7-4A58-9607-742CD241746F}" srcOrd="0" destOrd="0" presId="urn:microsoft.com/office/officeart/2005/8/layout/cycle6"/>
    <dgm:cxn modelId="{FEA3EFEE-D75E-40FD-84CD-89FADF719647}" type="presOf" srcId="{CF109BDB-D972-47F0-AD10-61C2DD2DD785}" destId="{0666772C-82FB-437B-9703-F16178AAC5F1}" srcOrd="0" destOrd="0" presId="urn:microsoft.com/office/officeart/2005/8/layout/cycle6"/>
    <dgm:cxn modelId="{9F2CFAFA-0AEB-4823-8D8C-5FBA8B7E17FE}" srcId="{64CF0775-7BDD-43E0-AD50-C2D7E20E1921}" destId="{B27A5C38-229F-46E4-B34C-B93016A474C6}" srcOrd="4" destOrd="0" parTransId="{0CD20881-7D1D-4B57-9F57-8F677322FD8D}" sibTransId="{6D73063B-A191-4C2F-AA63-79B4FE389190}"/>
    <dgm:cxn modelId="{A62B31B8-21DE-40E3-94FE-D52A0EE83CC2}" type="presParOf" srcId="{63030BD2-6167-40C9-B331-1FD876D7F4F7}" destId="{640BE9E7-0714-40BD-AF1E-4E8B367686EC}" srcOrd="0" destOrd="0" presId="urn:microsoft.com/office/officeart/2005/8/layout/cycle6"/>
    <dgm:cxn modelId="{5DA21130-12A1-401C-BA5E-97ED5B947149}" type="presParOf" srcId="{63030BD2-6167-40C9-B331-1FD876D7F4F7}" destId="{B8629F5E-2D02-405B-B513-AF5761A4A8BC}" srcOrd="1" destOrd="0" presId="urn:microsoft.com/office/officeart/2005/8/layout/cycle6"/>
    <dgm:cxn modelId="{0B4640D9-3998-43C8-9A50-74DD535BA54E}" type="presParOf" srcId="{63030BD2-6167-40C9-B331-1FD876D7F4F7}" destId="{0666772C-82FB-437B-9703-F16178AAC5F1}" srcOrd="2" destOrd="0" presId="urn:microsoft.com/office/officeart/2005/8/layout/cycle6"/>
    <dgm:cxn modelId="{3D0BDE65-F300-449A-9CD7-3049E798635D}" type="presParOf" srcId="{63030BD2-6167-40C9-B331-1FD876D7F4F7}" destId="{489B3DDC-97D7-4A58-9607-742CD241746F}" srcOrd="3" destOrd="0" presId="urn:microsoft.com/office/officeart/2005/8/layout/cycle6"/>
    <dgm:cxn modelId="{6E45764E-CD51-4735-A508-D96553D30672}" type="presParOf" srcId="{63030BD2-6167-40C9-B331-1FD876D7F4F7}" destId="{840F7993-90B3-45A7-891C-2CEA537EC6E8}" srcOrd="4" destOrd="0" presId="urn:microsoft.com/office/officeart/2005/8/layout/cycle6"/>
    <dgm:cxn modelId="{2D283FF0-270D-423C-B85D-ED59F192062B}" type="presParOf" srcId="{63030BD2-6167-40C9-B331-1FD876D7F4F7}" destId="{130C2C37-E45D-4694-B00D-6341FE79ED7B}" srcOrd="5" destOrd="0" presId="urn:microsoft.com/office/officeart/2005/8/layout/cycle6"/>
    <dgm:cxn modelId="{888A7010-CEC8-4178-8E40-B1E31C79C0D7}" type="presParOf" srcId="{63030BD2-6167-40C9-B331-1FD876D7F4F7}" destId="{8DA223D8-3A97-4443-A110-2A02331A13C3}" srcOrd="6" destOrd="0" presId="urn:microsoft.com/office/officeart/2005/8/layout/cycle6"/>
    <dgm:cxn modelId="{C9B521BB-9D4E-47DC-9176-4BC5C71F9F01}" type="presParOf" srcId="{63030BD2-6167-40C9-B331-1FD876D7F4F7}" destId="{548D37BB-7072-47F6-B787-C926096D6F15}" srcOrd="7" destOrd="0" presId="urn:microsoft.com/office/officeart/2005/8/layout/cycle6"/>
    <dgm:cxn modelId="{52596DF2-8DFB-46AB-A357-E176CD5ABC45}" type="presParOf" srcId="{63030BD2-6167-40C9-B331-1FD876D7F4F7}" destId="{D07AB5BD-10FB-414A-ABDD-A8DFC489163C}" srcOrd="8" destOrd="0" presId="urn:microsoft.com/office/officeart/2005/8/layout/cycle6"/>
    <dgm:cxn modelId="{BCE027FA-8096-4A04-928C-F536BC887718}" type="presParOf" srcId="{63030BD2-6167-40C9-B331-1FD876D7F4F7}" destId="{A6045F62-2396-4162-84EF-858A89C7FBFE}" srcOrd="9" destOrd="0" presId="urn:microsoft.com/office/officeart/2005/8/layout/cycle6"/>
    <dgm:cxn modelId="{43064D04-F462-4008-81B8-75C3CD5671D9}" type="presParOf" srcId="{63030BD2-6167-40C9-B331-1FD876D7F4F7}" destId="{8AF0C977-7E93-43BE-8CF6-999165367C6E}" srcOrd="10" destOrd="0" presId="urn:microsoft.com/office/officeart/2005/8/layout/cycle6"/>
    <dgm:cxn modelId="{5779542E-4455-4A70-A00E-403D887F593F}" type="presParOf" srcId="{63030BD2-6167-40C9-B331-1FD876D7F4F7}" destId="{BA6BBD43-E868-410F-BCCA-F85B20624BD1}" srcOrd="11" destOrd="0" presId="urn:microsoft.com/office/officeart/2005/8/layout/cycle6"/>
    <dgm:cxn modelId="{640A19BD-1B7A-450A-81F0-3771F8BF84CA}" type="presParOf" srcId="{63030BD2-6167-40C9-B331-1FD876D7F4F7}" destId="{9850CFFB-B67D-4315-8CEA-FFA6E6A26B40}" srcOrd="12" destOrd="0" presId="urn:microsoft.com/office/officeart/2005/8/layout/cycle6"/>
    <dgm:cxn modelId="{EB5DD9EA-9B9C-4997-A2F0-18C520B32549}" type="presParOf" srcId="{63030BD2-6167-40C9-B331-1FD876D7F4F7}" destId="{4D134DF0-2B5B-400B-A0FA-8D7E799AF834}" srcOrd="13" destOrd="0" presId="urn:microsoft.com/office/officeart/2005/8/layout/cycle6"/>
    <dgm:cxn modelId="{1A71C0AE-5374-4603-A5CF-855BD25418EE}" type="presParOf" srcId="{63030BD2-6167-40C9-B331-1FD876D7F4F7}" destId="{801865B2-3932-4635-B760-3613E69DA3D4}" srcOrd="14" destOrd="0" presId="urn:microsoft.com/office/officeart/2005/8/layout/cycle6"/>
    <dgm:cxn modelId="{9B9E7BCE-7C58-42D5-9061-4023B2F8249C}" type="presParOf" srcId="{63030BD2-6167-40C9-B331-1FD876D7F4F7}" destId="{A16687B1-8D61-45ED-BB4E-2A1BE5CC1261}" srcOrd="15" destOrd="0" presId="urn:microsoft.com/office/officeart/2005/8/layout/cycle6"/>
    <dgm:cxn modelId="{4972C055-7823-4CE7-91E8-E543888EA57E}" type="presParOf" srcId="{63030BD2-6167-40C9-B331-1FD876D7F4F7}" destId="{D1A0D172-8740-4891-8FCA-2AC36E4E9558}" srcOrd="16" destOrd="0" presId="urn:microsoft.com/office/officeart/2005/8/layout/cycle6"/>
    <dgm:cxn modelId="{1BD2EF0F-5565-4BF3-B73E-9228F37E4D69}" type="presParOf" srcId="{63030BD2-6167-40C9-B331-1FD876D7F4F7}" destId="{41C919F4-62F9-48E5-8D5A-E30E075E205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E1D0A-31A6-473C-90EE-31FF5575D3B5}">
      <dsp:nvSpPr>
        <dsp:cNvPr id="0" name=""/>
        <dsp:cNvSpPr/>
      </dsp:nvSpPr>
      <dsp:spPr>
        <a:xfrm>
          <a:off x="965201" y="65"/>
          <a:ext cx="3607595" cy="828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Drawbacks of Existing System</a:t>
          </a:r>
        </a:p>
      </dsp:txBody>
      <dsp:txXfrm>
        <a:off x="989478" y="24342"/>
        <a:ext cx="3559041" cy="780309"/>
      </dsp:txXfrm>
    </dsp:sp>
    <dsp:sp modelId="{C51A2F49-8C50-4AF5-B512-76B4DB6C4338}">
      <dsp:nvSpPr>
        <dsp:cNvPr id="0" name=""/>
        <dsp:cNvSpPr/>
      </dsp:nvSpPr>
      <dsp:spPr>
        <a:xfrm>
          <a:off x="1325961" y="828929"/>
          <a:ext cx="360759" cy="62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47"/>
              </a:lnTo>
              <a:lnTo>
                <a:pt x="360759" y="62164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FBE17-83B9-47D2-BCCE-CE457ADF73E5}">
      <dsp:nvSpPr>
        <dsp:cNvPr id="0" name=""/>
        <dsp:cNvSpPr/>
      </dsp:nvSpPr>
      <dsp:spPr>
        <a:xfrm>
          <a:off x="1686720" y="1036145"/>
          <a:ext cx="2956403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Binary Classification</a:t>
          </a:r>
        </a:p>
      </dsp:txBody>
      <dsp:txXfrm>
        <a:off x="1710997" y="1060422"/>
        <a:ext cx="2907849" cy="780309"/>
      </dsp:txXfrm>
    </dsp:sp>
    <dsp:sp modelId="{C4397CCF-4CA2-414E-99E8-7CAC49A32165}">
      <dsp:nvSpPr>
        <dsp:cNvPr id="0" name=""/>
        <dsp:cNvSpPr/>
      </dsp:nvSpPr>
      <dsp:spPr>
        <a:xfrm>
          <a:off x="1325961" y="828929"/>
          <a:ext cx="360759" cy="1657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27"/>
              </a:lnTo>
              <a:lnTo>
                <a:pt x="360759" y="165772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A006D-0861-4E4D-86FF-12AF28A718D7}">
      <dsp:nvSpPr>
        <dsp:cNvPr id="0" name=""/>
        <dsp:cNvSpPr/>
      </dsp:nvSpPr>
      <dsp:spPr>
        <a:xfrm>
          <a:off x="1686720" y="2072224"/>
          <a:ext cx="2997037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No subtype classification</a:t>
          </a:r>
        </a:p>
      </dsp:txBody>
      <dsp:txXfrm>
        <a:off x="1710997" y="2096501"/>
        <a:ext cx="2948483" cy="780309"/>
      </dsp:txXfrm>
    </dsp:sp>
    <dsp:sp modelId="{54F3420A-3F57-4768-BE65-4140CEBBCD79}">
      <dsp:nvSpPr>
        <dsp:cNvPr id="0" name=""/>
        <dsp:cNvSpPr/>
      </dsp:nvSpPr>
      <dsp:spPr>
        <a:xfrm>
          <a:off x="1325961" y="828929"/>
          <a:ext cx="371117" cy="268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207"/>
              </a:lnTo>
              <a:lnTo>
                <a:pt x="371117" y="268120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E7688-9786-466D-A328-58E5C228C2DB}">
      <dsp:nvSpPr>
        <dsp:cNvPr id="0" name=""/>
        <dsp:cNvSpPr/>
      </dsp:nvSpPr>
      <dsp:spPr>
        <a:xfrm>
          <a:off x="1697078" y="3095705"/>
          <a:ext cx="2976322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Higher error rates</a:t>
          </a:r>
        </a:p>
      </dsp:txBody>
      <dsp:txXfrm>
        <a:off x="1721355" y="3119982"/>
        <a:ext cx="2927768" cy="780309"/>
      </dsp:txXfrm>
    </dsp:sp>
    <dsp:sp modelId="{C39A8F3C-1B94-43AF-9CED-DDD280C936AC}">
      <dsp:nvSpPr>
        <dsp:cNvPr id="0" name=""/>
        <dsp:cNvSpPr/>
      </dsp:nvSpPr>
      <dsp:spPr>
        <a:xfrm>
          <a:off x="1325961" y="828929"/>
          <a:ext cx="360759" cy="3729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951"/>
              </a:lnTo>
              <a:lnTo>
                <a:pt x="360759" y="372995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F7C9D-7858-4E05-A7AA-D5DEE114C98F}">
      <dsp:nvSpPr>
        <dsp:cNvPr id="0" name=""/>
        <dsp:cNvSpPr/>
      </dsp:nvSpPr>
      <dsp:spPr>
        <a:xfrm>
          <a:off x="1686720" y="4144449"/>
          <a:ext cx="2854804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4. Lower Accuracy</a:t>
          </a:r>
        </a:p>
      </dsp:txBody>
      <dsp:txXfrm>
        <a:off x="1710997" y="4168726"/>
        <a:ext cx="2806250" cy="78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E1D0A-31A6-473C-90EE-31FF5575D3B5}">
      <dsp:nvSpPr>
        <dsp:cNvPr id="0" name=""/>
        <dsp:cNvSpPr/>
      </dsp:nvSpPr>
      <dsp:spPr>
        <a:xfrm>
          <a:off x="965201" y="65"/>
          <a:ext cx="3607595" cy="828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Key Features of Proposed System</a:t>
          </a:r>
        </a:p>
      </dsp:txBody>
      <dsp:txXfrm>
        <a:off x="989478" y="24342"/>
        <a:ext cx="3559041" cy="780309"/>
      </dsp:txXfrm>
    </dsp:sp>
    <dsp:sp modelId="{C51A2F49-8C50-4AF5-B512-76B4DB6C4338}">
      <dsp:nvSpPr>
        <dsp:cNvPr id="0" name=""/>
        <dsp:cNvSpPr/>
      </dsp:nvSpPr>
      <dsp:spPr>
        <a:xfrm>
          <a:off x="1325961" y="828929"/>
          <a:ext cx="360759" cy="62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47"/>
              </a:lnTo>
              <a:lnTo>
                <a:pt x="360759" y="62164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FBE17-83B9-47D2-BCCE-CE457ADF73E5}">
      <dsp:nvSpPr>
        <dsp:cNvPr id="0" name=""/>
        <dsp:cNvSpPr/>
      </dsp:nvSpPr>
      <dsp:spPr>
        <a:xfrm>
          <a:off x="1686720" y="1036145"/>
          <a:ext cx="2956403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High Accuracy</a:t>
          </a:r>
        </a:p>
      </dsp:txBody>
      <dsp:txXfrm>
        <a:off x="1710997" y="1060422"/>
        <a:ext cx="2907849" cy="780309"/>
      </dsp:txXfrm>
    </dsp:sp>
    <dsp:sp modelId="{C4397CCF-4CA2-414E-99E8-7CAC49A32165}">
      <dsp:nvSpPr>
        <dsp:cNvPr id="0" name=""/>
        <dsp:cNvSpPr/>
      </dsp:nvSpPr>
      <dsp:spPr>
        <a:xfrm>
          <a:off x="1325961" y="828929"/>
          <a:ext cx="360759" cy="1657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27"/>
              </a:lnTo>
              <a:lnTo>
                <a:pt x="360759" y="165772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A006D-0861-4E4D-86FF-12AF28A718D7}">
      <dsp:nvSpPr>
        <dsp:cNvPr id="0" name=""/>
        <dsp:cNvSpPr/>
      </dsp:nvSpPr>
      <dsp:spPr>
        <a:xfrm>
          <a:off x="1686720" y="2072224"/>
          <a:ext cx="2997037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Robustness</a:t>
          </a:r>
        </a:p>
      </dsp:txBody>
      <dsp:txXfrm>
        <a:off x="1710997" y="2096501"/>
        <a:ext cx="2948483" cy="780309"/>
      </dsp:txXfrm>
    </dsp:sp>
    <dsp:sp modelId="{54F3420A-3F57-4768-BE65-4140CEBBCD79}">
      <dsp:nvSpPr>
        <dsp:cNvPr id="0" name=""/>
        <dsp:cNvSpPr/>
      </dsp:nvSpPr>
      <dsp:spPr>
        <a:xfrm>
          <a:off x="1325961" y="828929"/>
          <a:ext cx="371117" cy="268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207"/>
              </a:lnTo>
              <a:lnTo>
                <a:pt x="371117" y="268120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E7688-9786-466D-A328-58E5C228C2DB}">
      <dsp:nvSpPr>
        <dsp:cNvPr id="0" name=""/>
        <dsp:cNvSpPr/>
      </dsp:nvSpPr>
      <dsp:spPr>
        <a:xfrm>
          <a:off x="1697078" y="3095705"/>
          <a:ext cx="2976322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Adaptability</a:t>
          </a:r>
        </a:p>
      </dsp:txBody>
      <dsp:txXfrm>
        <a:off x="1721355" y="3119982"/>
        <a:ext cx="2927768" cy="780309"/>
      </dsp:txXfrm>
    </dsp:sp>
    <dsp:sp modelId="{C39A8F3C-1B94-43AF-9CED-DDD280C936AC}">
      <dsp:nvSpPr>
        <dsp:cNvPr id="0" name=""/>
        <dsp:cNvSpPr/>
      </dsp:nvSpPr>
      <dsp:spPr>
        <a:xfrm>
          <a:off x="1325961" y="828929"/>
          <a:ext cx="360759" cy="3729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951"/>
              </a:lnTo>
              <a:lnTo>
                <a:pt x="360759" y="372995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F7C9D-7858-4E05-A7AA-D5DEE114C98F}">
      <dsp:nvSpPr>
        <dsp:cNvPr id="0" name=""/>
        <dsp:cNvSpPr/>
      </dsp:nvSpPr>
      <dsp:spPr>
        <a:xfrm>
          <a:off x="1686720" y="4144449"/>
          <a:ext cx="2968153" cy="828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4. Fast Learning Speed</a:t>
          </a:r>
        </a:p>
      </dsp:txBody>
      <dsp:txXfrm>
        <a:off x="1710997" y="4168726"/>
        <a:ext cx="2919599" cy="78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E9E7-0714-40BD-AF1E-4E8B367686EC}">
      <dsp:nvSpPr>
        <dsp:cNvPr id="0" name=""/>
        <dsp:cNvSpPr/>
      </dsp:nvSpPr>
      <dsp:spPr>
        <a:xfrm>
          <a:off x="4371060" y="30692"/>
          <a:ext cx="1778340" cy="111447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Malimg</a:t>
          </a: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dataset</a:t>
          </a:r>
          <a:endParaRPr lang="en-IN" sz="1800" b="1" kern="1200" dirty="0"/>
        </a:p>
      </dsp:txBody>
      <dsp:txXfrm>
        <a:off x="4425464" y="85096"/>
        <a:ext cx="1669532" cy="1005662"/>
      </dsp:txXfrm>
    </dsp:sp>
    <dsp:sp modelId="{0666772C-82FB-437B-9703-F16178AAC5F1}">
      <dsp:nvSpPr>
        <dsp:cNvPr id="0" name=""/>
        <dsp:cNvSpPr/>
      </dsp:nvSpPr>
      <dsp:spPr>
        <a:xfrm>
          <a:off x="3045843" y="615052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3110921" y="156142"/>
              </a:moveTo>
              <a:arcTo wR="2281419" hR="2281419" stAng="17479252" swAng="1172577"/>
            </a:path>
          </a:pathLst>
        </a:custGeom>
        <a:noFill/>
        <a:ln w="6350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B3DDC-97D7-4A58-9607-742CD241746F}">
      <dsp:nvSpPr>
        <dsp:cNvPr id="0" name=""/>
        <dsp:cNvSpPr/>
      </dsp:nvSpPr>
      <dsp:spPr>
        <a:xfrm>
          <a:off x="6205929" y="1176288"/>
          <a:ext cx="2066556" cy="1018549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111419"/>
                <a:satOff val="2985"/>
                <a:lumOff val="13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1419"/>
                <a:satOff val="2985"/>
                <a:lumOff val="13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1419"/>
                <a:satOff val="2985"/>
                <a:lumOff val="13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Dataset Preprocessor</a:t>
          </a:r>
          <a:endParaRPr lang="en-IN" sz="1800" b="1" kern="1200" dirty="0"/>
        </a:p>
      </dsp:txBody>
      <dsp:txXfrm>
        <a:off x="6255650" y="1226009"/>
        <a:ext cx="1967114" cy="919107"/>
      </dsp:txXfrm>
    </dsp:sp>
    <dsp:sp modelId="{130C2C37-E45D-4694-B00D-6341FE79ED7B}">
      <dsp:nvSpPr>
        <dsp:cNvPr id="0" name=""/>
        <dsp:cNvSpPr/>
      </dsp:nvSpPr>
      <dsp:spPr>
        <a:xfrm>
          <a:off x="2989197" y="536185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4479166" y="1669225"/>
              </a:moveTo>
              <a:arcTo wR="2281419" hR="2281419" stAng="20666072" swAng="1638123"/>
            </a:path>
          </a:pathLst>
        </a:custGeom>
        <a:noFill/>
        <a:ln w="6350" cap="flat" cmpd="sng" algn="ctr">
          <a:solidFill>
            <a:schemeClr val="accent5">
              <a:shade val="90000"/>
              <a:hueOff val="116972"/>
              <a:satOff val="-1072"/>
              <a:lumOff val="92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223D8-3A97-4443-A110-2A02331A13C3}">
      <dsp:nvSpPr>
        <dsp:cNvPr id="0" name=""/>
        <dsp:cNvSpPr/>
      </dsp:nvSpPr>
      <dsp:spPr>
        <a:xfrm>
          <a:off x="6045616" y="3292420"/>
          <a:ext cx="2380761" cy="1435272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Model Splitting for training and testing of datasets.</a:t>
          </a:r>
          <a:endParaRPr lang="en-IN" sz="1800" b="1" kern="1200" dirty="0"/>
        </a:p>
      </dsp:txBody>
      <dsp:txXfrm>
        <a:off x="6115680" y="3362484"/>
        <a:ext cx="2240633" cy="1295144"/>
      </dsp:txXfrm>
    </dsp:sp>
    <dsp:sp modelId="{D07AB5BD-10FB-414A-ABDD-A8DFC489163C}">
      <dsp:nvSpPr>
        <dsp:cNvPr id="0" name=""/>
        <dsp:cNvSpPr/>
      </dsp:nvSpPr>
      <dsp:spPr>
        <a:xfrm>
          <a:off x="2772361" y="753823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3809504" y="3975475"/>
              </a:moveTo>
              <a:arcTo wR="2281419" hR="2281419" stAng="2876921" swAng="354039"/>
            </a:path>
          </a:pathLst>
        </a:custGeom>
        <a:noFill/>
        <a:ln w="6350" cap="flat" cmpd="sng" algn="ctr">
          <a:solidFill>
            <a:schemeClr val="accent5">
              <a:shade val="90000"/>
              <a:hueOff val="233943"/>
              <a:satOff val="-2143"/>
              <a:lumOff val="18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45F62-2396-4162-84EF-858A89C7FBFE}">
      <dsp:nvSpPr>
        <dsp:cNvPr id="0" name=""/>
        <dsp:cNvSpPr/>
      </dsp:nvSpPr>
      <dsp:spPr>
        <a:xfrm>
          <a:off x="4060076" y="4825138"/>
          <a:ext cx="2337602" cy="70613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ELM Training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(MLP + ML)</a:t>
          </a:r>
          <a:endParaRPr lang="en-IN" sz="1800" b="1" kern="1200" dirty="0"/>
        </a:p>
      </dsp:txBody>
      <dsp:txXfrm>
        <a:off x="4094546" y="4859608"/>
        <a:ext cx="2268662" cy="637191"/>
      </dsp:txXfrm>
    </dsp:sp>
    <dsp:sp modelId="{BA6BBD43-E868-410F-BCCA-F85B20624BD1}">
      <dsp:nvSpPr>
        <dsp:cNvPr id="0" name=""/>
        <dsp:cNvSpPr/>
      </dsp:nvSpPr>
      <dsp:spPr>
        <a:xfrm>
          <a:off x="3055070" y="669663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998667" y="4168061"/>
              </a:moveTo>
              <a:arcTo wR="2281419" hR="2281419" stAng="7452736" swAng="1135976"/>
            </a:path>
          </a:pathLst>
        </a:custGeom>
        <a:noFill/>
        <a:ln w="6350" cap="flat" cmpd="sng" algn="ctr">
          <a:solidFill>
            <a:schemeClr val="accent5">
              <a:shade val="90000"/>
              <a:hueOff val="350915"/>
              <a:satOff val="-3215"/>
              <a:lumOff val="27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0CFFB-B67D-4315-8CEA-FFA6E6A26B40}">
      <dsp:nvSpPr>
        <dsp:cNvPr id="0" name=""/>
        <dsp:cNvSpPr/>
      </dsp:nvSpPr>
      <dsp:spPr>
        <a:xfrm>
          <a:off x="1827376" y="2896565"/>
          <a:ext cx="2566948" cy="141675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ELM model prediction for malware detection, attack classification</a:t>
          </a:r>
          <a:endParaRPr lang="en-IN" sz="1800" b="1" kern="1200" dirty="0"/>
        </a:p>
      </dsp:txBody>
      <dsp:txXfrm>
        <a:off x="1896536" y="2965725"/>
        <a:ext cx="2428628" cy="1278434"/>
      </dsp:txXfrm>
    </dsp:sp>
    <dsp:sp modelId="{801865B2-3932-4635-B760-3613E69DA3D4}">
      <dsp:nvSpPr>
        <dsp:cNvPr id="0" name=""/>
        <dsp:cNvSpPr/>
      </dsp:nvSpPr>
      <dsp:spPr>
        <a:xfrm>
          <a:off x="2987882" y="556954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576" y="2332718"/>
              </a:moveTo>
              <a:arcTo wR="2281419" hR="2281419" stAng="10722693" swAng="1022033"/>
            </a:path>
          </a:pathLst>
        </a:custGeom>
        <a:noFill/>
        <a:ln w="6350" cap="flat" cmpd="sng" algn="ctr">
          <a:solidFill>
            <a:schemeClr val="accent5">
              <a:shade val="90000"/>
              <a:hueOff val="233943"/>
              <a:satOff val="-2143"/>
              <a:lumOff val="18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687B1-8D61-45ED-BB4E-2A1BE5CC1261}">
      <dsp:nvSpPr>
        <dsp:cNvPr id="0" name=""/>
        <dsp:cNvSpPr/>
      </dsp:nvSpPr>
      <dsp:spPr>
        <a:xfrm>
          <a:off x="2254208" y="1244628"/>
          <a:ext cx="2060510" cy="968019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111419"/>
                <a:satOff val="2985"/>
                <a:lumOff val="13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1419"/>
                <a:satOff val="2985"/>
                <a:lumOff val="13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1419"/>
                <a:satOff val="2985"/>
                <a:lumOff val="13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Performance Comparison</a:t>
          </a:r>
        </a:p>
      </dsp:txBody>
      <dsp:txXfrm>
        <a:off x="2301463" y="1291883"/>
        <a:ext cx="1966000" cy="873509"/>
      </dsp:txXfrm>
    </dsp:sp>
    <dsp:sp modelId="{41C919F4-62F9-48E5-8D5A-E30E075E2059}">
      <dsp:nvSpPr>
        <dsp:cNvPr id="0" name=""/>
        <dsp:cNvSpPr/>
      </dsp:nvSpPr>
      <dsp:spPr>
        <a:xfrm>
          <a:off x="2978811" y="587928"/>
          <a:ext cx="4562838" cy="4562838"/>
        </a:xfrm>
        <a:custGeom>
          <a:avLst/>
          <a:gdLst/>
          <a:ahLst/>
          <a:cxnLst/>
          <a:rect l="0" t="0" r="0" b="0"/>
          <a:pathLst>
            <a:path>
              <a:moveTo>
                <a:pt x="685921" y="650695"/>
              </a:moveTo>
              <a:arcTo wR="2281419" hR="2281419" stAng="13537534" swAng="1273237"/>
            </a:path>
          </a:pathLst>
        </a:custGeom>
        <a:noFill/>
        <a:ln w="6350" cap="flat" cmpd="sng" algn="ctr">
          <a:solidFill>
            <a:schemeClr val="accent5">
              <a:shade val="90000"/>
              <a:hueOff val="116972"/>
              <a:satOff val="-1072"/>
              <a:lumOff val="92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1D50-B6A2-4019-9617-B0BA6E91FF9B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D06-E71C-4CF6-B4AC-B8B6AF0BE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439-1400-4871-A1E8-C7474D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3264D-B01A-4290-A82E-7727F4A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1F4C-564C-456D-BF72-8037A371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00F-3AD5-488B-A90C-E22EC162B81D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422B-5E07-4115-9932-3FA2E7B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577A-0E47-4E38-A660-FC0D76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0BA-7554-4D42-B48C-58DD0CF4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D475-FB0E-4B81-B116-9EF55A90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E95-0183-4750-AF5B-7618B569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F6F4-037B-4332-9282-471FE71B5F7F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BCE-0963-403B-9D25-E460EE5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F912-9095-430D-8535-5BD3E4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F8ED9-F70E-4EB1-8828-BC267D05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1639-EE11-4E0F-9935-5EE4029C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24BC-5C21-463E-8224-EEBB474F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BC32-C334-4B49-A727-D2C2C2E2FFFE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7959-F41C-4265-B950-CE05B80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A482-8769-4E02-B46E-565987B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8F7-1408-4E03-9E4D-89F36571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EAC2-EDD9-4A1B-8E30-3AB3CE54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94BC-2B5F-4933-96F3-C02C74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0BB-7BCF-4959-B22F-283F7527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FB52-389D-429A-827B-5EA4CA24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9E0A-F353-45A7-9D3D-4197FDEB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8B4B3-9A58-47AF-892D-7B145EFA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D6A9-D5B1-4AEF-BE15-B459414C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B590-2B55-4604-B193-5B6D0EBB3818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FE73-2575-46E0-9292-23230273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333C-0E24-431D-8BEA-6EC3E03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EF8-2B7E-4274-9CCB-70BD370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C84-E9A9-4607-92DC-EFE2B8EB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AD39-BC46-468D-AD9D-6C9C7A24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48D0-6615-4EB1-8559-162BC9E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046D-FD36-421D-B0B6-CF2E6F2F7E01}" type="datetime1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EDC9-53F7-46CE-9B1C-B999BCF2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ECE7-D4F8-4E13-B22B-3E69193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3E51-6FED-4252-AE8D-10E9ADE8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A8CB-0EAC-4DFD-A825-F1A89E07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1793-EEE5-4B36-AB68-A56A3253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7E480-0365-40E1-BBF5-F594D108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FA48-5012-4D51-B8C0-91BF319E9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D2DF-7DFA-4CF0-BC4B-72FFBFA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9C6A-C228-4666-85AF-BFCAEE8D9375}" type="datetime1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9B97-6D68-4A91-A511-2AE65BF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D875-8D41-458D-8FE8-BE926E35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6007-8559-4DDA-ADB5-2406698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E19D-7F57-4B73-B755-C39F7A12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AC4-8DFC-4A25-AB02-3BCD901770ED}" type="datetime1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A0DE-AFC5-477D-9E07-FD8BD826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54AAA-3535-4C14-8166-FB6EACD3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6E093-DDDC-4C60-AEF1-EA4F544A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FA7-F693-4DFB-AEDA-FE633EEC95AF}" type="datetime1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C2FED-4935-43BE-9345-59669AE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4748-2BAB-49A8-95A7-B4AD77E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EA04-776C-4163-B584-044C333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04F9-E6C0-4D16-8852-953534E2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2862F-7160-4A67-8704-C47A0C87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5858-28DA-46E5-9508-74636F8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6386-F633-4E6A-B8A1-EED31EF84510}" type="datetime1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7B50-2DD1-4DB8-B8B8-0BAE9C95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DAEE-A292-4277-BDC0-0070E24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3873-316E-4899-8153-7086CCE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7437-F6CB-4767-9B90-77B1BC10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1625E-C2D4-4EC5-8F44-FBF944F6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6A3B-16DE-4E18-A332-29669A10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0F4-BE75-409D-AF89-489FEC0B9E5F}" type="datetime1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B289-D318-4A9C-BD6D-C44A8492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0E2-2C8D-4D74-B06E-178C555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7512-9A59-4F80-BDE3-E2EC908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3164-25AA-4E2F-9CBD-64DBB8BC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2F16-F4BC-4CDE-9BA1-3FF94AA15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2017-EE5D-4064-B320-4434A6A5A13F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BA1D-C155-4BD7-98A4-5C4CD141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D399-70D5-46C3-AF05-F083473A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3BA4-7B10-4BE3-A0B2-A48721054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5229-text-photography-question-interrogation-communication-sto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2.jpg">
            <a:extLst>
              <a:ext uri="{FF2B5EF4-FFF2-40B4-BE49-F238E27FC236}">
                <a16:creationId xmlns:a16="http://schemas.microsoft.com/office/drawing/2014/main" id="{663F759D-B900-42CE-B030-8F4D88C8D3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86" y="0"/>
            <a:ext cx="2029613" cy="16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1B3D-41F2-4B45-860B-5E3607A31D49}"/>
              </a:ext>
            </a:extLst>
          </p:cNvPr>
          <p:cNvSpPr txBox="1"/>
          <p:nvPr/>
        </p:nvSpPr>
        <p:spPr>
          <a:xfrm>
            <a:off x="2230247" y="-12900"/>
            <a:ext cx="709589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 algn="ctr">
              <a:spcBef>
                <a:spcPts val="365"/>
              </a:spcBef>
              <a:spcAft>
                <a:spcPts val="25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St. MARTIN’S ENGINEERING COLLEGE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UGC Autonomous </a:t>
            </a: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NBA &amp; NAAC A+ ACCREDITED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Dhulapally, Secunderabad– 500100 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6D3B75-5278-4020-9209-060C511363F8}"/>
              </a:ext>
            </a:extLst>
          </p:cNvPr>
          <p:cNvSpPr txBox="1">
            <a:spLocks/>
          </p:cNvSpPr>
          <p:nvPr/>
        </p:nvSpPr>
        <p:spPr>
          <a:xfrm>
            <a:off x="-3" y="2182617"/>
            <a:ext cx="12192000" cy="110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Detection And Classification Using Extreme Learning Machine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8A074-7A92-49E2-B981-AE2FCEAEB324}"/>
              </a:ext>
            </a:extLst>
          </p:cNvPr>
          <p:cNvSpPr txBox="1"/>
          <p:nvPr/>
        </p:nvSpPr>
        <p:spPr>
          <a:xfrm>
            <a:off x="3204079" y="3339576"/>
            <a:ext cx="6958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Batch No: 2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Rapolu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(20K81A12A8)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Samay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Lakshmikanth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Naik     (20K81A12B0)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Lokaraju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Harshavardhan        (20K81A1296)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Gunti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Kamal Raj                       (21K85A1211)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846BF-F4EE-4ADF-8E6D-318E4ACE8748}"/>
              </a:ext>
            </a:extLst>
          </p:cNvPr>
          <p:cNvSpPr txBox="1"/>
          <p:nvPr/>
        </p:nvSpPr>
        <p:spPr>
          <a:xfrm>
            <a:off x="-3" y="5278568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 Krishnaiah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4" y="94410"/>
            <a:ext cx="1460912" cy="12401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" y="1579432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4AA6E-DD95-0EBD-7648-D59DB5D81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6391">
            <a:off x="-16042" y="4074415"/>
            <a:ext cx="2791329" cy="27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22" y="1364070"/>
            <a:ext cx="11729155" cy="4973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[1]Luo, S. Android Malware Analysis and Detection Based on Attention-CNN-        LSTM.      J.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Gharib, M.; Mohammadi, B.;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Dastgerdi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S.H.;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Sabokrou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M.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Autoids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Auto-      encoder based method for intrusion detection system.arXiv2019, arXiv:1911.03306.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Baychev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Y.; Bilge, L.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malware: Do we really know the unknown?     In a of the Detection of Intrusions and Malware, and Vulnerability Assessment 15th International Conference, DIMVA 2018,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Saclay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France, 28–29 June 2018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[4]Akhtar, M.S.; Feng, T. A Systemic Security and Privacy Review: Attacks and Prevention Mechanisms over IOT Layers. ICST Trans. Secure.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2022.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[5]Zhang, Y.; Chen, X.; Jin, L.; Wang, X.; Guo, D. Network Intrusion Detection: Based on Deep Hierarchical Network and Original Flow Data. IEEE Access 2019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744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203649"/>
            <a:ext cx="11460005" cy="49733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600" dirty="0"/>
          </a:p>
          <a:p>
            <a:pPr marL="0" indent="0" algn="just">
              <a:buNone/>
            </a:pPr>
            <a:r>
              <a:rPr lang="en-IN" sz="2600" dirty="0"/>
              <a:t>[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6]Wang, W.; Zhu, M.; Zeng, X.; Ye, X.; Sheng, Y. Malware traffic classification using convolutional neural network for representation learning. In Proceedings of the 2017 International Conference on Information Networking, ICOIN, Da Nang, Vietnam, January 2017.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[7]Yang, H.; Wang, F. Wireless network intrusion detection based on improved convolutional neural network. IEEE Access 2019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[8]Tang, D.; Tang, L.; Shi, W.; Zhan, S.; Yang, Q.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Mf-cnn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Approach for Loos Attack Detection Based on Multi Feature Fusion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Mob.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Appl. 2020.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[9]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Staudemeyer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R.C. Applying long short-term memory recurrent neural networks to intrusion detection. S. Afr.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J. 2015.</a:t>
            </a:r>
          </a:p>
        </p:txBody>
      </p:sp>
    </p:spTree>
    <p:extLst>
      <p:ext uri="{BB962C8B-B14F-4D97-AF65-F5344CB8AC3E}">
        <p14:creationId xmlns:p14="http://schemas.microsoft.com/office/powerpoint/2010/main" val="21827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??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62DE-3E77-2764-115A-F62AEBC5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0244" y="1336609"/>
            <a:ext cx="3974467" cy="41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2827175"/>
            <a:ext cx="11684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182"/>
            <a:ext cx="12191999" cy="49733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Literature Survey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 (Split –up)</a:t>
            </a:r>
          </a:p>
          <a:p>
            <a:pPr marL="0" indent="0">
              <a:lnSpc>
                <a:spcPct val="150000"/>
              </a:lnSpc>
              <a:spcBef>
                <a:spcPts val="415"/>
              </a:spcBef>
              <a:buSzPct val="80000"/>
              <a:buNone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FE7B1-CE5C-5D5B-673F-54C2F02A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46" y="3253835"/>
            <a:ext cx="351769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21679"/>
            <a:ext cx="11353799" cy="497331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growth of technology has led to advancements in various fields but also increased cyber threats, particularly malware, Malware is a persistent and constantly evolving cyber threat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detection and classification methods struggle to keep pace with evolving malware tactics.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approach to malware detection and classification using an Extreme Learning Machine (ELM) classifier. ELM is a powerful machine learning algorithm known for its efficiency and superior performance in high-dimensional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 Enhance cybersecurity measures to counter evolving malware threats effectively.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850725"/>
            <a:ext cx="11486147" cy="54859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mitigation of malware is an ongoing challenge in cybersecurity.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 and classification using Extreme Learning Machines is efficient in handling large datasets and provides swift and accurate solutions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the Elm classifier can enhance malware detection and classification. Elm's functional nature, strong type system, and architecture contribute to more efficient and secure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 can improve the speed and accuracy of malware detection, making cyber infrastructure safer and more resilient. Real-time malware detection with ELM can improve response time and mitigate damage from cyberattacks</a:t>
            </a:r>
          </a:p>
        </p:txBody>
      </p:sp>
    </p:spTree>
    <p:extLst>
      <p:ext uri="{BB962C8B-B14F-4D97-AF65-F5344CB8AC3E}">
        <p14:creationId xmlns:p14="http://schemas.microsoft.com/office/powerpoint/2010/main" val="4598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3E5CC-4B7D-4CB8-9F7A-4667E9A9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132887"/>
              </p:ext>
            </p:extLst>
          </p:nvPr>
        </p:nvGraphicFramePr>
        <p:xfrm>
          <a:off x="259645" y="962527"/>
          <a:ext cx="11672710" cy="561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96">
                  <a:extLst>
                    <a:ext uri="{9D8B030D-6E8A-4147-A177-3AD203B41FA5}">
                      <a16:colId xmlns:a16="http://schemas.microsoft.com/office/drawing/2014/main" val="3970585099"/>
                    </a:ext>
                  </a:extLst>
                </a:gridCol>
                <a:gridCol w="2484394">
                  <a:extLst>
                    <a:ext uri="{9D8B030D-6E8A-4147-A177-3AD203B41FA5}">
                      <a16:colId xmlns:a16="http://schemas.microsoft.com/office/drawing/2014/main" val="2247031847"/>
                    </a:ext>
                  </a:extLst>
                </a:gridCol>
                <a:gridCol w="3532809">
                  <a:extLst>
                    <a:ext uri="{9D8B030D-6E8A-4147-A177-3AD203B41FA5}">
                      <a16:colId xmlns:a16="http://schemas.microsoft.com/office/drawing/2014/main" val="4063182533"/>
                    </a:ext>
                  </a:extLst>
                </a:gridCol>
                <a:gridCol w="1506962">
                  <a:extLst>
                    <a:ext uri="{9D8B030D-6E8A-4147-A177-3AD203B41FA5}">
                      <a16:colId xmlns:a16="http://schemas.microsoft.com/office/drawing/2014/main" val="3726383669"/>
                    </a:ext>
                  </a:extLst>
                </a:gridCol>
                <a:gridCol w="3178449">
                  <a:extLst>
                    <a:ext uri="{9D8B030D-6E8A-4147-A177-3AD203B41FA5}">
                      <a16:colId xmlns:a16="http://schemas.microsoft.com/office/drawing/2014/main" val="363374994"/>
                    </a:ext>
                  </a:extLst>
                </a:gridCol>
              </a:tblGrid>
              <a:tr h="465447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76767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Nasiri, E., Berahmand, K.; Li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prediction in attributed networks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graph regularization non-negative matrix factorization for link prediction in attributed networks.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34156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Zamiri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Bahraini, T.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Yazdi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H.S.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MVDF-RSC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 data fusion via robust spectral clustering for geo-tagged image tagging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86653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Ferrag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M.A. 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Maglaras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L. 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Moschoyiannis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Janicke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cyber security intrusion detection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Approaches, datasets, and comparative study.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515839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Akhtar, M.S. Feng, T.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Systemic Security and Privacy Review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Attacks and Prevention Mechanisms over IOT Layers.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3E5CC-4B7D-4CB8-9F7A-4667E9A9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572892"/>
              </p:ext>
            </p:extLst>
          </p:nvPr>
        </p:nvGraphicFramePr>
        <p:xfrm>
          <a:off x="248356" y="1203649"/>
          <a:ext cx="11695288" cy="458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974">
                  <a:extLst>
                    <a:ext uri="{9D8B030D-6E8A-4147-A177-3AD203B41FA5}">
                      <a16:colId xmlns:a16="http://schemas.microsoft.com/office/drawing/2014/main" val="3970585099"/>
                    </a:ext>
                  </a:extLst>
                </a:gridCol>
                <a:gridCol w="2489199">
                  <a:extLst>
                    <a:ext uri="{9D8B030D-6E8A-4147-A177-3AD203B41FA5}">
                      <a16:colId xmlns:a16="http://schemas.microsoft.com/office/drawing/2014/main" val="2247031847"/>
                    </a:ext>
                  </a:extLst>
                </a:gridCol>
                <a:gridCol w="3539642">
                  <a:extLst>
                    <a:ext uri="{9D8B030D-6E8A-4147-A177-3AD203B41FA5}">
                      <a16:colId xmlns:a16="http://schemas.microsoft.com/office/drawing/2014/main" val="4063182533"/>
                    </a:ext>
                  </a:extLst>
                </a:gridCol>
                <a:gridCol w="1509877">
                  <a:extLst>
                    <a:ext uri="{9D8B030D-6E8A-4147-A177-3AD203B41FA5}">
                      <a16:colId xmlns:a16="http://schemas.microsoft.com/office/drawing/2014/main" val="3726383669"/>
                    </a:ext>
                  </a:extLst>
                </a:gridCol>
                <a:gridCol w="3184596">
                  <a:extLst>
                    <a:ext uri="{9D8B030D-6E8A-4147-A177-3AD203B41FA5}">
                      <a16:colId xmlns:a16="http://schemas.microsoft.com/office/drawing/2014/main" val="363374994"/>
                    </a:ext>
                  </a:extLst>
                </a:gridCol>
              </a:tblGrid>
              <a:tr h="466833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76767"/>
                  </a:ext>
                </a:extLst>
              </a:tr>
              <a:tr h="44730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Akhtar, M.S.; Feng, T.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Framework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Framework for the Detection of Cyberattack Using Feature Engineering.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34156"/>
                  </a:ext>
                </a:extLst>
              </a:tr>
              <a:tr h="44730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Coleman, S.-P.W.; Hwang, Y.-S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Detection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Detection by Merging 1D CNN and Bi-directional LSTM Utilizing Sequential Data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86653"/>
                  </a:ext>
                </a:extLst>
              </a:tr>
              <a:tr h="44730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Akhtar, M.S.; Feng, T.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Cyber-attack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Classification Model for the Detection of Cyber-attack using Ensemble Learning Models.</a:t>
                      </a:r>
                      <a:endParaRPr lang="en-US" sz="20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51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9" y="1540533"/>
            <a:ext cx="7432841" cy="497331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Systems: Various machine learning algorithms, such as Support Vector Machines (SVM), Random Forest, and Naive Bayes, were utilized for feature extraction and classification of malware.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use static and dynamic analysis of request data.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analysis matches existing attack signatures with new request packet data. Dynamic analysis involves executing programs to detect malware, but it can be time-consuming.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0D508-D429-90E5-A4F7-413BCB62E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72328"/>
              </p:ext>
            </p:extLst>
          </p:nvPr>
        </p:nvGraphicFramePr>
        <p:xfrm>
          <a:off x="7000240" y="1392900"/>
          <a:ext cx="5648960" cy="497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43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453" y="1476859"/>
            <a:ext cx="7439525" cy="49733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and evaluates machine learning algorithms for malware detection using the 'MALIMG' binary malware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binary data into gray images for training and testing machine learning algorithms.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Split: Uses 80% of the dataset for training and 20% for testing.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Uploads new test malware binary data and applies it to the trained model to predict the malware class.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3652C65-39A3-AF56-7884-C4018CA20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724318"/>
              </p:ext>
            </p:extLst>
          </p:nvPr>
        </p:nvGraphicFramePr>
        <p:xfrm>
          <a:off x="-667886" y="1315945"/>
          <a:ext cx="5648960" cy="497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89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379" y="-13711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(SPLIT –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1" y="1203649"/>
            <a:ext cx="11571111" cy="4973314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85891B-A8C3-93AB-587D-4B09DD21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87970"/>
              </p:ext>
            </p:extLst>
          </p:nvPr>
        </p:nvGraphicFramePr>
        <p:xfrm>
          <a:off x="882316" y="1066539"/>
          <a:ext cx="10427367" cy="553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7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1101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 </vt:lpstr>
      <vt:lpstr>ABSTRACT</vt:lpstr>
      <vt:lpstr>INTRODUCTION</vt:lpstr>
      <vt:lpstr>LITERATURE SURVEY</vt:lpstr>
      <vt:lpstr>LITERATURE SURVEY</vt:lpstr>
      <vt:lpstr>EXISTING SYSTEM</vt:lpstr>
      <vt:lpstr>PROPOSED SYSTEM</vt:lpstr>
      <vt:lpstr>MODULES (SPLIT – UP)</vt:lpstr>
      <vt:lpstr>REFERENCES </vt:lpstr>
      <vt:lpstr>REFERENCES </vt:lpstr>
      <vt:lpstr>QUERIES 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Pravallika Reddy</dc:creator>
  <cp:lastModifiedBy>nithinreddy mosarla</cp:lastModifiedBy>
  <cp:revision>112</cp:revision>
  <dcterms:created xsi:type="dcterms:W3CDTF">2021-05-18T14:01:25Z</dcterms:created>
  <dcterms:modified xsi:type="dcterms:W3CDTF">2023-08-07T04:31:32Z</dcterms:modified>
</cp:coreProperties>
</file>