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54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23EFD-23F2-4907-A5E8-687F6C392BAE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4A2D1-DAE7-43A2-9537-15221B16A0C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0BA2-AB5A-464F-A007-319CFE6BA65B}" type="datetime1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F77D-2A72-4A10-AB1A-FA2E810706EB}" type="datetime1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1F0B-F2A1-4056-AF36-059901C9DC95}" type="datetime1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8394-94DB-47F7-A2EB-D6C7FBA72EA5}" type="datetime1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873D-500A-44E7-8526-E0293D08EC6C}" type="datetime1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A3B8-0CEA-47E3-887F-AA44BA9D5B16}" type="datetime1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27F7-57E6-44D3-9D89-09AE52F3E7B1}" type="datetime1">
              <a:rPr lang="en-IN" smtClean="0"/>
              <a:t>30-11-2023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056D-6DBF-46C8-89D2-11115DF11BAC}" type="datetime1">
              <a:rPr lang="en-IN" smtClean="0"/>
              <a:t>30-11-2023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F98F6-5430-4E9D-A122-B606F4330384}" type="datetime1">
              <a:rPr lang="en-IN" smtClean="0"/>
              <a:t>30-11-2023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24B0A7-4B87-428D-8CC7-36BCD5BD281F}" type="datetime1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4CB378-4F50-4CCE-9659-BB7A6E40C7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22B5-8357-4639-98DB-029B974AC455}" type="datetime1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F919E1-1B56-4D84-9D27-D559A5B4726E}" type="datetime1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4CB378-4F50-4CCE-9659-BB7A6E40C70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3779" y="810703"/>
            <a:ext cx="99513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Diabetes and Parkinson’s Prediction 		    				System Using Machine Learning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468877" y="2655651"/>
            <a:ext cx="97762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Team Members: 												</a:t>
            </a:r>
          </a:p>
          <a:p>
            <a:r>
              <a:rPr lang="en-IN" sz="2400" dirty="0"/>
              <a:t>1. Nithin U</a:t>
            </a:r>
          </a:p>
          <a:p>
            <a:r>
              <a:rPr lang="en-IN" sz="2400" dirty="0"/>
              <a:t>2. Rohan </a:t>
            </a:r>
            <a:r>
              <a:rPr lang="en-IN" sz="2400" dirty="0" err="1"/>
              <a:t>chakravarthi</a:t>
            </a:r>
            <a:r>
              <a:rPr lang="en-IN" sz="2400" dirty="0"/>
              <a:t> v</a:t>
            </a:r>
          </a:p>
          <a:p>
            <a:r>
              <a:rPr lang="en-IN" sz="2400" dirty="0"/>
              <a:t>3. Sharan Shakthi G</a:t>
            </a:r>
          </a:p>
          <a:p>
            <a:r>
              <a:rPr lang="en-IN" sz="2400" dirty="0"/>
              <a:t>4. </a:t>
            </a:r>
            <a:r>
              <a:rPr lang="en-IN" sz="2400" dirty="0" err="1"/>
              <a:t>Muhilan</a:t>
            </a:r>
            <a:r>
              <a:rPr lang="en-IN" sz="2400" dirty="0"/>
              <a:t> P</a:t>
            </a:r>
          </a:p>
          <a:p>
            <a:endParaRPr lang="en-IN" sz="2400" dirty="0"/>
          </a:p>
          <a:p>
            <a:r>
              <a:rPr lang="en-IN" sz="2400" dirty="0"/>
              <a:t>																Guided By:</a:t>
            </a:r>
          </a:p>
          <a:p>
            <a:r>
              <a:rPr lang="en-IN" sz="2400" dirty="0"/>
              <a:t>														       Mrs. V. </a:t>
            </a:r>
            <a:r>
              <a:rPr lang="en-IN" sz="2400" dirty="0" err="1"/>
              <a:t>Kalphana</a:t>
            </a:r>
            <a:r>
              <a:rPr lang="en-IN" sz="2400" dirty="0"/>
              <a:t> M.E,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894F-30C8-4247-871F-F7F570D7CA52}" type="datetime1">
              <a:rPr lang="en-IN" smtClean="0"/>
              <a:t>30-11-2023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AC93-59FF-48FD-A3BD-FE3840E6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241" y="650449"/>
            <a:ext cx="10435472" cy="1086911"/>
          </a:xfrm>
        </p:spPr>
        <p:txBody>
          <a:bodyPr>
            <a:noAutofit/>
          </a:bodyPr>
          <a:lstStyle/>
          <a:p>
            <a:r>
              <a:rPr lang="en-US" sz="4300" dirty="0"/>
              <a:t>"Predicting Type 2 Diabetes using Machine Learning Techniques"</a:t>
            </a:r>
            <a:endParaRPr lang="en-IN" sz="4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57451-1188-4F67-A2DD-88A2D2603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108" y="4793971"/>
            <a:ext cx="6542202" cy="1010588"/>
          </a:xfrm>
        </p:spPr>
        <p:txBody>
          <a:bodyPr>
            <a:normAutofit/>
          </a:bodyPr>
          <a:lstStyle/>
          <a:p>
            <a:r>
              <a:rPr lang="en-US" dirty="0"/>
              <a:t>Authors: V. Nair, A. H. </a:t>
            </a:r>
            <a:r>
              <a:rPr lang="en-US" dirty="0" err="1"/>
              <a:t>Hareendran</a:t>
            </a:r>
            <a:endParaRPr lang="en-US" dirty="0"/>
          </a:p>
          <a:p>
            <a:r>
              <a:rPr lang="en-US" dirty="0"/>
              <a:t>Published in: Informatics in Medicine Unlocked, 2018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C08E5-D59A-4202-BD9B-246C6499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8394-94DB-47F7-A2EB-D6C7FBA72EA5}" type="datetime1">
              <a:rPr lang="en-IN" smtClean="0"/>
              <a:t>30-11-2023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74349-6A9B-4DCA-9E09-2A0B72F8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10</a:t>
            </a:fld>
            <a:endParaRPr lang="en-I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C21B41-7207-440D-926B-974F9D060965}"/>
              </a:ext>
            </a:extLst>
          </p:cNvPr>
          <p:cNvSpPr txBox="1">
            <a:spLocks/>
          </p:cNvSpPr>
          <p:nvPr/>
        </p:nvSpPr>
        <p:spPr>
          <a:xfrm>
            <a:off x="1097280" y="2341116"/>
            <a:ext cx="9074242" cy="24509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 Machine Learning Models for Diabetes Prediction:</a:t>
            </a:r>
            <a:r>
              <a:rPr lang="en-US" dirty="0"/>
              <a:t> The paper likely discusses various machine learning techniques employed for predicting Type 2 Diabetes. </a:t>
            </a:r>
          </a:p>
          <a:p>
            <a:r>
              <a:rPr lang="en-US" b="1" dirty="0"/>
              <a:t>Data and Feature Selection:</a:t>
            </a:r>
            <a:r>
              <a:rPr lang="en-US" dirty="0"/>
              <a:t> The paper is likely to describe the datasets used in the study, which may include clinical data, patient demographics, and biomarker measurements.</a:t>
            </a:r>
          </a:p>
        </p:txBody>
      </p:sp>
    </p:spTree>
    <p:extLst>
      <p:ext uri="{BB962C8B-B14F-4D97-AF65-F5344CB8AC3E}">
        <p14:creationId xmlns:p14="http://schemas.microsoft.com/office/powerpoint/2010/main" val="4192164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9F72-1602-49C6-A235-37D41F91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51BC5-560B-4E30-B348-57C274BBB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Web-Based User Interface:</a:t>
            </a:r>
            <a:r>
              <a:rPr lang="en-US" dirty="0"/>
              <a:t> The proposed system will feature a user-friendly web-based interface accessible through standard web browsers.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Integration with Anaconda:</a:t>
            </a:r>
            <a:r>
              <a:rPr lang="en-US" dirty="0"/>
              <a:t> The system will be integrated with Anaconda, providing a comprehensive Python environment for data preprocessing, model development, and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Model Training in </a:t>
            </a:r>
            <a:r>
              <a:rPr lang="en-US" b="1" dirty="0" err="1"/>
              <a:t>Jupyter</a:t>
            </a:r>
            <a:r>
              <a:rPr lang="en-US" b="1" dirty="0"/>
              <a:t> Notebooks:</a:t>
            </a:r>
            <a:r>
              <a:rPr lang="en-US" dirty="0"/>
              <a:t> Model development and training will be carried out in </a:t>
            </a:r>
            <a:r>
              <a:rPr lang="en-US" dirty="0" err="1"/>
              <a:t>Jupyter</a:t>
            </a:r>
            <a:r>
              <a:rPr lang="en-US" dirty="0"/>
              <a:t> Notebooks, which offer an interactive and visually appealing environment for machine learning experimentation.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User-Friendly Model Output:</a:t>
            </a:r>
            <a:r>
              <a:rPr lang="en-US" dirty="0"/>
              <a:t> The web-based interface will seamlessly display the model predictions, making it easy for users to interpret and act upon the results.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F85D5-F3D6-46CA-AFEE-AC7BD2FC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8394-94DB-47F7-A2EB-D6C7FBA72EA5}" type="datetime1">
              <a:rPr lang="en-IN" smtClean="0"/>
              <a:t>30-11-2023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3D3B7-37C4-4A79-BF87-35DB591F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740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29F0-1D6A-4EB1-B63C-DEBAA8F9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778C7-884C-4E5A-80D7-5B428F5D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8394-94DB-47F7-A2EB-D6C7FBA72EA5}" type="datetime1">
              <a:rPr lang="en-IN" smtClean="0"/>
              <a:t>30-11-2023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93D16-C374-451F-9390-ABC4DF4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12</a:t>
            </a:fld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9CA2CC-864B-4587-9692-481DBBF06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579" y="1893398"/>
            <a:ext cx="5689851" cy="4022725"/>
          </a:xfrm>
        </p:spPr>
      </p:pic>
    </p:spTree>
    <p:extLst>
      <p:ext uri="{BB962C8B-B14F-4D97-AF65-F5344CB8AC3E}">
        <p14:creationId xmlns:p14="http://schemas.microsoft.com/office/powerpoint/2010/main" val="240776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Objective</a:t>
            </a:r>
          </a:p>
          <a:p>
            <a:r>
              <a:rPr lang="en-IN" dirty="0"/>
              <a:t>2. Problem Statement</a:t>
            </a:r>
          </a:p>
          <a:p>
            <a:r>
              <a:rPr lang="en-IN" dirty="0"/>
              <a:t>3. Existing System </a:t>
            </a:r>
          </a:p>
          <a:p>
            <a:r>
              <a:rPr lang="en-AU" altLang="en-IN" dirty="0"/>
              <a:t>4. Literature </a:t>
            </a:r>
            <a:r>
              <a:rPr lang="en-AU" altLang="en-IN"/>
              <a:t>Survey </a:t>
            </a:r>
            <a:endParaRPr lang="en-AU" altLang="en-IN" dirty="0"/>
          </a:p>
          <a:p>
            <a:r>
              <a:rPr lang="en-AU" altLang="en-IN" dirty="0"/>
              <a:t>5</a:t>
            </a:r>
            <a:r>
              <a:rPr lang="en-IN" dirty="0"/>
              <a:t>. Proposed System</a:t>
            </a:r>
          </a:p>
          <a:p>
            <a:r>
              <a:rPr lang="en-AU" altLang="en-IN" dirty="0"/>
              <a:t>6.</a:t>
            </a:r>
            <a:r>
              <a:rPr lang="en-IN" dirty="0"/>
              <a:t> Architecture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B574-CA08-45E6-AF49-DBCE79C62637}" type="datetime1">
              <a:rPr lang="en-IN" smtClean="0"/>
              <a:t>30-11-2023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83441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 this project, diabetes and Parkinson's Leveraging extensive data and advanced feature engineering techniques to reduce consultant charge of patient.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Our models achieve high accuracy in disease diagnosis</a:t>
            </a:r>
            <a:r>
              <a:rPr lang="en-US" dirty="0"/>
              <a:t>. Robust evaluation and validation methods ensure the reliability of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The user-friendly deployment </a:t>
            </a:r>
            <a:r>
              <a:rPr lang="en-US" dirty="0"/>
              <a:t>of our system holds promise for early detection and personalized healthcare, contributing to improved patient outcomes and quality of life.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Deploy the prediction system </a:t>
            </a:r>
            <a:r>
              <a:rPr lang="en-US" dirty="0"/>
              <a:t>in a user-friendly manner, making it accessible to healthcare professionals or individuals concerned about diabetes and Parkinson's disease.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Now Our Implementation is towards the side of Train the model using support vector Machine as our major phases of this project.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982F-5234-4E91-90B2-8CCF2F8D2556}" type="datetime1">
              <a:rPr lang="en-IN" smtClean="0"/>
              <a:t>30-11-2023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Diabetes and Parkinson's diseases are significant global health challenges, affecting millions of individuals worldwide.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Early detection and accurate prediction of these diseases are critical for effective management and timely interventions.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 However, traditional diagnostic methods often lack precision and efficiency</a:t>
            </a:r>
            <a:r>
              <a:rPr lang="en-US" dirty="0"/>
              <a:t>. To address this issue, our project aims to develop a robust Machine Learning-based prediction system capable of accurately identifying the risk and progression of Diabetes and Parkinson's diseases.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This project addresses the pressing need for more accurate, accessible, and proactive healthcare solutions for these debilitating conditions.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41AD-3919-4E18-A5B8-440ABF8041EC}" type="datetime1">
              <a:rPr lang="en-IN" smtClean="0"/>
              <a:t>30-11-2023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F85B-6994-449A-8880-FBA58727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07F45-4960-49FC-BF66-25A1959DD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86892"/>
            <a:ext cx="10058400" cy="4023360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 Supervised Learning for Diabetes Prediction</a:t>
            </a:r>
            <a:r>
              <a:rPr lang="en-US" dirty="0"/>
              <a:t>: In the existing system, supervised learning techniques are used to build predictive models for diabetes diagnosis.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Supervised Learning for Parkinson's Prediction</a:t>
            </a:r>
            <a:r>
              <a:rPr lang="en-US" dirty="0"/>
              <a:t>: Similarly, supervised learning is employed for Parkinson's disease prediction.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Unsupervised Learning for Diabetes Risk Assessment</a:t>
            </a:r>
            <a:r>
              <a:rPr lang="en-US" dirty="0"/>
              <a:t>: In addition to supervised learning, unsupervised learning methods are used in the existing system to identify hidden patterns and clusters within patient data.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 Integration of Both Approaches</a:t>
            </a:r>
            <a:r>
              <a:rPr lang="en-US" dirty="0"/>
              <a:t>: The existing system often integrates both supervised and unsupervised learning methods to provide a comprehensive assessment of patients.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2A7D6-5080-4C7D-9FF7-C7020A6EA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8394-94DB-47F7-A2EB-D6C7FBA72EA5}" type="datetime1">
              <a:rPr lang="en-IN" smtClean="0"/>
              <a:t>30-11-2023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FF83C-9A4C-4A2A-85E0-8515D8EF6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70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AC93-59FF-48FD-A3BD-FE3840E6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"Machine Learning for Predictive 					Modeling of Diabetes: A Review"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57451-1188-4F67-A2DD-88A2D2603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0" y="5120641"/>
            <a:ext cx="4907594" cy="1010588"/>
          </a:xfrm>
        </p:spPr>
        <p:txBody>
          <a:bodyPr/>
          <a:lstStyle/>
          <a:p>
            <a:r>
              <a:rPr lang="en-US" dirty="0"/>
              <a:t>Authors: S. Kumar, R. S. Ravi, P. Krishna</a:t>
            </a:r>
          </a:p>
          <a:p>
            <a:r>
              <a:rPr lang="en-US" dirty="0"/>
              <a:t>Published in: Journal of Medical Systems, 2013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C08E5-D59A-4202-BD9B-246C6499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8394-94DB-47F7-A2EB-D6C7FBA72EA5}" type="datetime1">
              <a:rPr lang="en-IN" smtClean="0"/>
              <a:t>30-11-2023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74349-6A9B-4DCA-9E09-2A0B72F8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6</a:t>
            </a:fld>
            <a:endParaRPr lang="en-I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C21B41-7207-440D-926B-974F9D060965}"/>
              </a:ext>
            </a:extLst>
          </p:cNvPr>
          <p:cNvSpPr txBox="1">
            <a:spLocks/>
          </p:cNvSpPr>
          <p:nvPr/>
        </p:nvSpPr>
        <p:spPr>
          <a:xfrm>
            <a:off x="1097280" y="2064470"/>
            <a:ext cx="9074242" cy="24509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Overview of Machine Learning in Diabetes Prediction:</a:t>
            </a:r>
            <a:r>
              <a:rPr lang="en-US" dirty="0"/>
              <a:t> The paper provides a comprehensive overview of the various machine learning techniques used in the predictive modeling of diabetes.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Data Sources and Preprocessing:</a:t>
            </a:r>
            <a:r>
              <a:rPr lang="en-US" dirty="0"/>
              <a:t> The authors delve into the sources of medical data used for diabetes prediction and the critical preprocessing steps required to prepare the data for machine learning analysis.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003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AC93-59FF-48FD-A3BD-FE3840E6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"A Comprehensive Survey on Machine 			Learning for Parkinson's Disease"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57451-1188-4F67-A2DD-88A2D2603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8693" y="4792085"/>
            <a:ext cx="6542202" cy="1010588"/>
          </a:xfrm>
        </p:spPr>
        <p:txBody>
          <a:bodyPr>
            <a:normAutofit/>
          </a:bodyPr>
          <a:lstStyle/>
          <a:p>
            <a:r>
              <a:rPr lang="en-US" dirty="0"/>
              <a:t>Authors: A. Islam, N. S. Ahmad, Y. A. Wahab, S. M. M. Zain</a:t>
            </a:r>
          </a:p>
          <a:p>
            <a:r>
              <a:rPr lang="en-US" dirty="0"/>
              <a:t>Published in: Expert Systems with Applications, 2019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C08E5-D59A-4202-BD9B-246C6499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8394-94DB-47F7-A2EB-D6C7FBA72EA5}" type="datetime1">
              <a:rPr lang="en-IN" smtClean="0"/>
              <a:t>30-11-2023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74349-6A9B-4DCA-9E09-2A0B72F8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7</a:t>
            </a:fld>
            <a:endParaRPr lang="en-I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C21B41-7207-440D-926B-974F9D060965}"/>
              </a:ext>
            </a:extLst>
          </p:cNvPr>
          <p:cNvSpPr txBox="1">
            <a:spLocks/>
          </p:cNvSpPr>
          <p:nvPr/>
        </p:nvSpPr>
        <p:spPr>
          <a:xfrm>
            <a:off x="1024694" y="2341116"/>
            <a:ext cx="9074242" cy="24509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Survey of Machine Learning Techniques:</a:t>
            </a:r>
            <a:r>
              <a:rPr lang="en-US" dirty="0"/>
              <a:t> The paper provides an extensive survey of machine learning techniques and methodologies employed in the context of Parkinson's disease research.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Data Sources and Preprocessing:</a:t>
            </a:r>
            <a:r>
              <a:rPr lang="en-US" dirty="0"/>
              <a:t> The authors delve into the sources of medical data used for diabetes prediction and the critical preprocessing steps required to prepare the data for machine learning analysis.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897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AC93-59FF-48FD-A3BD-FE3840E6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"Predicting the Onset of Parkinson’s 					Disease with Deep Learning"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57451-1188-4F67-A2DD-88A2D2603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011" y="4743568"/>
            <a:ext cx="6542202" cy="10105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Authors: A. D. Caldas, S. C. Maia, M. J. Santos</a:t>
            </a:r>
          </a:p>
          <a:p>
            <a:r>
              <a:rPr lang="en-US" dirty="0"/>
              <a:t>Published in: IEEE/ACM Transactions on Computational Biology and Bioinformatics, 2019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C08E5-D59A-4202-BD9B-246C6499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8394-94DB-47F7-A2EB-D6C7FBA72EA5}" type="datetime1">
              <a:rPr lang="en-IN" smtClean="0"/>
              <a:t>30-11-2023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74349-6A9B-4DCA-9E09-2A0B72F8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8</a:t>
            </a:fld>
            <a:endParaRPr lang="en-I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C21B41-7207-440D-926B-974F9D060965}"/>
              </a:ext>
            </a:extLst>
          </p:cNvPr>
          <p:cNvSpPr txBox="1">
            <a:spLocks/>
          </p:cNvSpPr>
          <p:nvPr/>
        </p:nvSpPr>
        <p:spPr>
          <a:xfrm>
            <a:off x="1097279" y="2064470"/>
            <a:ext cx="9564435" cy="24509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Deep Learning for Parkinson's Disease Prediction:</a:t>
            </a:r>
            <a:r>
              <a:rPr lang="en-US" dirty="0"/>
              <a:t> The paper focuses on the application of deep learning techniques, specifically deep neural networks, for predicting the onset of Parkinson's disease.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Model Evaluation and Performance:</a:t>
            </a:r>
            <a:r>
              <a:rPr lang="en-US" dirty="0"/>
              <a:t> The paper presents the results of their deep learning-based prediction model for Parkinson's disease onset. It likely includes discussions on evaluation metrics, such as accuracy, sensitivity, specificity, and area under the curve (AUC), to assess the model's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388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AC93-59FF-48FD-A3BD-FE3840E6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627102"/>
            <a:ext cx="11029360" cy="1086911"/>
          </a:xfrm>
        </p:spPr>
        <p:txBody>
          <a:bodyPr>
            <a:noAutofit/>
          </a:bodyPr>
          <a:lstStyle/>
          <a:p>
            <a:r>
              <a:rPr lang="en-US" sz="3600" dirty="0"/>
              <a:t>"Machine Learning Models for Early Detection of Parkinson's Disease based on Resting-State Functional MRI Data"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57451-1188-4F67-A2DD-88A2D2603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828" y="4470191"/>
            <a:ext cx="6542202" cy="1010588"/>
          </a:xfrm>
        </p:spPr>
        <p:txBody>
          <a:bodyPr>
            <a:normAutofit/>
          </a:bodyPr>
          <a:lstStyle/>
          <a:p>
            <a:r>
              <a:rPr lang="en-US" dirty="0"/>
              <a:t>Authors: L. Ma, X. Wang, J. Wu, et al.</a:t>
            </a:r>
          </a:p>
          <a:p>
            <a:r>
              <a:rPr lang="en-US" dirty="0"/>
              <a:t>Published in: </a:t>
            </a:r>
            <a:r>
              <a:rPr lang="en-US" dirty="0" err="1"/>
              <a:t>NeuroImage</a:t>
            </a:r>
            <a:r>
              <a:rPr lang="en-US" dirty="0"/>
              <a:t>: Clinical, 2019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C08E5-D59A-4202-BD9B-246C6499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8394-94DB-47F7-A2EB-D6C7FBA72EA5}" type="datetime1">
              <a:rPr lang="en-IN" smtClean="0"/>
              <a:t>30-11-2023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74349-6A9B-4DCA-9E09-2A0B72F8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9</a:t>
            </a:fld>
            <a:endParaRPr lang="en-I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C21B41-7207-440D-926B-974F9D060965}"/>
              </a:ext>
            </a:extLst>
          </p:cNvPr>
          <p:cNvSpPr txBox="1">
            <a:spLocks/>
          </p:cNvSpPr>
          <p:nvPr/>
        </p:nvSpPr>
        <p:spPr>
          <a:xfrm>
            <a:off x="1097280" y="2203516"/>
            <a:ext cx="9074242" cy="24509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 Model Performance:</a:t>
            </a:r>
            <a:r>
              <a:rPr lang="en-US" dirty="0"/>
              <a:t> Presentation of the results, including accuracy, sensitivity, specificity, and other relevant metrics, to demonstrate the effectiveness of the machine learning models.</a:t>
            </a:r>
          </a:p>
          <a:p>
            <a:r>
              <a:rPr lang="en-US" b="1" dirty="0"/>
              <a:t>Visualization:</a:t>
            </a:r>
            <a:r>
              <a:rPr lang="en-US" dirty="0"/>
              <a:t> If applicable, the paper might include visualizations of brain regions or patterns that contribute to early Parkinson's disease detection.</a:t>
            </a:r>
          </a:p>
        </p:txBody>
      </p:sp>
    </p:spTree>
    <p:extLst>
      <p:ext uri="{BB962C8B-B14F-4D97-AF65-F5344CB8AC3E}">
        <p14:creationId xmlns:p14="http://schemas.microsoft.com/office/powerpoint/2010/main" val="10356397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</TotalTime>
  <Words>1100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PowerPoint Presentation</vt:lpstr>
      <vt:lpstr>Content</vt:lpstr>
      <vt:lpstr>OBJECTIVE</vt:lpstr>
      <vt:lpstr>PROBLEM STATEMENT</vt:lpstr>
      <vt:lpstr>EXISTING SYSTEM</vt:lpstr>
      <vt:lpstr>"Machine Learning for Predictive      Modeling of Diabetes: A Review"</vt:lpstr>
      <vt:lpstr>"A Comprehensive Survey on Machine    Learning for Parkinson's Disease"</vt:lpstr>
      <vt:lpstr>"Predicting the Onset of Parkinson’s      Disease with Deep Learning"</vt:lpstr>
      <vt:lpstr>"Machine Learning Models for Early Detection of Parkinson's Disease based on Resting-State Functional MRI Data"</vt:lpstr>
      <vt:lpstr>"Predicting Type 2 Diabetes using Machine Learning Techniques"</vt:lpstr>
      <vt:lpstr>Proposed System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Matheswaran</dc:creator>
  <cp:lastModifiedBy>Nithin U</cp:lastModifiedBy>
  <cp:revision>21</cp:revision>
  <dcterms:created xsi:type="dcterms:W3CDTF">1900-01-01T00:00:00Z</dcterms:created>
  <dcterms:modified xsi:type="dcterms:W3CDTF">2023-11-30T17:25:06Z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2926044419120CA5D6381D6573DB4279_32</vt:lpwstr>
  </property>
  <property fmtid="{D5CDD505-2E9C-101B-9397-08002B2CF9AE}" pid="3" name="KSOProductBuildVer">
    <vt:lpwstr>3081-11.33.40</vt:lpwstr>
  </property>
</Properties>
</file>