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708" y="1700784"/>
            <a:ext cx="8482583" cy="2531555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rPr>
              <a:t>Obstacle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rPr>
              <a:t>sense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rPr>
              <a:t> and Voice </a:t>
            </a:r>
            <a:r>
              <a:rPr lang="fr-FR" b="1" dirty="0">
                <a:solidFill>
                  <a:schemeClr val="bg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rPr>
              <a:t>Control </a:t>
            </a:r>
            <a:r>
              <a:rPr lang="fr-FR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rPr>
              <a:t>Arduino</a:t>
            </a:r>
            <a:r>
              <a:rPr lang="fr-FR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rPr>
              <a:t> Robot</a:t>
            </a:r>
            <a:r>
              <a:rPr lang="fr-FR" dirty="0">
                <a:latin typeface="Bodoni MT" panose="02070603080606020203" pitchFamily="18" charset="0"/>
              </a:rPr>
              <a:t/>
            </a:r>
            <a:br>
              <a:rPr lang="fr-FR" dirty="0">
                <a:latin typeface="Bodoni MT" panose="02070603080606020203" pitchFamily="18" charset="0"/>
              </a:rPr>
            </a:b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0024" y="3639312"/>
            <a:ext cx="3188207" cy="1929384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➠Nithin 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U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➠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Mohamed </a:t>
            </a:r>
            <a:r>
              <a:rPr lang="en-IN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jameer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N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➠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Sharan </a:t>
            </a:r>
            <a:r>
              <a:rPr lang="en-IN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shakthi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G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Operations: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19100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Arduino is an open-source electronics platform based on easy-to-use hardware and software. Arduino boards are able to 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read inputs - light on a sensor, a finger on a button, or a Twitter message - and turn it into an output - activating a motor, turning on an LED, publishing something online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3" y="3695700"/>
            <a:ext cx="6536131" cy="272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Outcomes: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737" y="1618488"/>
            <a:ext cx="7159752" cy="512064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Understand the value and importance of learning a coding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language with IOT Devices.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Be able to write a simple program in C and C++ with GUN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Compiler and execute in projects.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Transform a physical input into a digital input and analyze it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Understand the function of electronic sensors and components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42" y="2840974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Pros And cons: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973" y="1819718"/>
            <a:ext cx="6155500" cy="4562793"/>
          </a:xfrm>
        </p:spPr>
        <p:txBody>
          <a:bodyPr/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Ready to Use with few Lines Of Code.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Simple and Easy learning of code to instruct a machine.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Great Effort Makes New Projects Over It and products are Reusable.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large user community, free and broad ranges of libraries of codes, relatively low cost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components.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03190"/>
            <a:ext cx="5114051" cy="217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777240"/>
            <a:ext cx="9977563" cy="5013961"/>
          </a:xfrm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Structure Of Arduino is the main disadvantage as it cannot stick for big </a:t>
            </a:r>
            <a:r>
              <a:rPr lang="en-IN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pcb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boards. Suitable for project as small size.</a:t>
            </a:r>
          </a:p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Many people has hesitate to provide cost for this project by thinking as low cost to get creative outcome.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Report:</a:t>
            </a:r>
          </a:p>
          <a:p>
            <a:pPr marL="0" indent="0">
              <a:buNone/>
            </a:pPr>
            <a:r>
              <a:rPr lang="en-IN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I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  ₹ This project Takes 2,680 Rupees for requirements .</a:t>
            </a:r>
          </a:p>
          <a:p>
            <a:pPr marL="0" indent="0">
              <a:buNone/>
            </a:pPr>
            <a:r>
              <a:rPr lang="en-IN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I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  ⌛ Need Time Duration of 2 Months</a:t>
            </a: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53" y="2057399"/>
            <a:ext cx="4255217" cy="21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798" y="1496342"/>
            <a:ext cx="6530404" cy="3496282"/>
          </a:xfrm>
        </p:spPr>
        <p:txBody>
          <a:bodyPr>
            <a:normAutofit/>
          </a:bodyPr>
          <a:lstStyle/>
          <a:p>
            <a:r>
              <a:rPr lang="en-IN" sz="6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sz="6600" b="1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12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Outcome: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92" y="2255871"/>
            <a:ext cx="5048949" cy="2840034"/>
          </a:xfrm>
        </p:spPr>
      </p:pic>
    </p:spTree>
    <p:extLst>
      <p:ext uri="{BB962C8B-B14F-4D97-AF65-F5344CB8AC3E}">
        <p14:creationId xmlns:p14="http://schemas.microsoft.com/office/powerpoint/2010/main" val="13515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Agenda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0" y="1792224"/>
            <a:ext cx="9127171" cy="3998977"/>
          </a:xfrm>
        </p:spPr>
        <p:txBody>
          <a:bodyPr/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Requirements and Analysis.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Design and Coding.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Operations and Outcome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Pros and Cons.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281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6274"/>
          </a:xfrm>
        </p:spPr>
        <p:txBody>
          <a:bodyPr/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Requirements: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6312" y="1527048"/>
            <a:ext cx="8552687" cy="3779458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Arduino 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Uno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L293D Motor 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Driver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TT Gear Motor and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wheels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Rubber 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Wheels</a:t>
            </a:r>
          </a:p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Ultrasonic Sensor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Proximity IR Sensor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92389"/>
            <a:ext cx="4484373" cy="27296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8679">
            <a:off x="8409774" y="2545811"/>
            <a:ext cx="2803007" cy="17419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50" y="3348136"/>
            <a:ext cx="3044952" cy="3044952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1717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859536"/>
            <a:ext cx="9054813" cy="397154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HC05 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Bluetooth 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Module</a:t>
            </a:r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18650 Battery (3.7V Lithium Battery)</a:t>
            </a: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18650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Battery Holder </a:t>
            </a: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Acrylic Sheet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DC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Switch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806" y="318405"/>
            <a:ext cx="3174603" cy="3174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35" y="3429000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8258"/>
          </a:xfrm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Analysis: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4423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                  A Sample Arduino Robot to work under Human Voice Command and Need to Sense Obstacle to avoid crash.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81" y="2695576"/>
            <a:ext cx="4549087" cy="291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22" y="3337559"/>
            <a:ext cx="2573019" cy="2516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13" y="3429000"/>
            <a:ext cx="5305425" cy="29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Design: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64" y="1774000"/>
            <a:ext cx="6615251" cy="3724804"/>
          </a:xfrm>
        </p:spPr>
      </p:pic>
    </p:spTree>
    <p:extLst>
      <p:ext uri="{BB962C8B-B14F-4D97-AF65-F5344CB8AC3E}">
        <p14:creationId xmlns:p14="http://schemas.microsoft.com/office/powerpoint/2010/main" val="238039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Coding: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624" y="1810512"/>
            <a:ext cx="9950131" cy="3587497"/>
          </a:xfrm>
        </p:spPr>
        <p:txBody>
          <a:bodyPr/>
          <a:lstStyle/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We Need to install Arduino Software Program the kit.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Language: C and C++.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Special Libraries Have to install and load to the Kit.</a:t>
            </a:r>
          </a:p>
          <a:p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Here We 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Gonna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use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Servo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 , 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AFMotor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 and </a:t>
            </a:r>
            <a:r>
              <a:rPr lang="en-IN" b="1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NewPing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.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14" y="3776472"/>
            <a:ext cx="3362495" cy="25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2416" y="932688"/>
            <a:ext cx="10004995" cy="485851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Demo Arduino Code: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                       Arduino code Consist of Preparation block and execution block.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2550615"/>
            <a:ext cx="5754624" cy="406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335</TotalTime>
  <Words>347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Arial</vt:lpstr>
      <vt:lpstr>Arial Rounded MT Bold</vt:lpstr>
      <vt:lpstr>Bahnschrift</vt:lpstr>
      <vt:lpstr>Bahnschrift Condensed</vt:lpstr>
      <vt:lpstr>Bodoni MT</vt:lpstr>
      <vt:lpstr>Trebuchet MS</vt:lpstr>
      <vt:lpstr>Tw Cen MT</vt:lpstr>
      <vt:lpstr>Circuit</vt:lpstr>
      <vt:lpstr>Obstacle sense and Voice Control Arduino Robot </vt:lpstr>
      <vt:lpstr>Outcome:</vt:lpstr>
      <vt:lpstr>Agenda:</vt:lpstr>
      <vt:lpstr>Requirements:</vt:lpstr>
      <vt:lpstr>PowerPoint Presentation</vt:lpstr>
      <vt:lpstr>Analysis:</vt:lpstr>
      <vt:lpstr>Design:</vt:lpstr>
      <vt:lpstr>Coding:</vt:lpstr>
      <vt:lpstr>PowerPoint Presentation</vt:lpstr>
      <vt:lpstr>Operations:</vt:lpstr>
      <vt:lpstr>Outcomes:</vt:lpstr>
      <vt:lpstr>Pros And cons: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Obstacle Avoidance + Voice Control Arduino Robot</dc:title>
  <dc:creator>Nithin U</dc:creator>
  <cp:lastModifiedBy>Nithin U</cp:lastModifiedBy>
  <cp:revision>23</cp:revision>
  <dcterms:created xsi:type="dcterms:W3CDTF">2022-08-09T12:52:18Z</dcterms:created>
  <dcterms:modified xsi:type="dcterms:W3CDTF">2022-08-23T12:11:44Z</dcterms:modified>
</cp:coreProperties>
</file>