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59" r:id="rId6"/>
    <p:sldId id="261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407B0-6498-422A-AF34-77BA19ADBAD3}" v="545" dt="2022-11-15T01:02:28.787"/>
    <p1510:client id="{15ACB237-9E21-481A-B4E2-B0ECE87E763A}" v="18" dt="2022-11-18T23:57:07.542"/>
    <p1510:client id="{21445877-3F1D-4B48-ADD6-F76BFCBC9DD4}" v="34" dt="2022-12-05T18:04:24.864"/>
    <p1510:client id="{30F6D8AD-A4FD-4C0A-A59F-41080DD1B6F3}" v="472" dt="2022-11-15T16:42:09.323"/>
    <p1510:client id="{34395464-70CB-4BBD-A543-0D2446036DEA}" v="249" dt="2022-12-05T17:50:27.257"/>
    <p1510:client id="{52A6ACEC-3D9E-48D8-9B93-1BC4B25E8491}" v="281" dt="2022-11-18T23:53:51.651"/>
    <p1510:client id="{5B173827-BCFC-4891-A0DA-B2C3DFDBCA61}" v="370" dt="2022-11-17T01:13:15.156"/>
    <p1510:client id="{5E703E13-AC4F-4E3B-B79C-3E87C12F88EC}" v="168" dt="2022-12-05T15:19:00.456"/>
    <p1510:client id="{7E4D28D4-4803-495A-9C7D-61166B9329C4}" v="7" dt="2022-11-19T01:16:00.842"/>
    <p1510:client id="{82C245FF-C6E7-4933-9CC6-A39895E003BF}" v="55" dt="2022-11-11T15:59:40.160"/>
    <p1510:client id="{89E3E3F7-80C0-4AED-80F3-6040151D00DF}" v="13" dt="2022-12-05T19:37:19.909"/>
    <p1510:client id="{9CA1741D-65E8-4DCF-8596-70F336FCBBB1}" v="978" dt="2022-11-18T18:48:47.514"/>
    <p1510:client id="{BD290807-676F-41B1-8C3F-ED53F737682D}" v="182" dt="2022-12-05T19:31:33.032"/>
    <p1510:client id="{CBFA0476-19E4-4EC2-84C1-242C89D38268}" v="253" dt="2022-09-09T15:47:19.501"/>
    <p1510:client id="{D2826BBE-9BAA-4DFC-AFB6-3237DB0FE6DF}" v="23" dt="2022-11-19T01:20:22.627"/>
    <p1510:client id="{D3B5F9AC-61CC-4058-B521-CFC578FD3C1C}" v="251" dt="2022-12-05T19:00:58.415"/>
    <p1510:client id="{D642DC82-5ED1-4910-8658-2345D84ADFA1}" v="18" dt="2022-11-16T13:05:36.373"/>
    <p1510:client id="{DCE66A9F-E8BF-43EE-875B-95AD00A9C302}" v="962" dt="2022-11-16T18:08:10.383"/>
    <p1510:client id="{EBC32863-E143-4108-8D2B-C41E8A21CF07}" v="141" dt="2022-11-14T19:26:51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4DEC3-957A-46A8-A4A0-BA479C6563C5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7B661D-1EF8-4A48-92BE-BC7D559CC457}">
      <dgm:prSet/>
      <dgm:spPr/>
      <dgm:t>
        <a:bodyPr/>
        <a:lstStyle/>
        <a:p>
          <a:r>
            <a:rPr lang="en-US" b="1"/>
            <a:t>Introduction</a:t>
          </a:r>
          <a:endParaRPr lang="en-US"/>
        </a:p>
      </dgm:t>
    </dgm:pt>
    <dgm:pt modelId="{2151AE7A-98F3-41F4-9E58-6E1F5130E944}" type="parTrans" cxnId="{532F8CBE-E74A-48B9-95A2-9C184C3A464B}">
      <dgm:prSet/>
      <dgm:spPr/>
      <dgm:t>
        <a:bodyPr/>
        <a:lstStyle/>
        <a:p>
          <a:endParaRPr lang="en-US"/>
        </a:p>
      </dgm:t>
    </dgm:pt>
    <dgm:pt modelId="{6D2C96B5-A2F0-4EFE-B1F7-0BA02D2C3360}" type="sibTrans" cxnId="{532F8CBE-E74A-48B9-95A2-9C184C3A464B}">
      <dgm:prSet/>
      <dgm:spPr/>
      <dgm:t>
        <a:bodyPr/>
        <a:lstStyle/>
        <a:p>
          <a:endParaRPr lang="en-US"/>
        </a:p>
      </dgm:t>
    </dgm:pt>
    <dgm:pt modelId="{DC1F8A6F-BB17-4D9B-ABBC-7A208A534D02}">
      <dgm:prSet/>
      <dgm:spPr/>
      <dgm:t>
        <a:bodyPr/>
        <a:lstStyle/>
        <a:p>
          <a:r>
            <a:rPr lang="en-US" b="1"/>
            <a:t>Requirements</a:t>
          </a:r>
          <a:endParaRPr lang="en-US"/>
        </a:p>
      </dgm:t>
    </dgm:pt>
    <dgm:pt modelId="{702F2EAC-D9A0-4620-8CC2-B373ACC171DB}" type="parTrans" cxnId="{BB53E9DC-8491-4543-BB52-ECA358C3FD45}">
      <dgm:prSet/>
      <dgm:spPr/>
      <dgm:t>
        <a:bodyPr/>
        <a:lstStyle/>
        <a:p>
          <a:endParaRPr lang="en-US"/>
        </a:p>
      </dgm:t>
    </dgm:pt>
    <dgm:pt modelId="{A3BA3A26-C285-49D8-A6BE-B726BCFAD0A1}" type="sibTrans" cxnId="{BB53E9DC-8491-4543-BB52-ECA358C3FD45}">
      <dgm:prSet/>
      <dgm:spPr/>
      <dgm:t>
        <a:bodyPr/>
        <a:lstStyle/>
        <a:p>
          <a:endParaRPr lang="en-US"/>
        </a:p>
      </dgm:t>
    </dgm:pt>
    <dgm:pt modelId="{416ADF81-9D02-46B1-BDEF-57C35DFB5F42}">
      <dgm:prSet/>
      <dgm:spPr/>
      <dgm:t>
        <a:bodyPr/>
        <a:lstStyle/>
        <a:p>
          <a:r>
            <a:rPr lang="en-US" b="1"/>
            <a:t>Analysis</a:t>
          </a:r>
          <a:endParaRPr lang="en-US"/>
        </a:p>
      </dgm:t>
    </dgm:pt>
    <dgm:pt modelId="{7E96D002-D1E0-424E-8A73-2D3CB0A8FA6C}" type="parTrans" cxnId="{02AEDB98-EEF5-4C0C-8902-6558F177326D}">
      <dgm:prSet/>
      <dgm:spPr/>
      <dgm:t>
        <a:bodyPr/>
        <a:lstStyle/>
        <a:p>
          <a:endParaRPr lang="en-US"/>
        </a:p>
      </dgm:t>
    </dgm:pt>
    <dgm:pt modelId="{25FBAA73-8711-49D7-A848-D27F3FF4719E}" type="sibTrans" cxnId="{02AEDB98-EEF5-4C0C-8902-6558F177326D}">
      <dgm:prSet/>
      <dgm:spPr/>
      <dgm:t>
        <a:bodyPr/>
        <a:lstStyle/>
        <a:p>
          <a:endParaRPr lang="en-US"/>
        </a:p>
      </dgm:t>
    </dgm:pt>
    <dgm:pt modelId="{0D167E20-3BD3-4511-B662-33E8744B1CDE}">
      <dgm:prSet/>
      <dgm:spPr/>
      <dgm:t>
        <a:bodyPr/>
        <a:lstStyle/>
        <a:p>
          <a:r>
            <a:rPr lang="en-US" b="1"/>
            <a:t>Design</a:t>
          </a:r>
          <a:endParaRPr lang="en-US"/>
        </a:p>
      </dgm:t>
    </dgm:pt>
    <dgm:pt modelId="{94001763-6E63-4BA5-9E43-56CB34A216EF}" type="parTrans" cxnId="{BCA3E84E-71DA-4BFF-B695-977142284170}">
      <dgm:prSet/>
      <dgm:spPr/>
      <dgm:t>
        <a:bodyPr/>
        <a:lstStyle/>
        <a:p>
          <a:endParaRPr lang="en-US"/>
        </a:p>
      </dgm:t>
    </dgm:pt>
    <dgm:pt modelId="{1B580143-F5B7-49FD-854B-E2215630A6D3}" type="sibTrans" cxnId="{BCA3E84E-71DA-4BFF-B695-977142284170}">
      <dgm:prSet/>
      <dgm:spPr/>
      <dgm:t>
        <a:bodyPr/>
        <a:lstStyle/>
        <a:p>
          <a:endParaRPr lang="en-US"/>
        </a:p>
      </dgm:t>
    </dgm:pt>
    <dgm:pt modelId="{681EA8EB-F084-47A0-B020-8B52306BC18B}">
      <dgm:prSet/>
      <dgm:spPr/>
      <dgm:t>
        <a:bodyPr/>
        <a:lstStyle/>
        <a:p>
          <a:r>
            <a:rPr lang="en-US" b="1"/>
            <a:t>Coding</a:t>
          </a:r>
          <a:endParaRPr lang="en-US"/>
        </a:p>
      </dgm:t>
    </dgm:pt>
    <dgm:pt modelId="{F4AA1435-ACA5-4DC9-A030-8F9F65935C58}" type="parTrans" cxnId="{48EE3F59-ABF9-4AFC-AA00-F182DB38190D}">
      <dgm:prSet/>
      <dgm:spPr/>
      <dgm:t>
        <a:bodyPr/>
        <a:lstStyle/>
        <a:p>
          <a:endParaRPr lang="en-US"/>
        </a:p>
      </dgm:t>
    </dgm:pt>
    <dgm:pt modelId="{138A83F3-4A10-49FB-90E3-32445ED995FA}" type="sibTrans" cxnId="{48EE3F59-ABF9-4AFC-AA00-F182DB38190D}">
      <dgm:prSet/>
      <dgm:spPr/>
      <dgm:t>
        <a:bodyPr/>
        <a:lstStyle/>
        <a:p>
          <a:endParaRPr lang="en-US"/>
        </a:p>
      </dgm:t>
    </dgm:pt>
    <dgm:pt modelId="{DABE21B3-E272-42D2-A658-75A670367E0B}">
      <dgm:prSet/>
      <dgm:spPr/>
      <dgm:t>
        <a:bodyPr/>
        <a:lstStyle/>
        <a:p>
          <a:r>
            <a:rPr lang="en-US" b="1"/>
            <a:t>Operations</a:t>
          </a:r>
          <a:endParaRPr lang="en-US"/>
        </a:p>
      </dgm:t>
    </dgm:pt>
    <dgm:pt modelId="{A140B7AE-97EA-492E-8C06-B6DFF18EC891}" type="parTrans" cxnId="{BAD15292-EBFA-4635-ABE1-9E20DDC3602E}">
      <dgm:prSet/>
      <dgm:spPr/>
      <dgm:t>
        <a:bodyPr/>
        <a:lstStyle/>
        <a:p>
          <a:endParaRPr lang="en-US"/>
        </a:p>
      </dgm:t>
    </dgm:pt>
    <dgm:pt modelId="{BCF0F456-F841-4A3A-B07E-EAE1E46024B7}" type="sibTrans" cxnId="{BAD15292-EBFA-4635-ABE1-9E20DDC3602E}">
      <dgm:prSet/>
      <dgm:spPr/>
      <dgm:t>
        <a:bodyPr/>
        <a:lstStyle/>
        <a:p>
          <a:endParaRPr lang="en-US"/>
        </a:p>
      </dgm:t>
    </dgm:pt>
    <dgm:pt modelId="{289A4570-537A-4C67-B433-DE67614FD84B}">
      <dgm:prSet/>
      <dgm:spPr/>
      <dgm:t>
        <a:bodyPr/>
        <a:lstStyle/>
        <a:p>
          <a:r>
            <a:rPr lang="en-US"/>
            <a:t>Outcome</a:t>
          </a:r>
        </a:p>
      </dgm:t>
    </dgm:pt>
    <dgm:pt modelId="{10E0ADD3-170C-431D-BBDE-E7987CC0A051}" type="parTrans" cxnId="{3394B94C-9F1F-4824-902E-CC58AF34CBFA}">
      <dgm:prSet/>
      <dgm:spPr/>
      <dgm:t>
        <a:bodyPr/>
        <a:lstStyle/>
        <a:p>
          <a:endParaRPr lang="en-US"/>
        </a:p>
      </dgm:t>
    </dgm:pt>
    <dgm:pt modelId="{57CB6D0A-3705-4189-A91D-F604DD77E929}" type="sibTrans" cxnId="{3394B94C-9F1F-4824-902E-CC58AF34CBFA}">
      <dgm:prSet/>
      <dgm:spPr/>
      <dgm:t>
        <a:bodyPr/>
        <a:lstStyle/>
        <a:p>
          <a:endParaRPr lang="en-US"/>
        </a:p>
      </dgm:t>
    </dgm:pt>
    <dgm:pt modelId="{4C994D26-530C-451F-BAC1-FDFFBFC5AC94}">
      <dgm:prSet/>
      <dgm:spPr/>
      <dgm:t>
        <a:bodyPr/>
        <a:lstStyle/>
        <a:p>
          <a:r>
            <a:rPr lang="en-US"/>
            <a:t>Pros and Cons</a:t>
          </a:r>
          <a:br>
            <a:rPr lang="en-US"/>
          </a:br>
          <a:endParaRPr lang="en-US"/>
        </a:p>
      </dgm:t>
    </dgm:pt>
    <dgm:pt modelId="{F0BD4184-7FD8-4F34-B94F-228DABE42CFB}" type="parTrans" cxnId="{4EA2AB98-274E-4A9B-93BC-CD739D21DA1F}">
      <dgm:prSet/>
      <dgm:spPr/>
      <dgm:t>
        <a:bodyPr/>
        <a:lstStyle/>
        <a:p>
          <a:endParaRPr lang="en-US"/>
        </a:p>
      </dgm:t>
    </dgm:pt>
    <dgm:pt modelId="{2B4C182B-C61C-42F2-9FF4-9BA91AED268E}" type="sibTrans" cxnId="{4EA2AB98-274E-4A9B-93BC-CD739D21DA1F}">
      <dgm:prSet/>
      <dgm:spPr/>
      <dgm:t>
        <a:bodyPr/>
        <a:lstStyle/>
        <a:p>
          <a:endParaRPr lang="en-US"/>
        </a:p>
      </dgm:t>
    </dgm:pt>
    <dgm:pt modelId="{B6C1266A-8CDD-4EE5-9829-1A3E51F89EC0}">
      <dgm:prSet phldr="0"/>
      <dgm:spPr/>
      <dgm:t>
        <a:bodyPr/>
        <a:lstStyle/>
        <a:p>
          <a:r>
            <a:rPr lang="en-US" b="1">
              <a:latin typeface="Calibri Light" panose="020F0302020204030204"/>
            </a:rPr>
            <a:t>Modules</a:t>
          </a:r>
        </a:p>
      </dgm:t>
    </dgm:pt>
    <dgm:pt modelId="{5013CCFB-3C80-4CC1-8EA9-EB57771BA2C4}" type="parTrans" cxnId="{A220830F-205D-488B-B4A2-0A1A4093D2A2}">
      <dgm:prSet/>
      <dgm:spPr/>
    </dgm:pt>
    <dgm:pt modelId="{1E609513-4459-4546-93D7-B2E4B5896B25}" type="sibTrans" cxnId="{A220830F-205D-488B-B4A2-0A1A4093D2A2}">
      <dgm:prSet/>
      <dgm:spPr/>
    </dgm:pt>
    <dgm:pt modelId="{2208D585-CD37-4ADD-9600-F73FE07D5308}" type="pres">
      <dgm:prSet presAssocID="{F3B4DEC3-957A-46A8-A4A0-BA479C6563C5}" presName="diagram" presStyleCnt="0">
        <dgm:presLayoutVars>
          <dgm:dir/>
          <dgm:resizeHandles val="exact"/>
        </dgm:presLayoutVars>
      </dgm:prSet>
      <dgm:spPr/>
    </dgm:pt>
    <dgm:pt modelId="{37E5AE6B-FB53-41E0-BEEE-E0466BF0F956}" type="pres">
      <dgm:prSet presAssocID="{B97B661D-1EF8-4A48-92BE-BC7D559CC457}" presName="node" presStyleLbl="node1" presStyleIdx="0" presStyleCnt="9">
        <dgm:presLayoutVars>
          <dgm:bulletEnabled val="1"/>
        </dgm:presLayoutVars>
      </dgm:prSet>
      <dgm:spPr/>
    </dgm:pt>
    <dgm:pt modelId="{105808E7-3272-4A41-B1D0-C7A201D25D5B}" type="pres">
      <dgm:prSet presAssocID="{6D2C96B5-A2F0-4EFE-B1F7-0BA02D2C3360}" presName="sibTrans" presStyleCnt="0"/>
      <dgm:spPr/>
    </dgm:pt>
    <dgm:pt modelId="{35E083F7-6560-4676-8905-9EC2DBA7A486}" type="pres">
      <dgm:prSet presAssocID="{DC1F8A6F-BB17-4D9B-ABBC-7A208A534D02}" presName="node" presStyleLbl="node1" presStyleIdx="1" presStyleCnt="9">
        <dgm:presLayoutVars>
          <dgm:bulletEnabled val="1"/>
        </dgm:presLayoutVars>
      </dgm:prSet>
      <dgm:spPr/>
    </dgm:pt>
    <dgm:pt modelId="{48AFF5C7-4B0E-4F7D-8D94-4E9EE0A35223}" type="pres">
      <dgm:prSet presAssocID="{A3BA3A26-C285-49D8-A6BE-B726BCFAD0A1}" presName="sibTrans" presStyleCnt="0"/>
      <dgm:spPr/>
    </dgm:pt>
    <dgm:pt modelId="{2666A625-9A35-4EFD-993D-A45D80B7B03A}" type="pres">
      <dgm:prSet presAssocID="{416ADF81-9D02-46B1-BDEF-57C35DFB5F42}" presName="node" presStyleLbl="node1" presStyleIdx="2" presStyleCnt="9">
        <dgm:presLayoutVars>
          <dgm:bulletEnabled val="1"/>
        </dgm:presLayoutVars>
      </dgm:prSet>
      <dgm:spPr/>
    </dgm:pt>
    <dgm:pt modelId="{DAB29DE7-7511-4DD0-9AC5-8EE38AF59425}" type="pres">
      <dgm:prSet presAssocID="{25FBAA73-8711-49D7-A848-D27F3FF4719E}" presName="sibTrans" presStyleCnt="0"/>
      <dgm:spPr/>
    </dgm:pt>
    <dgm:pt modelId="{CDC9424F-0F34-451B-B6E5-251BA5A8AF20}" type="pres">
      <dgm:prSet presAssocID="{0D167E20-3BD3-4511-B662-33E8744B1CDE}" presName="node" presStyleLbl="node1" presStyleIdx="3" presStyleCnt="9">
        <dgm:presLayoutVars>
          <dgm:bulletEnabled val="1"/>
        </dgm:presLayoutVars>
      </dgm:prSet>
      <dgm:spPr/>
    </dgm:pt>
    <dgm:pt modelId="{6BDA11B0-4E0A-4704-80F1-262CEBB88001}" type="pres">
      <dgm:prSet presAssocID="{1B580143-F5B7-49FD-854B-E2215630A6D3}" presName="sibTrans" presStyleCnt="0"/>
      <dgm:spPr/>
    </dgm:pt>
    <dgm:pt modelId="{0D199E6F-ADBC-4132-8849-4A8698C2BFD5}" type="pres">
      <dgm:prSet presAssocID="{681EA8EB-F084-47A0-B020-8B52306BC18B}" presName="node" presStyleLbl="node1" presStyleIdx="4" presStyleCnt="9">
        <dgm:presLayoutVars>
          <dgm:bulletEnabled val="1"/>
        </dgm:presLayoutVars>
      </dgm:prSet>
      <dgm:spPr/>
    </dgm:pt>
    <dgm:pt modelId="{F476672E-BD7C-4968-B6AF-24FE7606894C}" type="pres">
      <dgm:prSet presAssocID="{138A83F3-4A10-49FB-90E3-32445ED995FA}" presName="sibTrans" presStyleCnt="0"/>
      <dgm:spPr/>
    </dgm:pt>
    <dgm:pt modelId="{53A17BF5-CD3F-4E9B-A987-20C0753F959C}" type="pres">
      <dgm:prSet presAssocID="{DABE21B3-E272-42D2-A658-75A670367E0B}" presName="node" presStyleLbl="node1" presStyleIdx="5" presStyleCnt="9">
        <dgm:presLayoutVars>
          <dgm:bulletEnabled val="1"/>
        </dgm:presLayoutVars>
      </dgm:prSet>
      <dgm:spPr/>
    </dgm:pt>
    <dgm:pt modelId="{A509A1D9-449E-427F-AEF9-059AF8A89B06}" type="pres">
      <dgm:prSet presAssocID="{BCF0F456-F841-4A3A-B07E-EAE1E46024B7}" presName="sibTrans" presStyleCnt="0"/>
      <dgm:spPr/>
    </dgm:pt>
    <dgm:pt modelId="{C0525CFF-4BD2-45B6-B3F3-F7D47C362C93}" type="pres">
      <dgm:prSet presAssocID="{B6C1266A-8CDD-4EE5-9829-1A3E51F89EC0}" presName="node" presStyleLbl="node1" presStyleIdx="6" presStyleCnt="9">
        <dgm:presLayoutVars>
          <dgm:bulletEnabled val="1"/>
        </dgm:presLayoutVars>
      </dgm:prSet>
      <dgm:spPr/>
    </dgm:pt>
    <dgm:pt modelId="{81F20A56-145D-4C05-B4B4-8255DA3BD534}" type="pres">
      <dgm:prSet presAssocID="{1E609513-4459-4546-93D7-B2E4B5896B25}" presName="sibTrans" presStyleCnt="0"/>
      <dgm:spPr/>
    </dgm:pt>
    <dgm:pt modelId="{CAE9844B-89F0-48AA-BE10-66B675CB6AEA}" type="pres">
      <dgm:prSet presAssocID="{289A4570-537A-4C67-B433-DE67614FD84B}" presName="node" presStyleLbl="node1" presStyleIdx="7" presStyleCnt="9">
        <dgm:presLayoutVars>
          <dgm:bulletEnabled val="1"/>
        </dgm:presLayoutVars>
      </dgm:prSet>
      <dgm:spPr/>
    </dgm:pt>
    <dgm:pt modelId="{9E1AE62B-DA87-495B-B8F2-B868EC719AD8}" type="pres">
      <dgm:prSet presAssocID="{57CB6D0A-3705-4189-A91D-F604DD77E929}" presName="sibTrans" presStyleCnt="0"/>
      <dgm:spPr/>
    </dgm:pt>
    <dgm:pt modelId="{50A053B1-D4A2-4500-B0C4-D05061B56F4F}" type="pres">
      <dgm:prSet presAssocID="{4C994D26-530C-451F-BAC1-FDFFBFC5AC94}" presName="node" presStyleLbl="node1" presStyleIdx="8" presStyleCnt="9">
        <dgm:presLayoutVars>
          <dgm:bulletEnabled val="1"/>
        </dgm:presLayoutVars>
      </dgm:prSet>
      <dgm:spPr/>
    </dgm:pt>
  </dgm:ptLst>
  <dgm:cxnLst>
    <dgm:cxn modelId="{85DE6103-767D-44E9-A690-80ED947E642E}" type="presOf" srcId="{289A4570-537A-4C67-B433-DE67614FD84B}" destId="{CAE9844B-89F0-48AA-BE10-66B675CB6AEA}" srcOrd="0" destOrd="0" presId="urn:microsoft.com/office/officeart/2005/8/layout/default"/>
    <dgm:cxn modelId="{A220830F-205D-488B-B4A2-0A1A4093D2A2}" srcId="{F3B4DEC3-957A-46A8-A4A0-BA479C6563C5}" destId="{B6C1266A-8CDD-4EE5-9829-1A3E51F89EC0}" srcOrd="6" destOrd="0" parTransId="{5013CCFB-3C80-4CC1-8EA9-EB57771BA2C4}" sibTransId="{1E609513-4459-4546-93D7-B2E4B5896B25}"/>
    <dgm:cxn modelId="{912DF033-5684-49AF-A8E4-D200B710A1E0}" type="presOf" srcId="{DABE21B3-E272-42D2-A658-75A670367E0B}" destId="{53A17BF5-CD3F-4E9B-A987-20C0753F959C}" srcOrd="0" destOrd="0" presId="urn:microsoft.com/office/officeart/2005/8/layout/default"/>
    <dgm:cxn modelId="{3394B94C-9F1F-4824-902E-CC58AF34CBFA}" srcId="{F3B4DEC3-957A-46A8-A4A0-BA479C6563C5}" destId="{289A4570-537A-4C67-B433-DE67614FD84B}" srcOrd="7" destOrd="0" parTransId="{10E0ADD3-170C-431D-BBDE-E7987CC0A051}" sibTransId="{57CB6D0A-3705-4189-A91D-F604DD77E929}"/>
    <dgm:cxn modelId="{AE95A44E-4881-41FD-ADBC-B192A1305A49}" type="presOf" srcId="{416ADF81-9D02-46B1-BDEF-57C35DFB5F42}" destId="{2666A625-9A35-4EFD-993D-A45D80B7B03A}" srcOrd="0" destOrd="0" presId="urn:microsoft.com/office/officeart/2005/8/layout/default"/>
    <dgm:cxn modelId="{BCA3E84E-71DA-4BFF-B695-977142284170}" srcId="{F3B4DEC3-957A-46A8-A4A0-BA479C6563C5}" destId="{0D167E20-3BD3-4511-B662-33E8744B1CDE}" srcOrd="3" destOrd="0" parTransId="{94001763-6E63-4BA5-9E43-56CB34A216EF}" sibTransId="{1B580143-F5B7-49FD-854B-E2215630A6D3}"/>
    <dgm:cxn modelId="{22D30273-C837-4FA8-BA8D-264BA9465816}" type="presOf" srcId="{B6C1266A-8CDD-4EE5-9829-1A3E51F89EC0}" destId="{C0525CFF-4BD2-45B6-B3F3-F7D47C362C93}" srcOrd="0" destOrd="0" presId="urn:microsoft.com/office/officeart/2005/8/layout/default"/>
    <dgm:cxn modelId="{AAF24675-6A64-4F9F-A3A1-CC0C34429778}" type="presOf" srcId="{F3B4DEC3-957A-46A8-A4A0-BA479C6563C5}" destId="{2208D585-CD37-4ADD-9600-F73FE07D5308}" srcOrd="0" destOrd="0" presId="urn:microsoft.com/office/officeart/2005/8/layout/default"/>
    <dgm:cxn modelId="{48EE3F59-ABF9-4AFC-AA00-F182DB38190D}" srcId="{F3B4DEC3-957A-46A8-A4A0-BA479C6563C5}" destId="{681EA8EB-F084-47A0-B020-8B52306BC18B}" srcOrd="4" destOrd="0" parTransId="{F4AA1435-ACA5-4DC9-A030-8F9F65935C58}" sibTransId="{138A83F3-4A10-49FB-90E3-32445ED995FA}"/>
    <dgm:cxn modelId="{54F4D991-EEE2-4562-9759-02D4FC759AA1}" type="presOf" srcId="{0D167E20-3BD3-4511-B662-33E8744B1CDE}" destId="{CDC9424F-0F34-451B-B6E5-251BA5A8AF20}" srcOrd="0" destOrd="0" presId="urn:microsoft.com/office/officeart/2005/8/layout/default"/>
    <dgm:cxn modelId="{BAD15292-EBFA-4635-ABE1-9E20DDC3602E}" srcId="{F3B4DEC3-957A-46A8-A4A0-BA479C6563C5}" destId="{DABE21B3-E272-42D2-A658-75A670367E0B}" srcOrd="5" destOrd="0" parTransId="{A140B7AE-97EA-492E-8C06-B6DFF18EC891}" sibTransId="{BCF0F456-F841-4A3A-B07E-EAE1E46024B7}"/>
    <dgm:cxn modelId="{75A28696-A5D3-47F9-887E-3C0A97812FF2}" type="presOf" srcId="{B97B661D-1EF8-4A48-92BE-BC7D559CC457}" destId="{37E5AE6B-FB53-41E0-BEEE-E0466BF0F956}" srcOrd="0" destOrd="0" presId="urn:microsoft.com/office/officeart/2005/8/layout/default"/>
    <dgm:cxn modelId="{4EA2AB98-274E-4A9B-93BC-CD739D21DA1F}" srcId="{F3B4DEC3-957A-46A8-A4A0-BA479C6563C5}" destId="{4C994D26-530C-451F-BAC1-FDFFBFC5AC94}" srcOrd="8" destOrd="0" parTransId="{F0BD4184-7FD8-4F34-B94F-228DABE42CFB}" sibTransId="{2B4C182B-C61C-42F2-9FF4-9BA91AED268E}"/>
    <dgm:cxn modelId="{02AEDB98-EEF5-4C0C-8902-6558F177326D}" srcId="{F3B4DEC3-957A-46A8-A4A0-BA479C6563C5}" destId="{416ADF81-9D02-46B1-BDEF-57C35DFB5F42}" srcOrd="2" destOrd="0" parTransId="{7E96D002-D1E0-424E-8A73-2D3CB0A8FA6C}" sibTransId="{25FBAA73-8711-49D7-A848-D27F3FF4719E}"/>
    <dgm:cxn modelId="{0D130DB4-D3C2-4A88-8694-87516EEA2B3F}" type="presOf" srcId="{681EA8EB-F084-47A0-B020-8B52306BC18B}" destId="{0D199E6F-ADBC-4132-8849-4A8698C2BFD5}" srcOrd="0" destOrd="0" presId="urn:microsoft.com/office/officeart/2005/8/layout/default"/>
    <dgm:cxn modelId="{532F8CBE-E74A-48B9-95A2-9C184C3A464B}" srcId="{F3B4DEC3-957A-46A8-A4A0-BA479C6563C5}" destId="{B97B661D-1EF8-4A48-92BE-BC7D559CC457}" srcOrd="0" destOrd="0" parTransId="{2151AE7A-98F3-41F4-9E58-6E1F5130E944}" sibTransId="{6D2C96B5-A2F0-4EFE-B1F7-0BA02D2C3360}"/>
    <dgm:cxn modelId="{BB53E9DC-8491-4543-BB52-ECA358C3FD45}" srcId="{F3B4DEC3-957A-46A8-A4A0-BA479C6563C5}" destId="{DC1F8A6F-BB17-4D9B-ABBC-7A208A534D02}" srcOrd="1" destOrd="0" parTransId="{702F2EAC-D9A0-4620-8CC2-B373ACC171DB}" sibTransId="{A3BA3A26-C285-49D8-A6BE-B726BCFAD0A1}"/>
    <dgm:cxn modelId="{39AFFCEE-F855-4C12-9115-BDC7C084CCDF}" type="presOf" srcId="{4C994D26-530C-451F-BAC1-FDFFBFC5AC94}" destId="{50A053B1-D4A2-4500-B0C4-D05061B56F4F}" srcOrd="0" destOrd="0" presId="urn:microsoft.com/office/officeart/2005/8/layout/default"/>
    <dgm:cxn modelId="{450125FC-2779-4F69-BB21-4F8A11A6C754}" type="presOf" srcId="{DC1F8A6F-BB17-4D9B-ABBC-7A208A534D02}" destId="{35E083F7-6560-4676-8905-9EC2DBA7A486}" srcOrd="0" destOrd="0" presId="urn:microsoft.com/office/officeart/2005/8/layout/default"/>
    <dgm:cxn modelId="{C167466B-BDFE-47F4-816E-C01EAF5949D1}" type="presParOf" srcId="{2208D585-CD37-4ADD-9600-F73FE07D5308}" destId="{37E5AE6B-FB53-41E0-BEEE-E0466BF0F956}" srcOrd="0" destOrd="0" presId="urn:microsoft.com/office/officeart/2005/8/layout/default"/>
    <dgm:cxn modelId="{2905195B-4D22-4903-87B1-5F1F5C8C4778}" type="presParOf" srcId="{2208D585-CD37-4ADD-9600-F73FE07D5308}" destId="{105808E7-3272-4A41-B1D0-C7A201D25D5B}" srcOrd="1" destOrd="0" presId="urn:microsoft.com/office/officeart/2005/8/layout/default"/>
    <dgm:cxn modelId="{9D99411B-3429-4FB3-9886-36C9AF40B760}" type="presParOf" srcId="{2208D585-CD37-4ADD-9600-F73FE07D5308}" destId="{35E083F7-6560-4676-8905-9EC2DBA7A486}" srcOrd="2" destOrd="0" presId="urn:microsoft.com/office/officeart/2005/8/layout/default"/>
    <dgm:cxn modelId="{5682C82C-42A3-4303-BB79-A27F5A706863}" type="presParOf" srcId="{2208D585-CD37-4ADD-9600-F73FE07D5308}" destId="{48AFF5C7-4B0E-4F7D-8D94-4E9EE0A35223}" srcOrd="3" destOrd="0" presId="urn:microsoft.com/office/officeart/2005/8/layout/default"/>
    <dgm:cxn modelId="{884399E9-A4D6-4B09-B250-7EBE62EC544F}" type="presParOf" srcId="{2208D585-CD37-4ADD-9600-F73FE07D5308}" destId="{2666A625-9A35-4EFD-993D-A45D80B7B03A}" srcOrd="4" destOrd="0" presId="urn:microsoft.com/office/officeart/2005/8/layout/default"/>
    <dgm:cxn modelId="{2D932A07-06FB-41E3-82F3-25243E963649}" type="presParOf" srcId="{2208D585-CD37-4ADD-9600-F73FE07D5308}" destId="{DAB29DE7-7511-4DD0-9AC5-8EE38AF59425}" srcOrd="5" destOrd="0" presId="urn:microsoft.com/office/officeart/2005/8/layout/default"/>
    <dgm:cxn modelId="{A68A81AC-55F7-40F4-874F-3523F5ECCFAD}" type="presParOf" srcId="{2208D585-CD37-4ADD-9600-F73FE07D5308}" destId="{CDC9424F-0F34-451B-B6E5-251BA5A8AF20}" srcOrd="6" destOrd="0" presId="urn:microsoft.com/office/officeart/2005/8/layout/default"/>
    <dgm:cxn modelId="{C5D3A9AE-2BFC-4AF2-82A6-E6046CBEECE4}" type="presParOf" srcId="{2208D585-CD37-4ADD-9600-F73FE07D5308}" destId="{6BDA11B0-4E0A-4704-80F1-262CEBB88001}" srcOrd="7" destOrd="0" presId="urn:microsoft.com/office/officeart/2005/8/layout/default"/>
    <dgm:cxn modelId="{188341F6-FE01-4930-A9B2-943EFDEBE7D2}" type="presParOf" srcId="{2208D585-CD37-4ADD-9600-F73FE07D5308}" destId="{0D199E6F-ADBC-4132-8849-4A8698C2BFD5}" srcOrd="8" destOrd="0" presId="urn:microsoft.com/office/officeart/2005/8/layout/default"/>
    <dgm:cxn modelId="{6BDB1D76-8ED5-4D3C-9087-A250BFAE9312}" type="presParOf" srcId="{2208D585-CD37-4ADD-9600-F73FE07D5308}" destId="{F476672E-BD7C-4968-B6AF-24FE7606894C}" srcOrd="9" destOrd="0" presId="urn:microsoft.com/office/officeart/2005/8/layout/default"/>
    <dgm:cxn modelId="{BB429378-2C9C-470D-93A9-C7A130DDCB75}" type="presParOf" srcId="{2208D585-CD37-4ADD-9600-F73FE07D5308}" destId="{53A17BF5-CD3F-4E9B-A987-20C0753F959C}" srcOrd="10" destOrd="0" presId="urn:microsoft.com/office/officeart/2005/8/layout/default"/>
    <dgm:cxn modelId="{A5B46DAF-910E-4A52-8847-095FEA5E1DFC}" type="presParOf" srcId="{2208D585-CD37-4ADD-9600-F73FE07D5308}" destId="{A509A1D9-449E-427F-AEF9-059AF8A89B06}" srcOrd="11" destOrd="0" presId="urn:microsoft.com/office/officeart/2005/8/layout/default"/>
    <dgm:cxn modelId="{EE9A7720-83C0-4FE1-BE4F-707171A5F82C}" type="presParOf" srcId="{2208D585-CD37-4ADD-9600-F73FE07D5308}" destId="{C0525CFF-4BD2-45B6-B3F3-F7D47C362C93}" srcOrd="12" destOrd="0" presId="urn:microsoft.com/office/officeart/2005/8/layout/default"/>
    <dgm:cxn modelId="{251BFB94-1048-4275-B055-DC23528C6E90}" type="presParOf" srcId="{2208D585-CD37-4ADD-9600-F73FE07D5308}" destId="{81F20A56-145D-4C05-B4B4-8255DA3BD534}" srcOrd="13" destOrd="0" presId="urn:microsoft.com/office/officeart/2005/8/layout/default"/>
    <dgm:cxn modelId="{31AEBAE3-B007-4650-A011-230459A88A15}" type="presParOf" srcId="{2208D585-CD37-4ADD-9600-F73FE07D5308}" destId="{CAE9844B-89F0-48AA-BE10-66B675CB6AEA}" srcOrd="14" destOrd="0" presId="urn:microsoft.com/office/officeart/2005/8/layout/default"/>
    <dgm:cxn modelId="{380DD1DB-919C-49E6-A08C-E06D25167F7E}" type="presParOf" srcId="{2208D585-CD37-4ADD-9600-F73FE07D5308}" destId="{9E1AE62B-DA87-495B-B8F2-B868EC719AD8}" srcOrd="15" destOrd="0" presId="urn:microsoft.com/office/officeart/2005/8/layout/default"/>
    <dgm:cxn modelId="{D2A68F28-68D3-48F0-A44F-A6336BC28600}" type="presParOf" srcId="{2208D585-CD37-4ADD-9600-F73FE07D5308}" destId="{50A053B1-D4A2-4500-B0C4-D05061B56F4F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6420-164D-4D52-B1B1-05736D919DFF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743E7B9-E7E2-46C2-ABD6-D62377533BB1}">
      <dgm:prSet phldr="0"/>
      <dgm:spPr/>
      <dgm:t>
        <a:bodyPr/>
        <a:lstStyle/>
        <a:p>
          <a:pPr rtl="0"/>
          <a:r>
            <a:rPr lang="en-US" b="1"/>
            <a:t>Arduino Uno</a:t>
          </a:r>
          <a:endParaRPr lang="en-US" b="1">
            <a:latin typeface="Calibri Light" panose="020F0302020204030204"/>
          </a:endParaRPr>
        </a:p>
      </dgm:t>
    </dgm:pt>
    <dgm:pt modelId="{CDD0F9ED-8C00-4A78-9428-9D4C4A628329}" type="parTrans" cxnId="{52F1902E-C5F9-4634-8478-24160D7DFD14}">
      <dgm:prSet/>
      <dgm:spPr/>
    </dgm:pt>
    <dgm:pt modelId="{F44BCD53-D0B6-4487-943F-74606F9EA2CC}" type="sibTrans" cxnId="{52F1902E-C5F9-4634-8478-24160D7DFD14}">
      <dgm:prSet/>
      <dgm:spPr/>
      <dgm:t>
        <a:bodyPr/>
        <a:lstStyle/>
        <a:p>
          <a:endParaRPr lang="en-US"/>
        </a:p>
      </dgm:t>
    </dgm:pt>
    <dgm:pt modelId="{1888F083-47D5-49C0-89E0-9437B3392A27}">
      <dgm:prSet phldr="0"/>
      <dgm:spPr/>
      <dgm:t>
        <a:bodyPr/>
        <a:lstStyle/>
        <a:p>
          <a:r>
            <a:rPr lang="en-US" b="1"/>
            <a:t>L293D Motor Driver</a:t>
          </a:r>
        </a:p>
      </dgm:t>
    </dgm:pt>
    <dgm:pt modelId="{E41E17A4-CBB6-4AE8-B9A7-D2D649D8B0F5}" type="parTrans" cxnId="{8E07C18D-FC09-43F3-B75A-C60C8F4A7386}">
      <dgm:prSet/>
      <dgm:spPr/>
    </dgm:pt>
    <dgm:pt modelId="{0E31C981-EB12-46BB-8126-03473BC644FE}" type="sibTrans" cxnId="{8E07C18D-FC09-43F3-B75A-C60C8F4A7386}">
      <dgm:prSet/>
      <dgm:spPr/>
      <dgm:t>
        <a:bodyPr/>
        <a:lstStyle/>
        <a:p>
          <a:endParaRPr lang="en-US"/>
        </a:p>
      </dgm:t>
    </dgm:pt>
    <dgm:pt modelId="{A720386B-7F39-4FF6-AF1B-5CE9919084B8}">
      <dgm:prSet phldr="0"/>
      <dgm:spPr/>
      <dgm:t>
        <a:bodyPr/>
        <a:lstStyle/>
        <a:p>
          <a:r>
            <a:rPr lang="en-US" b="1"/>
            <a:t>Ultrasonic Sensor</a:t>
          </a:r>
        </a:p>
      </dgm:t>
    </dgm:pt>
    <dgm:pt modelId="{E5BE6FCA-B05F-4C2B-B963-51413564C489}" type="parTrans" cxnId="{F30B9DF6-2A3F-4C23-97C7-82C1E1FE140B}">
      <dgm:prSet/>
      <dgm:spPr/>
    </dgm:pt>
    <dgm:pt modelId="{77377E40-CE9A-4B68-B226-DEDB6B271FC2}" type="sibTrans" cxnId="{F30B9DF6-2A3F-4C23-97C7-82C1E1FE140B}">
      <dgm:prSet/>
      <dgm:spPr/>
      <dgm:t>
        <a:bodyPr/>
        <a:lstStyle/>
        <a:p>
          <a:endParaRPr lang="en-US"/>
        </a:p>
      </dgm:t>
    </dgm:pt>
    <dgm:pt modelId="{8321C4C9-07F2-4AC9-9583-A14CF559D1CA}">
      <dgm:prSet phldr="0"/>
      <dgm:spPr/>
      <dgm:t>
        <a:bodyPr/>
        <a:lstStyle/>
        <a:p>
          <a:r>
            <a:rPr lang="en-US" b="1"/>
            <a:t>HC05 Bluetooth Module</a:t>
          </a:r>
        </a:p>
      </dgm:t>
    </dgm:pt>
    <dgm:pt modelId="{042BB5FD-D666-4231-9954-40752D9D902B}" type="parTrans" cxnId="{0BAE0505-DCBD-4B0C-8D1E-FD328391D295}">
      <dgm:prSet/>
      <dgm:spPr/>
    </dgm:pt>
    <dgm:pt modelId="{6C7D22E6-3548-4248-830C-BB4D0E3290A9}" type="sibTrans" cxnId="{0BAE0505-DCBD-4B0C-8D1E-FD328391D295}">
      <dgm:prSet/>
      <dgm:spPr/>
      <dgm:t>
        <a:bodyPr/>
        <a:lstStyle/>
        <a:p>
          <a:endParaRPr lang="en-US"/>
        </a:p>
      </dgm:t>
    </dgm:pt>
    <dgm:pt modelId="{9AF3A7EC-3560-4438-81A8-D883B131F95E}">
      <dgm:prSet phldr="0"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Stepper Motor</a:t>
          </a:r>
          <a:endParaRPr lang="en-US" b="1"/>
        </a:p>
      </dgm:t>
    </dgm:pt>
    <dgm:pt modelId="{A585DDD1-CB57-4137-BA97-04D5A8DB5763}" type="parTrans" cxnId="{5DDC35AD-7E07-449A-9610-76D70B00E8BE}">
      <dgm:prSet/>
      <dgm:spPr/>
    </dgm:pt>
    <dgm:pt modelId="{EFD599FF-7C51-4061-B525-434899C7F8BE}" type="sibTrans" cxnId="{5DDC35AD-7E07-449A-9610-76D70B00E8BE}">
      <dgm:prSet/>
      <dgm:spPr/>
      <dgm:t>
        <a:bodyPr/>
        <a:lstStyle/>
        <a:p>
          <a:endParaRPr lang="en-US"/>
        </a:p>
      </dgm:t>
    </dgm:pt>
    <dgm:pt modelId="{A10939AA-4EAA-4F3F-8543-C6D61D80FAEA}">
      <dgm:prSet phldr="0"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18650 Battery (3.7V Lithium Battery)</a:t>
          </a:r>
        </a:p>
      </dgm:t>
    </dgm:pt>
    <dgm:pt modelId="{E64EE9EA-A332-4DA5-AEEB-80D73A0D6AAA}" type="parTrans" cxnId="{2A17C9F0-FF2E-4449-A4D9-CFFDF99B4752}">
      <dgm:prSet/>
      <dgm:spPr/>
    </dgm:pt>
    <dgm:pt modelId="{32050FE8-27A6-45A6-B8B1-3EBB2C96534D}" type="sibTrans" cxnId="{2A17C9F0-FF2E-4449-A4D9-CFFDF99B4752}">
      <dgm:prSet/>
      <dgm:spPr/>
    </dgm:pt>
    <dgm:pt modelId="{8610BF69-6D78-438E-B39B-78238378ED24}">
      <dgm:prSet phldr="0"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Servo Motor</a:t>
          </a:r>
        </a:p>
      </dgm:t>
    </dgm:pt>
    <dgm:pt modelId="{014D5C8E-FA91-4622-B768-EF38F9C84625}" type="parTrans" cxnId="{80164223-48F7-4134-B773-EFDA56FF32A7}">
      <dgm:prSet/>
      <dgm:spPr/>
    </dgm:pt>
    <dgm:pt modelId="{C9ACE07C-2DC8-49E0-B102-FC8F69E2FBF4}" type="sibTrans" cxnId="{80164223-48F7-4134-B773-EFDA56FF32A7}">
      <dgm:prSet/>
      <dgm:spPr/>
    </dgm:pt>
    <dgm:pt modelId="{ACECD7C3-1B9E-4DD4-859C-1CCCF7D87B37}" type="pres">
      <dgm:prSet presAssocID="{3AA66420-164D-4D52-B1B1-05736D919DFF}" presName="diagram" presStyleCnt="0">
        <dgm:presLayoutVars>
          <dgm:dir/>
          <dgm:resizeHandles val="exact"/>
        </dgm:presLayoutVars>
      </dgm:prSet>
      <dgm:spPr/>
    </dgm:pt>
    <dgm:pt modelId="{26141D8E-C83F-42C9-8F41-619AC226E684}" type="pres">
      <dgm:prSet presAssocID="{D743E7B9-E7E2-46C2-ABD6-D62377533BB1}" presName="node" presStyleLbl="node1" presStyleIdx="0" presStyleCnt="7">
        <dgm:presLayoutVars>
          <dgm:bulletEnabled val="1"/>
        </dgm:presLayoutVars>
      </dgm:prSet>
      <dgm:spPr/>
    </dgm:pt>
    <dgm:pt modelId="{9B80F02E-B6F9-4A5F-B0F5-60C60293F9A1}" type="pres">
      <dgm:prSet presAssocID="{F44BCD53-D0B6-4487-943F-74606F9EA2CC}" presName="sibTrans" presStyleCnt="0"/>
      <dgm:spPr/>
    </dgm:pt>
    <dgm:pt modelId="{7911470A-A8AF-4F69-882B-42AA57D1C469}" type="pres">
      <dgm:prSet presAssocID="{1888F083-47D5-49C0-89E0-9437B3392A27}" presName="node" presStyleLbl="node1" presStyleIdx="1" presStyleCnt="7">
        <dgm:presLayoutVars>
          <dgm:bulletEnabled val="1"/>
        </dgm:presLayoutVars>
      </dgm:prSet>
      <dgm:spPr/>
    </dgm:pt>
    <dgm:pt modelId="{BC48CF32-9580-4C95-A0BE-F341D5C4E3B4}" type="pres">
      <dgm:prSet presAssocID="{0E31C981-EB12-46BB-8126-03473BC644FE}" presName="sibTrans" presStyleCnt="0"/>
      <dgm:spPr/>
    </dgm:pt>
    <dgm:pt modelId="{FCDF50FF-FBD5-406D-897A-DA9AD65B48E1}" type="pres">
      <dgm:prSet presAssocID="{A720386B-7F39-4FF6-AF1B-5CE9919084B8}" presName="node" presStyleLbl="node1" presStyleIdx="2" presStyleCnt="7">
        <dgm:presLayoutVars>
          <dgm:bulletEnabled val="1"/>
        </dgm:presLayoutVars>
      </dgm:prSet>
      <dgm:spPr/>
    </dgm:pt>
    <dgm:pt modelId="{804CB86E-89FC-4A33-9077-DC11B0C2458A}" type="pres">
      <dgm:prSet presAssocID="{77377E40-CE9A-4B68-B226-DEDB6B271FC2}" presName="sibTrans" presStyleCnt="0"/>
      <dgm:spPr/>
    </dgm:pt>
    <dgm:pt modelId="{EEB6EF07-FD04-4B77-87A1-80DEF8D333DA}" type="pres">
      <dgm:prSet presAssocID="{A10939AA-4EAA-4F3F-8543-C6D61D80FAEA}" presName="node" presStyleLbl="node1" presStyleIdx="3" presStyleCnt="7">
        <dgm:presLayoutVars>
          <dgm:bulletEnabled val="1"/>
        </dgm:presLayoutVars>
      </dgm:prSet>
      <dgm:spPr/>
    </dgm:pt>
    <dgm:pt modelId="{F2DB547A-EABB-4F24-8EA9-949BC0FD64E2}" type="pres">
      <dgm:prSet presAssocID="{32050FE8-27A6-45A6-B8B1-3EBB2C96534D}" presName="sibTrans" presStyleCnt="0"/>
      <dgm:spPr/>
    </dgm:pt>
    <dgm:pt modelId="{C35C5A01-0FDD-4D5B-A910-E4FAC298E9B1}" type="pres">
      <dgm:prSet presAssocID="{8610BF69-6D78-438E-B39B-78238378ED24}" presName="node" presStyleLbl="node1" presStyleIdx="4" presStyleCnt="7">
        <dgm:presLayoutVars>
          <dgm:bulletEnabled val="1"/>
        </dgm:presLayoutVars>
      </dgm:prSet>
      <dgm:spPr/>
    </dgm:pt>
    <dgm:pt modelId="{8B7F6794-1705-4BD4-91C5-ACF16DA3FECA}" type="pres">
      <dgm:prSet presAssocID="{C9ACE07C-2DC8-49E0-B102-FC8F69E2FBF4}" presName="sibTrans" presStyleCnt="0"/>
      <dgm:spPr/>
    </dgm:pt>
    <dgm:pt modelId="{AAAA22FA-C665-40DF-BFFA-D3BCFE8A0989}" type="pres">
      <dgm:prSet presAssocID="{8321C4C9-07F2-4AC9-9583-A14CF559D1CA}" presName="node" presStyleLbl="node1" presStyleIdx="5" presStyleCnt="7">
        <dgm:presLayoutVars>
          <dgm:bulletEnabled val="1"/>
        </dgm:presLayoutVars>
      </dgm:prSet>
      <dgm:spPr/>
    </dgm:pt>
    <dgm:pt modelId="{815F8F67-B5F8-4704-BDD3-6C3793D3C71C}" type="pres">
      <dgm:prSet presAssocID="{6C7D22E6-3548-4248-830C-BB4D0E3290A9}" presName="sibTrans" presStyleCnt="0"/>
      <dgm:spPr/>
    </dgm:pt>
    <dgm:pt modelId="{D4FCE3F6-EACA-4A9B-83D2-58A82226DA31}" type="pres">
      <dgm:prSet presAssocID="{9AF3A7EC-3560-4438-81A8-D883B131F95E}" presName="node" presStyleLbl="node1" presStyleIdx="6" presStyleCnt="7">
        <dgm:presLayoutVars>
          <dgm:bulletEnabled val="1"/>
        </dgm:presLayoutVars>
      </dgm:prSet>
      <dgm:spPr/>
    </dgm:pt>
  </dgm:ptLst>
  <dgm:cxnLst>
    <dgm:cxn modelId="{0BAE0505-DCBD-4B0C-8D1E-FD328391D295}" srcId="{3AA66420-164D-4D52-B1B1-05736D919DFF}" destId="{8321C4C9-07F2-4AC9-9583-A14CF559D1CA}" srcOrd="5" destOrd="0" parTransId="{042BB5FD-D666-4231-9954-40752D9D902B}" sibTransId="{6C7D22E6-3548-4248-830C-BB4D0E3290A9}"/>
    <dgm:cxn modelId="{80164223-48F7-4134-B773-EFDA56FF32A7}" srcId="{3AA66420-164D-4D52-B1B1-05736D919DFF}" destId="{8610BF69-6D78-438E-B39B-78238378ED24}" srcOrd="4" destOrd="0" parTransId="{014D5C8E-FA91-4622-B768-EF38F9C84625}" sibTransId="{C9ACE07C-2DC8-49E0-B102-FC8F69E2FBF4}"/>
    <dgm:cxn modelId="{6F654B2D-A8A0-4D1E-BA07-689966717E9B}" type="presOf" srcId="{1888F083-47D5-49C0-89E0-9437B3392A27}" destId="{7911470A-A8AF-4F69-882B-42AA57D1C469}" srcOrd="0" destOrd="0" presId="urn:microsoft.com/office/officeart/2005/8/layout/default"/>
    <dgm:cxn modelId="{52F1902E-C5F9-4634-8478-24160D7DFD14}" srcId="{3AA66420-164D-4D52-B1B1-05736D919DFF}" destId="{D743E7B9-E7E2-46C2-ABD6-D62377533BB1}" srcOrd="0" destOrd="0" parTransId="{CDD0F9ED-8C00-4A78-9428-9D4C4A628329}" sibTransId="{F44BCD53-D0B6-4487-943F-74606F9EA2CC}"/>
    <dgm:cxn modelId="{61E16532-D0DC-4C2B-8CC5-6D724E653CBE}" type="presOf" srcId="{3AA66420-164D-4D52-B1B1-05736D919DFF}" destId="{ACECD7C3-1B9E-4DD4-859C-1CCCF7D87B37}" srcOrd="0" destOrd="0" presId="urn:microsoft.com/office/officeart/2005/8/layout/default"/>
    <dgm:cxn modelId="{2E48E338-4B59-4594-B0FB-BC11815807B0}" type="presOf" srcId="{A720386B-7F39-4FF6-AF1B-5CE9919084B8}" destId="{FCDF50FF-FBD5-406D-897A-DA9AD65B48E1}" srcOrd="0" destOrd="0" presId="urn:microsoft.com/office/officeart/2005/8/layout/default"/>
    <dgm:cxn modelId="{D8EFB152-E91F-420B-95A5-6293D6F4E344}" type="presOf" srcId="{8321C4C9-07F2-4AC9-9583-A14CF559D1CA}" destId="{AAAA22FA-C665-40DF-BFFA-D3BCFE8A0989}" srcOrd="0" destOrd="0" presId="urn:microsoft.com/office/officeart/2005/8/layout/default"/>
    <dgm:cxn modelId="{05826289-BA0C-4522-8296-26B2F99E954A}" type="presOf" srcId="{D743E7B9-E7E2-46C2-ABD6-D62377533BB1}" destId="{26141D8E-C83F-42C9-8F41-619AC226E684}" srcOrd="0" destOrd="0" presId="urn:microsoft.com/office/officeart/2005/8/layout/default"/>
    <dgm:cxn modelId="{8E07C18D-FC09-43F3-B75A-C60C8F4A7386}" srcId="{3AA66420-164D-4D52-B1B1-05736D919DFF}" destId="{1888F083-47D5-49C0-89E0-9437B3392A27}" srcOrd="1" destOrd="0" parTransId="{E41E17A4-CBB6-4AE8-B9A7-D2D649D8B0F5}" sibTransId="{0E31C981-EB12-46BB-8126-03473BC644FE}"/>
    <dgm:cxn modelId="{5DDC35AD-7E07-449A-9610-76D70B00E8BE}" srcId="{3AA66420-164D-4D52-B1B1-05736D919DFF}" destId="{9AF3A7EC-3560-4438-81A8-D883B131F95E}" srcOrd="6" destOrd="0" parTransId="{A585DDD1-CB57-4137-BA97-04D5A8DB5763}" sibTransId="{EFD599FF-7C51-4061-B525-434899C7F8BE}"/>
    <dgm:cxn modelId="{B8CFC4C2-0B6A-4CB2-B25B-FEC48F891E98}" type="presOf" srcId="{A10939AA-4EAA-4F3F-8543-C6D61D80FAEA}" destId="{EEB6EF07-FD04-4B77-87A1-80DEF8D333DA}" srcOrd="0" destOrd="0" presId="urn:microsoft.com/office/officeart/2005/8/layout/default"/>
    <dgm:cxn modelId="{2BFF8EC4-14C7-4676-8152-69E63AF71DB7}" type="presOf" srcId="{8610BF69-6D78-438E-B39B-78238378ED24}" destId="{C35C5A01-0FDD-4D5B-A910-E4FAC298E9B1}" srcOrd="0" destOrd="0" presId="urn:microsoft.com/office/officeart/2005/8/layout/default"/>
    <dgm:cxn modelId="{2A17C9F0-FF2E-4449-A4D9-CFFDF99B4752}" srcId="{3AA66420-164D-4D52-B1B1-05736D919DFF}" destId="{A10939AA-4EAA-4F3F-8543-C6D61D80FAEA}" srcOrd="3" destOrd="0" parTransId="{E64EE9EA-A332-4DA5-AEEB-80D73A0D6AAA}" sibTransId="{32050FE8-27A6-45A6-B8B1-3EBB2C96534D}"/>
    <dgm:cxn modelId="{F30B9DF6-2A3F-4C23-97C7-82C1E1FE140B}" srcId="{3AA66420-164D-4D52-B1B1-05736D919DFF}" destId="{A720386B-7F39-4FF6-AF1B-5CE9919084B8}" srcOrd="2" destOrd="0" parTransId="{E5BE6FCA-B05F-4C2B-B963-51413564C489}" sibTransId="{77377E40-CE9A-4B68-B226-DEDB6B271FC2}"/>
    <dgm:cxn modelId="{70F282F9-ED15-4567-9C7B-6B9F36312CA8}" type="presOf" srcId="{9AF3A7EC-3560-4438-81A8-D883B131F95E}" destId="{D4FCE3F6-EACA-4A9B-83D2-58A82226DA31}" srcOrd="0" destOrd="0" presId="urn:microsoft.com/office/officeart/2005/8/layout/default"/>
    <dgm:cxn modelId="{F09709E5-147E-47DE-B401-E9F2F00D8C1F}" type="presParOf" srcId="{ACECD7C3-1B9E-4DD4-859C-1CCCF7D87B37}" destId="{26141D8E-C83F-42C9-8F41-619AC226E684}" srcOrd="0" destOrd="0" presId="urn:microsoft.com/office/officeart/2005/8/layout/default"/>
    <dgm:cxn modelId="{BE5B3233-5566-4986-AF32-AF6F9F050786}" type="presParOf" srcId="{ACECD7C3-1B9E-4DD4-859C-1CCCF7D87B37}" destId="{9B80F02E-B6F9-4A5F-B0F5-60C60293F9A1}" srcOrd="1" destOrd="0" presId="urn:microsoft.com/office/officeart/2005/8/layout/default"/>
    <dgm:cxn modelId="{4E2A3AFB-6A7C-4DB7-9E12-3FFEC0E4D1C6}" type="presParOf" srcId="{ACECD7C3-1B9E-4DD4-859C-1CCCF7D87B37}" destId="{7911470A-A8AF-4F69-882B-42AA57D1C469}" srcOrd="2" destOrd="0" presId="urn:microsoft.com/office/officeart/2005/8/layout/default"/>
    <dgm:cxn modelId="{7862CA04-8449-4963-8FE0-CDCC34B89DA5}" type="presParOf" srcId="{ACECD7C3-1B9E-4DD4-859C-1CCCF7D87B37}" destId="{BC48CF32-9580-4C95-A0BE-F341D5C4E3B4}" srcOrd="3" destOrd="0" presId="urn:microsoft.com/office/officeart/2005/8/layout/default"/>
    <dgm:cxn modelId="{1F7D43DC-B1B7-4957-9668-538231B05C0D}" type="presParOf" srcId="{ACECD7C3-1B9E-4DD4-859C-1CCCF7D87B37}" destId="{FCDF50FF-FBD5-406D-897A-DA9AD65B48E1}" srcOrd="4" destOrd="0" presId="urn:microsoft.com/office/officeart/2005/8/layout/default"/>
    <dgm:cxn modelId="{A6F92DFA-0E5E-40AC-B728-6394C108340A}" type="presParOf" srcId="{ACECD7C3-1B9E-4DD4-859C-1CCCF7D87B37}" destId="{804CB86E-89FC-4A33-9077-DC11B0C2458A}" srcOrd="5" destOrd="0" presId="urn:microsoft.com/office/officeart/2005/8/layout/default"/>
    <dgm:cxn modelId="{337C0415-0658-439A-84D7-0F5A9D7C0A21}" type="presParOf" srcId="{ACECD7C3-1B9E-4DD4-859C-1CCCF7D87B37}" destId="{EEB6EF07-FD04-4B77-87A1-80DEF8D333DA}" srcOrd="6" destOrd="0" presId="urn:microsoft.com/office/officeart/2005/8/layout/default"/>
    <dgm:cxn modelId="{7512169D-2DF3-4D44-A348-B5D52FF7A628}" type="presParOf" srcId="{ACECD7C3-1B9E-4DD4-859C-1CCCF7D87B37}" destId="{F2DB547A-EABB-4F24-8EA9-949BC0FD64E2}" srcOrd="7" destOrd="0" presId="urn:microsoft.com/office/officeart/2005/8/layout/default"/>
    <dgm:cxn modelId="{A5AA21F2-77A5-4A60-A89B-05B5E67C018D}" type="presParOf" srcId="{ACECD7C3-1B9E-4DD4-859C-1CCCF7D87B37}" destId="{C35C5A01-0FDD-4D5B-A910-E4FAC298E9B1}" srcOrd="8" destOrd="0" presId="urn:microsoft.com/office/officeart/2005/8/layout/default"/>
    <dgm:cxn modelId="{4E111DFE-667A-429E-9A7E-E8D91DFA9361}" type="presParOf" srcId="{ACECD7C3-1B9E-4DD4-859C-1CCCF7D87B37}" destId="{8B7F6794-1705-4BD4-91C5-ACF16DA3FECA}" srcOrd="9" destOrd="0" presId="urn:microsoft.com/office/officeart/2005/8/layout/default"/>
    <dgm:cxn modelId="{30F6F2CE-DC24-4475-81D8-18B47E18919B}" type="presParOf" srcId="{ACECD7C3-1B9E-4DD4-859C-1CCCF7D87B37}" destId="{AAAA22FA-C665-40DF-BFFA-D3BCFE8A0989}" srcOrd="10" destOrd="0" presId="urn:microsoft.com/office/officeart/2005/8/layout/default"/>
    <dgm:cxn modelId="{78492502-BCCA-451D-BADA-82DFBB907A99}" type="presParOf" srcId="{ACECD7C3-1B9E-4DD4-859C-1CCCF7D87B37}" destId="{815F8F67-B5F8-4704-BDD3-6C3793D3C71C}" srcOrd="11" destOrd="0" presId="urn:microsoft.com/office/officeart/2005/8/layout/default"/>
    <dgm:cxn modelId="{5F92794B-070E-4F3B-862E-15DB3D2715FA}" type="presParOf" srcId="{ACECD7C3-1B9E-4DD4-859C-1CCCF7D87B37}" destId="{D4FCE3F6-EACA-4A9B-83D2-58A82226DA3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5584A0-4FD7-42B8-909F-CB7BF8EFDF00}" type="doc">
      <dgm:prSet loTypeId="urn:microsoft.com/office/officeart/2005/8/layout/hierarchy1" loCatId="hierarchy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74291F4-19F9-4CD4-807C-AD2A29569115}">
      <dgm:prSet/>
      <dgm:spPr/>
      <dgm:t>
        <a:bodyPr/>
        <a:lstStyle/>
        <a:p>
          <a:r>
            <a:rPr lang="en-US" b="0"/>
            <a:t>Build Base and add Specifications</a:t>
          </a:r>
        </a:p>
      </dgm:t>
    </dgm:pt>
    <dgm:pt modelId="{334C174C-F281-4A3F-B9C2-B47BC8251DD2}" type="parTrans" cxnId="{F1337E61-2B81-4CBD-9666-B04EE559FC14}">
      <dgm:prSet/>
      <dgm:spPr/>
      <dgm:t>
        <a:bodyPr/>
        <a:lstStyle/>
        <a:p>
          <a:endParaRPr lang="en-US"/>
        </a:p>
      </dgm:t>
    </dgm:pt>
    <dgm:pt modelId="{13FE8D3A-2E54-471A-B73B-A187DFD56E16}" type="sibTrans" cxnId="{F1337E61-2B81-4CBD-9666-B04EE559FC14}">
      <dgm:prSet/>
      <dgm:spPr/>
      <dgm:t>
        <a:bodyPr/>
        <a:lstStyle/>
        <a:p>
          <a:endParaRPr lang="en-US"/>
        </a:p>
      </dgm:t>
    </dgm:pt>
    <dgm:pt modelId="{A5744076-8F95-4969-9744-3B8B9EE1E8F9}">
      <dgm:prSet/>
      <dgm:spPr/>
      <dgm:t>
        <a:bodyPr/>
        <a:lstStyle/>
        <a:p>
          <a:r>
            <a:rPr lang="en-US" b="0"/>
            <a:t>Assembling whole hardware Components</a:t>
          </a:r>
        </a:p>
      </dgm:t>
    </dgm:pt>
    <dgm:pt modelId="{FB89EC90-9B61-46D8-B108-D39608D4A0DB}" type="parTrans" cxnId="{0E4E194D-7950-4B11-B10F-7073A69E3763}">
      <dgm:prSet/>
      <dgm:spPr/>
      <dgm:t>
        <a:bodyPr/>
        <a:lstStyle/>
        <a:p>
          <a:endParaRPr lang="en-US"/>
        </a:p>
      </dgm:t>
    </dgm:pt>
    <dgm:pt modelId="{406B64C5-4913-4E2D-B3C2-8799363E84AF}" type="sibTrans" cxnId="{0E4E194D-7950-4B11-B10F-7073A69E3763}">
      <dgm:prSet/>
      <dgm:spPr/>
      <dgm:t>
        <a:bodyPr/>
        <a:lstStyle/>
        <a:p>
          <a:endParaRPr lang="en-US"/>
        </a:p>
      </dgm:t>
    </dgm:pt>
    <dgm:pt modelId="{C32897B1-E5CB-4BB1-9BBB-1BC1ECCE90AC}">
      <dgm:prSet/>
      <dgm:spPr/>
      <dgm:t>
        <a:bodyPr/>
        <a:lstStyle/>
        <a:p>
          <a:r>
            <a:rPr lang="en-US" b="0"/>
            <a:t>Make Rover to do some action</a:t>
          </a:r>
        </a:p>
      </dgm:t>
    </dgm:pt>
    <dgm:pt modelId="{D7DAE5D3-140B-4569-9A41-4134E99579D2}" type="parTrans" cxnId="{3F4029B2-56C9-4282-BCE4-118D46191D97}">
      <dgm:prSet/>
      <dgm:spPr/>
      <dgm:t>
        <a:bodyPr/>
        <a:lstStyle/>
        <a:p>
          <a:endParaRPr lang="en-US"/>
        </a:p>
      </dgm:t>
    </dgm:pt>
    <dgm:pt modelId="{AC1A97BE-2DAE-4904-A02E-31FC4C110950}" type="sibTrans" cxnId="{3F4029B2-56C9-4282-BCE4-118D46191D97}">
      <dgm:prSet/>
      <dgm:spPr/>
      <dgm:t>
        <a:bodyPr/>
        <a:lstStyle/>
        <a:p>
          <a:endParaRPr lang="en-US"/>
        </a:p>
      </dgm:t>
    </dgm:pt>
    <dgm:pt modelId="{1B44F130-3356-4008-AAAF-DE77F3AA3A08}">
      <dgm:prSet/>
      <dgm:spPr/>
      <dgm:t>
        <a:bodyPr/>
        <a:lstStyle/>
        <a:p>
          <a:r>
            <a:rPr lang="en-US" b="0"/>
            <a:t>Add Code for Voice recognition and automatic sensing ability</a:t>
          </a:r>
        </a:p>
      </dgm:t>
    </dgm:pt>
    <dgm:pt modelId="{48321447-536B-41FA-983F-D9C78DC06B60}" type="parTrans" cxnId="{416A9740-3644-4D4E-832A-247FD9C6C221}">
      <dgm:prSet/>
      <dgm:spPr/>
      <dgm:t>
        <a:bodyPr/>
        <a:lstStyle/>
        <a:p>
          <a:endParaRPr lang="en-US"/>
        </a:p>
      </dgm:t>
    </dgm:pt>
    <dgm:pt modelId="{76AA945A-992D-4DCB-8980-357321EB37C9}" type="sibTrans" cxnId="{416A9740-3644-4D4E-832A-247FD9C6C221}">
      <dgm:prSet/>
      <dgm:spPr/>
      <dgm:t>
        <a:bodyPr/>
        <a:lstStyle/>
        <a:p>
          <a:endParaRPr lang="en-US"/>
        </a:p>
      </dgm:t>
    </dgm:pt>
    <dgm:pt modelId="{9162BE1B-8022-4225-8133-26554FE6E4CB}" type="pres">
      <dgm:prSet presAssocID="{C75584A0-4FD7-42B8-909F-CB7BF8EFDF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DBA46D-4944-4FAF-AF0A-5BDB9A92BD90}" type="pres">
      <dgm:prSet presAssocID="{E74291F4-19F9-4CD4-807C-AD2A29569115}" presName="hierRoot1" presStyleCnt="0"/>
      <dgm:spPr/>
    </dgm:pt>
    <dgm:pt modelId="{10E21C90-7290-487D-BF88-8E8841D04DB7}" type="pres">
      <dgm:prSet presAssocID="{E74291F4-19F9-4CD4-807C-AD2A29569115}" presName="composite" presStyleCnt="0"/>
      <dgm:spPr/>
    </dgm:pt>
    <dgm:pt modelId="{E252704D-CECB-4E2C-B3E0-2593E8CB125F}" type="pres">
      <dgm:prSet presAssocID="{E74291F4-19F9-4CD4-807C-AD2A29569115}" presName="background" presStyleLbl="node0" presStyleIdx="0" presStyleCnt="4"/>
      <dgm:spPr/>
    </dgm:pt>
    <dgm:pt modelId="{5AF1352A-FF9D-44C9-A030-7596F42D0356}" type="pres">
      <dgm:prSet presAssocID="{E74291F4-19F9-4CD4-807C-AD2A29569115}" presName="text" presStyleLbl="fgAcc0" presStyleIdx="0" presStyleCnt="4">
        <dgm:presLayoutVars>
          <dgm:chPref val="3"/>
        </dgm:presLayoutVars>
      </dgm:prSet>
      <dgm:spPr/>
    </dgm:pt>
    <dgm:pt modelId="{D1276A3D-382D-4FC2-8444-31FF308AD209}" type="pres">
      <dgm:prSet presAssocID="{E74291F4-19F9-4CD4-807C-AD2A29569115}" presName="hierChild2" presStyleCnt="0"/>
      <dgm:spPr/>
    </dgm:pt>
    <dgm:pt modelId="{80673450-9A18-49BB-8B1B-230D0E4A7E12}" type="pres">
      <dgm:prSet presAssocID="{A5744076-8F95-4969-9744-3B8B9EE1E8F9}" presName="hierRoot1" presStyleCnt="0"/>
      <dgm:spPr/>
    </dgm:pt>
    <dgm:pt modelId="{D180265B-B93D-41FE-8880-5EFC5DBA569C}" type="pres">
      <dgm:prSet presAssocID="{A5744076-8F95-4969-9744-3B8B9EE1E8F9}" presName="composite" presStyleCnt="0"/>
      <dgm:spPr/>
    </dgm:pt>
    <dgm:pt modelId="{22B8BE94-D29A-4F05-A2AC-FB92AF448F5D}" type="pres">
      <dgm:prSet presAssocID="{A5744076-8F95-4969-9744-3B8B9EE1E8F9}" presName="background" presStyleLbl="node0" presStyleIdx="1" presStyleCnt="4"/>
      <dgm:spPr/>
    </dgm:pt>
    <dgm:pt modelId="{0FC017CD-3B35-42E4-8BE3-57541E87D050}" type="pres">
      <dgm:prSet presAssocID="{A5744076-8F95-4969-9744-3B8B9EE1E8F9}" presName="text" presStyleLbl="fgAcc0" presStyleIdx="1" presStyleCnt="4">
        <dgm:presLayoutVars>
          <dgm:chPref val="3"/>
        </dgm:presLayoutVars>
      </dgm:prSet>
      <dgm:spPr/>
    </dgm:pt>
    <dgm:pt modelId="{A3DFD78F-EE50-440B-A352-583BD41D97B0}" type="pres">
      <dgm:prSet presAssocID="{A5744076-8F95-4969-9744-3B8B9EE1E8F9}" presName="hierChild2" presStyleCnt="0"/>
      <dgm:spPr/>
    </dgm:pt>
    <dgm:pt modelId="{ABE361A6-FC88-4BED-9F13-5674C32395DB}" type="pres">
      <dgm:prSet presAssocID="{C32897B1-E5CB-4BB1-9BBB-1BC1ECCE90AC}" presName="hierRoot1" presStyleCnt="0"/>
      <dgm:spPr/>
    </dgm:pt>
    <dgm:pt modelId="{1B537534-109E-44C7-B888-70787B9E33E6}" type="pres">
      <dgm:prSet presAssocID="{C32897B1-E5CB-4BB1-9BBB-1BC1ECCE90AC}" presName="composite" presStyleCnt="0"/>
      <dgm:spPr/>
    </dgm:pt>
    <dgm:pt modelId="{C867FEDA-BAFF-4BB5-9738-496AD3DFFDC5}" type="pres">
      <dgm:prSet presAssocID="{C32897B1-E5CB-4BB1-9BBB-1BC1ECCE90AC}" presName="background" presStyleLbl="node0" presStyleIdx="2" presStyleCnt="4"/>
      <dgm:spPr/>
    </dgm:pt>
    <dgm:pt modelId="{F0C747C4-C74B-45C6-9189-5F56AE9D2F59}" type="pres">
      <dgm:prSet presAssocID="{C32897B1-E5CB-4BB1-9BBB-1BC1ECCE90AC}" presName="text" presStyleLbl="fgAcc0" presStyleIdx="2" presStyleCnt="4">
        <dgm:presLayoutVars>
          <dgm:chPref val="3"/>
        </dgm:presLayoutVars>
      </dgm:prSet>
      <dgm:spPr/>
    </dgm:pt>
    <dgm:pt modelId="{B8E6A3BE-1B47-450C-A063-D8FEF35E2719}" type="pres">
      <dgm:prSet presAssocID="{C32897B1-E5CB-4BB1-9BBB-1BC1ECCE90AC}" presName="hierChild2" presStyleCnt="0"/>
      <dgm:spPr/>
    </dgm:pt>
    <dgm:pt modelId="{F5E52E1D-155D-4E0D-B40C-B8F269038868}" type="pres">
      <dgm:prSet presAssocID="{1B44F130-3356-4008-AAAF-DE77F3AA3A08}" presName="hierRoot1" presStyleCnt="0"/>
      <dgm:spPr/>
    </dgm:pt>
    <dgm:pt modelId="{63077673-ED77-405C-B7C9-57BEA7E06F1C}" type="pres">
      <dgm:prSet presAssocID="{1B44F130-3356-4008-AAAF-DE77F3AA3A08}" presName="composite" presStyleCnt="0"/>
      <dgm:spPr/>
    </dgm:pt>
    <dgm:pt modelId="{D4753278-D07A-4419-9D5B-747532CF6713}" type="pres">
      <dgm:prSet presAssocID="{1B44F130-3356-4008-AAAF-DE77F3AA3A08}" presName="background" presStyleLbl="node0" presStyleIdx="3" presStyleCnt="4"/>
      <dgm:spPr/>
    </dgm:pt>
    <dgm:pt modelId="{91AA4CDB-D35F-4198-BBDA-8C3B3DBE0C23}" type="pres">
      <dgm:prSet presAssocID="{1B44F130-3356-4008-AAAF-DE77F3AA3A08}" presName="text" presStyleLbl="fgAcc0" presStyleIdx="3" presStyleCnt="4">
        <dgm:presLayoutVars>
          <dgm:chPref val="3"/>
        </dgm:presLayoutVars>
      </dgm:prSet>
      <dgm:spPr/>
    </dgm:pt>
    <dgm:pt modelId="{44BB7AB1-6AD0-4828-BF2C-5ED373BC73F1}" type="pres">
      <dgm:prSet presAssocID="{1B44F130-3356-4008-AAAF-DE77F3AA3A08}" presName="hierChild2" presStyleCnt="0"/>
      <dgm:spPr/>
    </dgm:pt>
  </dgm:ptLst>
  <dgm:cxnLst>
    <dgm:cxn modelId="{83237009-7356-4776-A22F-61D4474AEDAA}" type="presOf" srcId="{A5744076-8F95-4969-9744-3B8B9EE1E8F9}" destId="{0FC017CD-3B35-42E4-8BE3-57541E87D050}" srcOrd="0" destOrd="0" presId="urn:microsoft.com/office/officeart/2005/8/layout/hierarchy1"/>
    <dgm:cxn modelId="{7FA3C210-9370-48AE-9112-F6BEA63F5B59}" type="presOf" srcId="{1B44F130-3356-4008-AAAF-DE77F3AA3A08}" destId="{91AA4CDB-D35F-4198-BBDA-8C3B3DBE0C23}" srcOrd="0" destOrd="0" presId="urn:microsoft.com/office/officeart/2005/8/layout/hierarchy1"/>
    <dgm:cxn modelId="{416A9740-3644-4D4E-832A-247FD9C6C221}" srcId="{C75584A0-4FD7-42B8-909F-CB7BF8EFDF00}" destId="{1B44F130-3356-4008-AAAF-DE77F3AA3A08}" srcOrd="3" destOrd="0" parTransId="{48321447-536B-41FA-983F-D9C78DC06B60}" sibTransId="{76AA945A-992D-4DCB-8980-357321EB37C9}"/>
    <dgm:cxn modelId="{F1337E61-2B81-4CBD-9666-B04EE559FC14}" srcId="{C75584A0-4FD7-42B8-909F-CB7BF8EFDF00}" destId="{E74291F4-19F9-4CD4-807C-AD2A29569115}" srcOrd="0" destOrd="0" parTransId="{334C174C-F281-4A3F-B9C2-B47BC8251DD2}" sibTransId="{13FE8D3A-2E54-471A-B73B-A187DFD56E16}"/>
    <dgm:cxn modelId="{0E4E194D-7950-4B11-B10F-7073A69E3763}" srcId="{C75584A0-4FD7-42B8-909F-CB7BF8EFDF00}" destId="{A5744076-8F95-4969-9744-3B8B9EE1E8F9}" srcOrd="1" destOrd="0" parTransId="{FB89EC90-9B61-46D8-B108-D39608D4A0DB}" sibTransId="{406B64C5-4913-4E2D-B3C2-8799363E84AF}"/>
    <dgm:cxn modelId="{3F4029B2-56C9-4282-BCE4-118D46191D97}" srcId="{C75584A0-4FD7-42B8-909F-CB7BF8EFDF00}" destId="{C32897B1-E5CB-4BB1-9BBB-1BC1ECCE90AC}" srcOrd="2" destOrd="0" parTransId="{D7DAE5D3-140B-4569-9A41-4134E99579D2}" sibTransId="{AC1A97BE-2DAE-4904-A02E-31FC4C110950}"/>
    <dgm:cxn modelId="{9D41B9EF-276A-4147-8EE8-6EA5054A6A70}" type="presOf" srcId="{E74291F4-19F9-4CD4-807C-AD2A29569115}" destId="{5AF1352A-FF9D-44C9-A030-7596F42D0356}" srcOrd="0" destOrd="0" presId="urn:microsoft.com/office/officeart/2005/8/layout/hierarchy1"/>
    <dgm:cxn modelId="{76F694F2-1E3F-4F51-905A-7702FF97F9BD}" type="presOf" srcId="{C75584A0-4FD7-42B8-909F-CB7BF8EFDF00}" destId="{9162BE1B-8022-4225-8133-26554FE6E4CB}" srcOrd="0" destOrd="0" presId="urn:microsoft.com/office/officeart/2005/8/layout/hierarchy1"/>
    <dgm:cxn modelId="{E12654F4-24CC-4CA2-96EF-FC7F31AB74BF}" type="presOf" srcId="{C32897B1-E5CB-4BB1-9BBB-1BC1ECCE90AC}" destId="{F0C747C4-C74B-45C6-9189-5F56AE9D2F59}" srcOrd="0" destOrd="0" presId="urn:microsoft.com/office/officeart/2005/8/layout/hierarchy1"/>
    <dgm:cxn modelId="{0F81E78F-0C7A-46EE-A56C-A0858CEA2774}" type="presParOf" srcId="{9162BE1B-8022-4225-8133-26554FE6E4CB}" destId="{FCDBA46D-4944-4FAF-AF0A-5BDB9A92BD90}" srcOrd="0" destOrd="0" presId="urn:microsoft.com/office/officeart/2005/8/layout/hierarchy1"/>
    <dgm:cxn modelId="{B2DAB17E-29DD-4BA8-915E-C37898920037}" type="presParOf" srcId="{FCDBA46D-4944-4FAF-AF0A-5BDB9A92BD90}" destId="{10E21C90-7290-487D-BF88-8E8841D04DB7}" srcOrd="0" destOrd="0" presId="urn:microsoft.com/office/officeart/2005/8/layout/hierarchy1"/>
    <dgm:cxn modelId="{FC1BABB1-5731-4E35-9840-F3058B725ED2}" type="presParOf" srcId="{10E21C90-7290-487D-BF88-8E8841D04DB7}" destId="{E252704D-CECB-4E2C-B3E0-2593E8CB125F}" srcOrd="0" destOrd="0" presId="urn:microsoft.com/office/officeart/2005/8/layout/hierarchy1"/>
    <dgm:cxn modelId="{C5D44B37-AE56-4599-90B1-18B55CADBC98}" type="presParOf" srcId="{10E21C90-7290-487D-BF88-8E8841D04DB7}" destId="{5AF1352A-FF9D-44C9-A030-7596F42D0356}" srcOrd="1" destOrd="0" presId="urn:microsoft.com/office/officeart/2005/8/layout/hierarchy1"/>
    <dgm:cxn modelId="{7D1883EE-A862-4894-A695-885F3BB9161E}" type="presParOf" srcId="{FCDBA46D-4944-4FAF-AF0A-5BDB9A92BD90}" destId="{D1276A3D-382D-4FC2-8444-31FF308AD209}" srcOrd="1" destOrd="0" presId="urn:microsoft.com/office/officeart/2005/8/layout/hierarchy1"/>
    <dgm:cxn modelId="{4B8863BC-EBD8-41E1-8FEE-3B1C3BBBBB31}" type="presParOf" srcId="{9162BE1B-8022-4225-8133-26554FE6E4CB}" destId="{80673450-9A18-49BB-8B1B-230D0E4A7E12}" srcOrd="1" destOrd="0" presId="urn:microsoft.com/office/officeart/2005/8/layout/hierarchy1"/>
    <dgm:cxn modelId="{3AD373AF-488B-4A8C-A42E-441AA12C78D8}" type="presParOf" srcId="{80673450-9A18-49BB-8B1B-230D0E4A7E12}" destId="{D180265B-B93D-41FE-8880-5EFC5DBA569C}" srcOrd="0" destOrd="0" presId="urn:microsoft.com/office/officeart/2005/8/layout/hierarchy1"/>
    <dgm:cxn modelId="{91010D15-AA79-4FA8-818B-61CDBCC1FCF4}" type="presParOf" srcId="{D180265B-B93D-41FE-8880-5EFC5DBA569C}" destId="{22B8BE94-D29A-4F05-A2AC-FB92AF448F5D}" srcOrd="0" destOrd="0" presId="urn:microsoft.com/office/officeart/2005/8/layout/hierarchy1"/>
    <dgm:cxn modelId="{D851267C-53E4-4FD9-B229-6C4D7BE1FD15}" type="presParOf" srcId="{D180265B-B93D-41FE-8880-5EFC5DBA569C}" destId="{0FC017CD-3B35-42E4-8BE3-57541E87D050}" srcOrd="1" destOrd="0" presId="urn:microsoft.com/office/officeart/2005/8/layout/hierarchy1"/>
    <dgm:cxn modelId="{319970DF-2C80-4EB1-ACF8-C20B983FABF6}" type="presParOf" srcId="{80673450-9A18-49BB-8B1B-230D0E4A7E12}" destId="{A3DFD78F-EE50-440B-A352-583BD41D97B0}" srcOrd="1" destOrd="0" presId="urn:microsoft.com/office/officeart/2005/8/layout/hierarchy1"/>
    <dgm:cxn modelId="{DADB735C-5AD1-4BD9-9C78-D23B74F5AB7E}" type="presParOf" srcId="{9162BE1B-8022-4225-8133-26554FE6E4CB}" destId="{ABE361A6-FC88-4BED-9F13-5674C32395DB}" srcOrd="2" destOrd="0" presId="urn:microsoft.com/office/officeart/2005/8/layout/hierarchy1"/>
    <dgm:cxn modelId="{BF79078D-D3E7-45D7-AEFD-1F861C94CF15}" type="presParOf" srcId="{ABE361A6-FC88-4BED-9F13-5674C32395DB}" destId="{1B537534-109E-44C7-B888-70787B9E33E6}" srcOrd="0" destOrd="0" presId="urn:microsoft.com/office/officeart/2005/8/layout/hierarchy1"/>
    <dgm:cxn modelId="{F9D35C74-E44E-46A6-8350-7504B166D43D}" type="presParOf" srcId="{1B537534-109E-44C7-B888-70787B9E33E6}" destId="{C867FEDA-BAFF-4BB5-9738-496AD3DFFDC5}" srcOrd="0" destOrd="0" presId="urn:microsoft.com/office/officeart/2005/8/layout/hierarchy1"/>
    <dgm:cxn modelId="{87B97FC7-09DD-4947-8B84-C66D198EADCA}" type="presParOf" srcId="{1B537534-109E-44C7-B888-70787B9E33E6}" destId="{F0C747C4-C74B-45C6-9189-5F56AE9D2F59}" srcOrd="1" destOrd="0" presId="urn:microsoft.com/office/officeart/2005/8/layout/hierarchy1"/>
    <dgm:cxn modelId="{B3F7F495-C544-4010-9028-09BED735106B}" type="presParOf" srcId="{ABE361A6-FC88-4BED-9F13-5674C32395DB}" destId="{B8E6A3BE-1B47-450C-A063-D8FEF35E2719}" srcOrd="1" destOrd="0" presId="urn:microsoft.com/office/officeart/2005/8/layout/hierarchy1"/>
    <dgm:cxn modelId="{5AF4D677-70E1-4B93-9CAC-DC10BC0ADA90}" type="presParOf" srcId="{9162BE1B-8022-4225-8133-26554FE6E4CB}" destId="{F5E52E1D-155D-4E0D-B40C-B8F269038868}" srcOrd="3" destOrd="0" presId="urn:microsoft.com/office/officeart/2005/8/layout/hierarchy1"/>
    <dgm:cxn modelId="{342970DA-8DEE-4094-B741-9301130D5CA3}" type="presParOf" srcId="{F5E52E1D-155D-4E0D-B40C-B8F269038868}" destId="{63077673-ED77-405C-B7C9-57BEA7E06F1C}" srcOrd="0" destOrd="0" presId="urn:microsoft.com/office/officeart/2005/8/layout/hierarchy1"/>
    <dgm:cxn modelId="{679A5476-41A2-43C5-BAD2-D9E8F9FBED4C}" type="presParOf" srcId="{63077673-ED77-405C-B7C9-57BEA7E06F1C}" destId="{D4753278-D07A-4419-9D5B-747532CF6713}" srcOrd="0" destOrd="0" presId="urn:microsoft.com/office/officeart/2005/8/layout/hierarchy1"/>
    <dgm:cxn modelId="{4E6ABA30-E0D6-4DB7-B8FA-EE7E18FA4915}" type="presParOf" srcId="{63077673-ED77-405C-B7C9-57BEA7E06F1C}" destId="{91AA4CDB-D35F-4198-BBDA-8C3B3DBE0C23}" srcOrd="1" destOrd="0" presId="urn:microsoft.com/office/officeart/2005/8/layout/hierarchy1"/>
    <dgm:cxn modelId="{CE07CCCC-2EB3-45E3-B978-6E1213FBD064}" type="presParOf" srcId="{F5E52E1D-155D-4E0D-B40C-B8F269038868}" destId="{44BB7AB1-6AD0-4828-BF2C-5ED373BC73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5AE6B-FB53-41E0-BEEE-E0466BF0F956}">
      <dsp:nvSpPr>
        <dsp:cNvPr id="0" name=""/>
        <dsp:cNvSpPr/>
      </dsp:nvSpPr>
      <dsp:spPr>
        <a:xfrm>
          <a:off x="0" y="633557"/>
          <a:ext cx="1959852" cy="11759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Introduction</a:t>
          </a:r>
          <a:endParaRPr lang="en-US" sz="2400" kern="1200"/>
        </a:p>
      </dsp:txBody>
      <dsp:txXfrm>
        <a:off x="0" y="633557"/>
        <a:ext cx="1959852" cy="1175911"/>
      </dsp:txXfrm>
    </dsp:sp>
    <dsp:sp modelId="{35E083F7-6560-4676-8905-9EC2DBA7A486}">
      <dsp:nvSpPr>
        <dsp:cNvPr id="0" name=""/>
        <dsp:cNvSpPr/>
      </dsp:nvSpPr>
      <dsp:spPr>
        <a:xfrm>
          <a:off x="2155837" y="633557"/>
          <a:ext cx="1959852" cy="11759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Requirements</a:t>
          </a:r>
          <a:endParaRPr lang="en-US" sz="2400" kern="1200"/>
        </a:p>
      </dsp:txBody>
      <dsp:txXfrm>
        <a:off x="2155837" y="633557"/>
        <a:ext cx="1959852" cy="1175911"/>
      </dsp:txXfrm>
    </dsp:sp>
    <dsp:sp modelId="{2666A625-9A35-4EFD-993D-A45D80B7B03A}">
      <dsp:nvSpPr>
        <dsp:cNvPr id="0" name=""/>
        <dsp:cNvSpPr/>
      </dsp:nvSpPr>
      <dsp:spPr>
        <a:xfrm>
          <a:off x="4311674" y="633557"/>
          <a:ext cx="1959852" cy="117591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Analysis</a:t>
          </a:r>
          <a:endParaRPr lang="en-US" sz="2400" kern="1200"/>
        </a:p>
      </dsp:txBody>
      <dsp:txXfrm>
        <a:off x="4311674" y="633557"/>
        <a:ext cx="1959852" cy="1175911"/>
      </dsp:txXfrm>
    </dsp:sp>
    <dsp:sp modelId="{CDC9424F-0F34-451B-B6E5-251BA5A8AF20}">
      <dsp:nvSpPr>
        <dsp:cNvPr id="0" name=""/>
        <dsp:cNvSpPr/>
      </dsp:nvSpPr>
      <dsp:spPr>
        <a:xfrm>
          <a:off x="0" y="2005454"/>
          <a:ext cx="1959852" cy="117591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Design</a:t>
          </a:r>
          <a:endParaRPr lang="en-US" sz="2400" kern="1200"/>
        </a:p>
      </dsp:txBody>
      <dsp:txXfrm>
        <a:off x="0" y="2005454"/>
        <a:ext cx="1959852" cy="1175911"/>
      </dsp:txXfrm>
    </dsp:sp>
    <dsp:sp modelId="{0D199E6F-ADBC-4132-8849-4A8698C2BFD5}">
      <dsp:nvSpPr>
        <dsp:cNvPr id="0" name=""/>
        <dsp:cNvSpPr/>
      </dsp:nvSpPr>
      <dsp:spPr>
        <a:xfrm>
          <a:off x="2155837" y="2005454"/>
          <a:ext cx="1959852" cy="117591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Coding</a:t>
          </a:r>
          <a:endParaRPr lang="en-US" sz="2400" kern="1200"/>
        </a:p>
      </dsp:txBody>
      <dsp:txXfrm>
        <a:off x="2155837" y="2005454"/>
        <a:ext cx="1959852" cy="1175911"/>
      </dsp:txXfrm>
    </dsp:sp>
    <dsp:sp modelId="{53A17BF5-CD3F-4E9B-A987-20C0753F959C}">
      <dsp:nvSpPr>
        <dsp:cNvPr id="0" name=""/>
        <dsp:cNvSpPr/>
      </dsp:nvSpPr>
      <dsp:spPr>
        <a:xfrm>
          <a:off x="4311674" y="2005454"/>
          <a:ext cx="1959852" cy="11759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Operations</a:t>
          </a:r>
          <a:endParaRPr lang="en-US" sz="2400" kern="1200"/>
        </a:p>
      </dsp:txBody>
      <dsp:txXfrm>
        <a:off x="4311674" y="2005454"/>
        <a:ext cx="1959852" cy="1175911"/>
      </dsp:txXfrm>
    </dsp:sp>
    <dsp:sp modelId="{C0525CFF-4BD2-45B6-B3F3-F7D47C362C93}">
      <dsp:nvSpPr>
        <dsp:cNvPr id="0" name=""/>
        <dsp:cNvSpPr/>
      </dsp:nvSpPr>
      <dsp:spPr>
        <a:xfrm>
          <a:off x="0" y="3377350"/>
          <a:ext cx="1959852" cy="11759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Calibri Light" panose="020F0302020204030204"/>
            </a:rPr>
            <a:t>Modules</a:t>
          </a:r>
        </a:p>
      </dsp:txBody>
      <dsp:txXfrm>
        <a:off x="0" y="3377350"/>
        <a:ext cx="1959852" cy="1175911"/>
      </dsp:txXfrm>
    </dsp:sp>
    <dsp:sp modelId="{CAE9844B-89F0-48AA-BE10-66B675CB6AEA}">
      <dsp:nvSpPr>
        <dsp:cNvPr id="0" name=""/>
        <dsp:cNvSpPr/>
      </dsp:nvSpPr>
      <dsp:spPr>
        <a:xfrm>
          <a:off x="2155837" y="3377350"/>
          <a:ext cx="1959852" cy="117591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Outcome</a:t>
          </a:r>
        </a:p>
      </dsp:txBody>
      <dsp:txXfrm>
        <a:off x="2155837" y="3377350"/>
        <a:ext cx="1959852" cy="1175911"/>
      </dsp:txXfrm>
    </dsp:sp>
    <dsp:sp modelId="{50A053B1-D4A2-4500-B0C4-D05061B56F4F}">
      <dsp:nvSpPr>
        <dsp:cNvPr id="0" name=""/>
        <dsp:cNvSpPr/>
      </dsp:nvSpPr>
      <dsp:spPr>
        <a:xfrm>
          <a:off x="4311674" y="3377350"/>
          <a:ext cx="1959852" cy="117591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Pros and Cons</a:t>
          </a:r>
          <a:br>
            <a:rPr lang="en-US" sz="2400" kern="1200"/>
          </a:br>
          <a:endParaRPr lang="en-US" sz="2400" kern="1200"/>
        </a:p>
      </dsp:txBody>
      <dsp:txXfrm>
        <a:off x="4311674" y="3377350"/>
        <a:ext cx="1959852" cy="11759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41D8E-C83F-42C9-8F41-619AC226E684}">
      <dsp:nvSpPr>
        <dsp:cNvPr id="0" name=""/>
        <dsp:cNvSpPr/>
      </dsp:nvSpPr>
      <dsp:spPr>
        <a:xfrm>
          <a:off x="554195" y="2041"/>
          <a:ext cx="1376943" cy="8261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Arduino Uno</a:t>
          </a:r>
          <a:endParaRPr lang="en-US" sz="1600" b="1" kern="1200">
            <a:latin typeface="Calibri Light" panose="020F0302020204030204"/>
          </a:endParaRPr>
        </a:p>
      </dsp:txBody>
      <dsp:txXfrm>
        <a:off x="554195" y="2041"/>
        <a:ext cx="1376943" cy="826165"/>
      </dsp:txXfrm>
    </dsp:sp>
    <dsp:sp modelId="{7911470A-A8AF-4F69-882B-42AA57D1C469}">
      <dsp:nvSpPr>
        <dsp:cNvPr id="0" name=""/>
        <dsp:cNvSpPr/>
      </dsp:nvSpPr>
      <dsp:spPr>
        <a:xfrm>
          <a:off x="2068832" y="2041"/>
          <a:ext cx="1376943" cy="826165"/>
        </a:xfrm>
        <a:prstGeom prst="rect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L293D Motor Driver</a:t>
          </a:r>
        </a:p>
      </dsp:txBody>
      <dsp:txXfrm>
        <a:off x="2068832" y="2041"/>
        <a:ext cx="1376943" cy="826165"/>
      </dsp:txXfrm>
    </dsp:sp>
    <dsp:sp modelId="{FCDF50FF-FBD5-406D-897A-DA9AD65B48E1}">
      <dsp:nvSpPr>
        <dsp:cNvPr id="0" name=""/>
        <dsp:cNvSpPr/>
      </dsp:nvSpPr>
      <dsp:spPr>
        <a:xfrm>
          <a:off x="554195" y="965901"/>
          <a:ext cx="1376943" cy="826165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Ultrasonic Sensor</a:t>
          </a:r>
        </a:p>
      </dsp:txBody>
      <dsp:txXfrm>
        <a:off x="554195" y="965901"/>
        <a:ext cx="1376943" cy="826165"/>
      </dsp:txXfrm>
    </dsp:sp>
    <dsp:sp modelId="{EEB6EF07-FD04-4B77-87A1-80DEF8D333DA}">
      <dsp:nvSpPr>
        <dsp:cNvPr id="0" name=""/>
        <dsp:cNvSpPr/>
      </dsp:nvSpPr>
      <dsp:spPr>
        <a:xfrm>
          <a:off x="2068832" y="965901"/>
          <a:ext cx="1376943" cy="826165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 Light" panose="020F0302020204030204"/>
            </a:rPr>
            <a:t>18650 Battery (3.7V Lithium Battery)</a:t>
          </a:r>
        </a:p>
      </dsp:txBody>
      <dsp:txXfrm>
        <a:off x="2068832" y="965901"/>
        <a:ext cx="1376943" cy="826165"/>
      </dsp:txXfrm>
    </dsp:sp>
    <dsp:sp modelId="{C35C5A01-0FDD-4D5B-A910-E4FAC298E9B1}">
      <dsp:nvSpPr>
        <dsp:cNvPr id="0" name=""/>
        <dsp:cNvSpPr/>
      </dsp:nvSpPr>
      <dsp:spPr>
        <a:xfrm>
          <a:off x="554195" y="1929761"/>
          <a:ext cx="1376943" cy="826165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 Light" panose="020F0302020204030204"/>
            </a:rPr>
            <a:t>Servo Motor</a:t>
          </a:r>
        </a:p>
      </dsp:txBody>
      <dsp:txXfrm>
        <a:off x="554195" y="1929761"/>
        <a:ext cx="1376943" cy="826165"/>
      </dsp:txXfrm>
    </dsp:sp>
    <dsp:sp modelId="{AAAA22FA-C665-40DF-BFFA-D3BCFE8A0989}">
      <dsp:nvSpPr>
        <dsp:cNvPr id="0" name=""/>
        <dsp:cNvSpPr/>
      </dsp:nvSpPr>
      <dsp:spPr>
        <a:xfrm>
          <a:off x="2068832" y="1929761"/>
          <a:ext cx="1376943" cy="826165"/>
        </a:xfrm>
        <a:prstGeom prst="rect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HC05 Bluetooth Module</a:t>
          </a:r>
        </a:p>
      </dsp:txBody>
      <dsp:txXfrm>
        <a:off x="2068832" y="1929761"/>
        <a:ext cx="1376943" cy="826165"/>
      </dsp:txXfrm>
    </dsp:sp>
    <dsp:sp modelId="{D4FCE3F6-EACA-4A9B-83D2-58A82226DA31}">
      <dsp:nvSpPr>
        <dsp:cNvPr id="0" name=""/>
        <dsp:cNvSpPr/>
      </dsp:nvSpPr>
      <dsp:spPr>
        <a:xfrm>
          <a:off x="1311513" y="2893621"/>
          <a:ext cx="1376943" cy="826165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 Light" panose="020F0302020204030204"/>
            </a:rPr>
            <a:t>Stepper Motor</a:t>
          </a:r>
          <a:endParaRPr lang="en-US" sz="1600" b="1" kern="1200"/>
        </a:p>
      </dsp:txBody>
      <dsp:txXfrm>
        <a:off x="1311513" y="2893621"/>
        <a:ext cx="1376943" cy="826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704D-CECB-4E2C-B3E0-2593E8CB125F}">
      <dsp:nvSpPr>
        <dsp:cNvPr id="0" name=""/>
        <dsp:cNvSpPr/>
      </dsp:nvSpPr>
      <dsp:spPr>
        <a:xfrm>
          <a:off x="2978" y="506886"/>
          <a:ext cx="2126357" cy="13502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F1352A-FF9D-44C9-A030-7596F42D0356}">
      <dsp:nvSpPr>
        <dsp:cNvPr id="0" name=""/>
        <dsp:cNvSpPr/>
      </dsp:nvSpPr>
      <dsp:spPr>
        <a:xfrm>
          <a:off x="239239" y="731335"/>
          <a:ext cx="2126357" cy="1350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Build Base and add Specifications</a:t>
          </a:r>
        </a:p>
      </dsp:txBody>
      <dsp:txXfrm>
        <a:off x="278786" y="770882"/>
        <a:ext cx="2047263" cy="1271142"/>
      </dsp:txXfrm>
    </dsp:sp>
    <dsp:sp modelId="{22B8BE94-D29A-4F05-A2AC-FB92AF448F5D}">
      <dsp:nvSpPr>
        <dsp:cNvPr id="0" name=""/>
        <dsp:cNvSpPr/>
      </dsp:nvSpPr>
      <dsp:spPr>
        <a:xfrm>
          <a:off x="2601859" y="506886"/>
          <a:ext cx="2126357" cy="13502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C017CD-3B35-42E4-8BE3-57541E87D050}">
      <dsp:nvSpPr>
        <dsp:cNvPr id="0" name=""/>
        <dsp:cNvSpPr/>
      </dsp:nvSpPr>
      <dsp:spPr>
        <a:xfrm>
          <a:off x="2838120" y="731335"/>
          <a:ext cx="2126357" cy="1350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Assembling whole hardware Components</a:t>
          </a:r>
        </a:p>
      </dsp:txBody>
      <dsp:txXfrm>
        <a:off x="2877667" y="770882"/>
        <a:ext cx="2047263" cy="1271142"/>
      </dsp:txXfrm>
    </dsp:sp>
    <dsp:sp modelId="{C867FEDA-BAFF-4BB5-9738-496AD3DFFDC5}">
      <dsp:nvSpPr>
        <dsp:cNvPr id="0" name=""/>
        <dsp:cNvSpPr/>
      </dsp:nvSpPr>
      <dsp:spPr>
        <a:xfrm>
          <a:off x="5200739" y="506886"/>
          <a:ext cx="2126357" cy="13502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C747C4-C74B-45C6-9189-5F56AE9D2F59}">
      <dsp:nvSpPr>
        <dsp:cNvPr id="0" name=""/>
        <dsp:cNvSpPr/>
      </dsp:nvSpPr>
      <dsp:spPr>
        <a:xfrm>
          <a:off x="5437001" y="731335"/>
          <a:ext cx="2126357" cy="1350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Make Rover to do some action</a:t>
          </a:r>
        </a:p>
      </dsp:txBody>
      <dsp:txXfrm>
        <a:off x="5476548" y="770882"/>
        <a:ext cx="2047263" cy="1271142"/>
      </dsp:txXfrm>
    </dsp:sp>
    <dsp:sp modelId="{D4753278-D07A-4419-9D5B-747532CF6713}">
      <dsp:nvSpPr>
        <dsp:cNvPr id="0" name=""/>
        <dsp:cNvSpPr/>
      </dsp:nvSpPr>
      <dsp:spPr>
        <a:xfrm>
          <a:off x="7799620" y="506886"/>
          <a:ext cx="2126357" cy="13502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AA4CDB-D35F-4198-BBDA-8C3B3DBE0C23}">
      <dsp:nvSpPr>
        <dsp:cNvPr id="0" name=""/>
        <dsp:cNvSpPr/>
      </dsp:nvSpPr>
      <dsp:spPr>
        <a:xfrm>
          <a:off x="8035882" y="731335"/>
          <a:ext cx="2126357" cy="1350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Add Code for Voice recognition and automatic sensing ability</a:t>
          </a:r>
        </a:p>
      </dsp:txBody>
      <dsp:txXfrm>
        <a:off x="8075429" y="770882"/>
        <a:ext cx="2047263" cy="127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A791B-F4A2-4969-A743-C048BD2DEB1F}" type="datetimeFigureOut"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63CCA-9CB0-46A3-B719-7EC281E112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2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63CCA-9CB0-46A3-B719-7EC281E112A2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0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1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6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5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7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1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2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9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7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electronics.org/diy-6wd-all-terrain-robo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duino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5.jpeg"/><Relationship Id="rId7" Type="http://schemas.openxmlformats.org/officeDocument/2006/relationships/diagramData" Target="../diagrams/data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diagramDrawing" Target="../diagrams/drawing2.xml"/><Relationship Id="rId5" Type="http://schemas.openxmlformats.org/officeDocument/2006/relationships/image" Target="../media/image7.jpeg"/><Relationship Id="rId10" Type="http://schemas.openxmlformats.org/officeDocument/2006/relationships/diagramColors" Target="../diagrams/colors2.xml"/><Relationship Id="rId4" Type="http://schemas.openxmlformats.org/officeDocument/2006/relationships/image" Target="../media/image6.jpeg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8895F37-13F3-414E-6A04-998395AC70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1994" r="-1" b="37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>
                <a:solidFill>
                  <a:srgbClr val="FFFFFF"/>
                </a:solidFill>
              </a:rPr>
              <a:t>    Arduino Rover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64827-1290-2227-4D84-C839C7DD315F}"/>
              </a:ext>
            </a:extLst>
          </p:cNvPr>
          <p:cNvSpPr txBox="1"/>
          <p:nvPr/>
        </p:nvSpPr>
        <p:spPr>
          <a:xfrm>
            <a:off x="1225123" y="4599432"/>
            <a:ext cx="9445924" cy="17307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5600" b="1" dirty="0">
                <a:solidFill>
                  <a:srgbClr val="FFFFFF"/>
                </a:solidFill>
              </a:rPr>
              <a:t>Presented By:</a:t>
            </a:r>
            <a:endParaRPr lang="en-US" sz="5600">
              <a:solidFill>
                <a:srgbClr val="FFFFFF"/>
              </a:solidFill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5600" b="1" dirty="0">
                <a:solidFill>
                  <a:srgbClr val="FFFFFF"/>
                </a:solidFill>
              </a:rPr>
              <a:t>                Nithin U   811720104071</a:t>
            </a:r>
            <a:endParaRPr lang="en-US" sz="5600">
              <a:solidFill>
                <a:srgbClr val="FFFFFF"/>
              </a:solidFill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5600" b="1" dirty="0">
                <a:solidFill>
                  <a:srgbClr val="FFFFFF"/>
                </a:solidFill>
              </a:rPr>
              <a:t>                Mohamed Jameer  811720104061</a:t>
            </a:r>
            <a:endParaRPr lang="en-US" sz="5600">
              <a:solidFill>
                <a:srgbClr val="FFFFFF"/>
              </a:solidFill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5600" b="1" dirty="0">
                <a:solidFill>
                  <a:srgbClr val="FFFFFF"/>
                </a:solidFill>
              </a:rPr>
              <a:t>                Saran Shakthi    811720104092</a:t>
            </a:r>
            <a:endParaRPr lang="en-US" sz="5600">
              <a:solidFill>
                <a:srgbClr val="FFFFFF"/>
              </a:solidFill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600" b="1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600" dirty="0">
                <a:solidFill>
                  <a:srgbClr val="FFFFFF"/>
                </a:solidFill>
              </a:rPr>
              <a:t>                </a:t>
            </a:r>
            <a:endParaRPr lang="en-US" sz="600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30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1035A-2923-A48D-4CC8-D4ECF36BD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281" y="581978"/>
            <a:ext cx="5804324" cy="51815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Franklin Gothic Heavy"/>
                <a:ea typeface="+mn-lt"/>
                <a:cs typeface="+mn-lt"/>
              </a:rPr>
              <a:t>int </a:t>
            </a:r>
            <a:r>
              <a:rPr lang="en-US" sz="1200" dirty="0" err="1">
                <a:latin typeface="Franklin Gothic Heavy"/>
                <a:ea typeface="+mn-lt"/>
                <a:cs typeface="+mn-lt"/>
              </a:rPr>
              <a:t>distance_L</a:t>
            </a:r>
            <a:r>
              <a:rPr lang="en-US" sz="1200" dirty="0">
                <a:latin typeface="Franklin Gothic Heavy"/>
                <a:ea typeface="+mn-lt"/>
                <a:cs typeface="+mn-lt"/>
              </a:rPr>
              <a:t>, </a:t>
            </a:r>
            <a:r>
              <a:rPr lang="en-US" sz="1200" dirty="0" err="1">
                <a:latin typeface="Franklin Gothic Heavy"/>
                <a:ea typeface="+mn-lt"/>
                <a:cs typeface="+mn-lt"/>
              </a:rPr>
              <a:t>distance_F</a:t>
            </a:r>
            <a:r>
              <a:rPr lang="en-US" sz="1200" dirty="0">
                <a:latin typeface="Franklin Gothic Heavy"/>
                <a:ea typeface="+mn-lt"/>
                <a:cs typeface="+mn-lt"/>
              </a:rPr>
              <a:t>, </a:t>
            </a:r>
            <a:r>
              <a:rPr lang="en-US" sz="1200" dirty="0" err="1">
                <a:latin typeface="Franklin Gothic Heavy"/>
                <a:ea typeface="+mn-lt"/>
                <a:cs typeface="+mn-lt"/>
              </a:rPr>
              <a:t>distance_R</a:t>
            </a:r>
            <a:r>
              <a:rPr lang="en-US" sz="1200" dirty="0">
                <a:latin typeface="Franklin Gothic Heavy"/>
                <a:ea typeface="+mn-lt"/>
                <a:cs typeface="+mn-lt"/>
              </a:rPr>
              <a:t>;</a:t>
            </a:r>
            <a:endParaRPr lang="en-US" sz="1200" dirty="0">
              <a:latin typeface="Franklin Gothic Heavy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Franklin Gothic Heavy"/>
                <a:ea typeface="+mn-lt"/>
                <a:cs typeface="+mn-lt"/>
              </a:rPr>
              <a:t>long distance;</a:t>
            </a:r>
            <a:endParaRPr lang="en-US" sz="1200" dirty="0">
              <a:latin typeface="Franklin Gothic Heavy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Franklin Gothic Heavy"/>
                <a:ea typeface="+mn-lt"/>
                <a:cs typeface="+mn-lt"/>
              </a:rPr>
              <a:t>int set = 20;</a:t>
            </a:r>
            <a:endParaRPr lang="en-US" sz="1200" dirty="0">
              <a:latin typeface="Franklin Gothic Heavy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Franklin Gothic Heavy"/>
                <a:ea typeface="+mn-lt"/>
                <a:cs typeface="+mn-lt"/>
              </a:rPr>
              <a:t>int flag = 0;</a:t>
            </a:r>
            <a:endParaRPr lang="en-US" sz="1200" dirty="0">
              <a:latin typeface="Franklin Gothic Heavy"/>
              <a:cs typeface="Calibri" panose="020F0502020204030204"/>
            </a:endParaRPr>
          </a:p>
          <a:p>
            <a:pPr marL="0" indent="0">
              <a:buNone/>
            </a:pPr>
            <a:endParaRPr lang="en-US" sz="1200" dirty="0">
              <a:latin typeface="Franklin Gothic Heavy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Franklin Gothic Heavy"/>
                <a:ea typeface="+mn-lt"/>
                <a:cs typeface="+mn-lt"/>
              </a:rPr>
              <a:t>void setup()</a:t>
            </a:r>
            <a:endParaRPr lang="en-US" sz="1200" dirty="0">
              <a:latin typeface="Franklin Gothic Heavy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Franklin Gothic Heavy"/>
                <a:ea typeface="+mn-lt"/>
                <a:cs typeface="+mn-lt"/>
              </a:rPr>
              <a:t>{</a:t>
            </a:r>
            <a:endParaRPr lang="en-US" sz="1200" dirty="0">
              <a:latin typeface="Franklin Gothic Heavy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Franklin Gothic Heavy"/>
                <a:ea typeface="+mn-lt"/>
                <a:cs typeface="+mn-lt"/>
              </a:rPr>
              <a:t>  </a:t>
            </a:r>
            <a:r>
              <a:rPr lang="en-US" sz="1200" dirty="0" err="1">
                <a:latin typeface="Franklin Gothic Heavy"/>
                <a:ea typeface="+mn-lt"/>
                <a:cs typeface="+mn-lt"/>
              </a:rPr>
              <a:t>Serial.begin</a:t>
            </a:r>
            <a:r>
              <a:rPr lang="en-US" sz="1200" dirty="0">
                <a:latin typeface="Franklin Gothic Heavy"/>
                <a:ea typeface="+mn-lt"/>
                <a:cs typeface="+mn-lt"/>
              </a:rPr>
              <a:t>(9600);           // Initialize serial port</a:t>
            </a:r>
            <a:endParaRPr lang="en-US" sz="1200" dirty="0">
              <a:latin typeface="Franklin Gothic Heavy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Franklin Gothic Heavy"/>
                <a:ea typeface="+mn-lt"/>
                <a:cs typeface="+mn-lt"/>
              </a:rPr>
              <a:t>  </a:t>
            </a:r>
            <a:r>
              <a:rPr lang="en-US" sz="1200" dirty="0" err="1">
                <a:latin typeface="Franklin Gothic Heavy"/>
                <a:ea typeface="+mn-lt"/>
                <a:cs typeface="+mn-lt"/>
              </a:rPr>
              <a:t>Serial.println</a:t>
            </a:r>
            <a:r>
              <a:rPr lang="en-US" sz="1200" dirty="0">
                <a:latin typeface="Franklin Gothic Heavy"/>
                <a:ea typeface="+mn-lt"/>
                <a:cs typeface="+mn-lt"/>
              </a:rPr>
              <a:t>("Start");</a:t>
            </a:r>
            <a:endParaRPr lang="en-US" sz="1200" dirty="0">
              <a:latin typeface="Franklin Gothic Heavy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Franklin Gothic Heavy"/>
                <a:ea typeface="+mn-lt"/>
                <a:cs typeface="+mn-lt"/>
              </a:rPr>
              <a:t>  </a:t>
            </a:r>
            <a:r>
              <a:rPr lang="en-US" sz="1200" dirty="0" err="1">
                <a:latin typeface="Franklin Gothic Heavy"/>
                <a:ea typeface="+mn-lt"/>
                <a:cs typeface="+mn-lt"/>
              </a:rPr>
              <a:t>myservo.attach</a:t>
            </a:r>
            <a:r>
              <a:rPr lang="en-US" sz="1200" dirty="0">
                <a:latin typeface="Franklin Gothic Heavy"/>
                <a:ea typeface="+mn-lt"/>
                <a:cs typeface="+mn-lt"/>
              </a:rPr>
              <a:t>(10);</a:t>
            </a:r>
            <a:endParaRPr lang="en-US" sz="1200" dirty="0">
              <a:latin typeface="Franklin Gothic Heavy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Franklin Gothic Heavy"/>
                <a:ea typeface="+mn-lt"/>
                <a:cs typeface="+mn-lt"/>
              </a:rPr>
              <a:t>  </a:t>
            </a:r>
            <a:r>
              <a:rPr lang="en-US" sz="1200" dirty="0" err="1">
                <a:latin typeface="Franklin Gothic Heavy"/>
                <a:ea typeface="+mn-lt"/>
                <a:cs typeface="+mn-lt"/>
              </a:rPr>
              <a:t>myservo.write</a:t>
            </a:r>
            <a:r>
              <a:rPr lang="en-US" sz="1200" dirty="0">
                <a:latin typeface="Franklin Gothic Heavy"/>
                <a:ea typeface="+mn-lt"/>
                <a:cs typeface="+mn-lt"/>
              </a:rPr>
              <a:t>(90);</a:t>
            </a:r>
            <a:endParaRPr lang="en-US" sz="1200" dirty="0">
              <a:latin typeface="Franklin Gothic Heavy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Franklin Gothic Heavy"/>
                <a:ea typeface="+mn-lt"/>
                <a:cs typeface="+mn-lt"/>
              </a:rPr>
              <a:t>  </a:t>
            </a:r>
            <a:r>
              <a:rPr lang="en-US" sz="1200" dirty="0" err="1">
                <a:latin typeface="Franklin Gothic Heavy"/>
                <a:ea typeface="+mn-lt"/>
                <a:cs typeface="+mn-lt"/>
              </a:rPr>
              <a:t>pinMode</a:t>
            </a:r>
            <a:r>
              <a:rPr lang="en-US" sz="1200" dirty="0">
                <a:latin typeface="Franklin Gothic Heavy"/>
                <a:ea typeface="+mn-lt"/>
                <a:cs typeface="+mn-lt"/>
              </a:rPr>
              <a:t> (</a:t>
            </a:r>
            <a:r>
              <a:rPr lang="en-US" sz="1200" dirty="0" err="1">
                <a:latin typeface="Franklin Gothic Heavy"/>
                <a:ea typeface="+mn-lt"/>
                <a:cs typeface="+mn-lt"/>
              </a:rPr>
              <a:t>trigpin</a:t>
            </a:r>
            <a:r>
              <a:rPr lang="en-US" sz="1200" dirty="0">
                <a:latin typeface="Franklin Gothic Heavy"/>
                <a:ea typeface="+mn-lt"/>
                <a:cs typeface="+mn-lt"/>
              </a:rPr>
              <a:t>, OUTPUT);</a:t>
            </a:r>
            <a:endParaRPr lang="en-US" sz="1200" dirty="0">
              <a:latin typeface="Franklin Gothic Heavy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Franklin Gothic Heavy"/>
                <a:ea typeface="+mn-lt"/>
                <a:cs typeface="+mn-lt"/>
              </a:rPr>
              <a:t>  </a:t>
            </a:r>
            <a:r>
              <a:rPr lang="en-US" sz="1200" err="1">
                <a:latin typeface="Franklin Gothic Heavy"/>
                <a:ea typeface="+mn-lt"/>
                <a:cs typeface="+mn-lt"/>
              </a:rPr>
              <a:t>pinMode</a:t>
            </a:r>
            <a:r>
              <a:rPr lang="en-US" sz="1200" dirty="0">
                <a:latin typeface="Franklin Gothic Heavy"/>
                <a:ea typeface="+mn-lt"/>
                <a:cs typeface="+mn-lt"/>
              </a:rPr>
              <a:t> (</a:t>
            </a:r>
            <a:r>
              <a:rPr lang="en-US" sz="1200" err="1">
                <a:latin typeface="Franklin Gothic Heavy"/>
                <a:ea typeface="+mn-lt"/>
                <a:cs typeface="+mn-lt"/>
              </a:rPr>
              <a:t>echopin</a:t>
            </a:r>
            <a:r>
              <a:rPr lang="en-US" sz="1200" dirty="0">
                <a:latin typeface="Franklin Gothic Heavy"/>
                <a:ea typeface="+mn-lt"/>
                <a:cs typeface="+mn-lt"/>
              </a:rPr>
              <a:t>, INPUT );</a:t>
            </a:r>
            <a:endParaRPr lang="en-US" sz="1200" dirty="0">
              <a:latin typeface="Franklin Gothic Heavy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Franklin Gothic Heavy"/>
                <a:ea typeface="+mn-lt"/>
                <a:cs typeface="+mn-lt"/>
              </a:rPr>
              <a:t>  </a:t>
            </a:r>
            <a:endParaRPr lang="en-US" sz="1200" dirty="0">
              <a:latin typeface="Franklin Gothic Heavy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Franklin Gothic Heavy"/>
                <a:ea typeface="+mn-lt"/>
                <a:cs typeface="+mn-lt"/>
              </a:rPr>
              <a:t>  motor1.setSpeed(180);          // set the motor speed to 0-255</a:t>
            </a:r>
            <a:endParaRPr lang="en-US" sz="1200" dirty="0">
              <a:latin typeface="Franklin Gothic Heavy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Franklin Gothic Heavy"/>
                <a:ea typeface="+mn-lt"/>
                <a:cs typeface="+mn-lt"/>
              </a:rPr>
              <a:t>  motor2.setSpeed(180);</a:t>
            </a:r>
            <a:endParaRPr lang="en-US" sz="1200" dirty="0">
              <a:latin typeface="Franklin Gothic Heavy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Franklin Gothic Heavy"/>
                <a:ea typeface="+mn-lt"/>
                <a:cs typeface="+mn-lt"/>
              </a:rPr>
              <a:t>  motor3.setSpeed(180);</a:t>
            </a:r>
            <a:endParaRPr lang="en-US" sz="1200" dirty="0">
              <a:latin typeface="Franklin Gothic Heavy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Franklin Gothic Heavy"/>
                <a:ea typeface="+mn-lt"/>
                <a:cs typeface="+mn-lt"/>
              </a:rPr>
              <a:t>  motor4.setSpeed(180);</a:t>
            </a:r>
            <a:endParaRPr lang="en-US" sz="1200" dirty="0">
              <a:latin typeface="Franklin Gothic Heavy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Franklin Gothic Heavy"/>
                <a:ea typeface="+mn-lt"/>
                <a:cs typeface="+mn-lt"/>
              </a:rPr>
              <a:t>}</a:t>
            </a:r>
            <a:endParaRPr lang="en-US" sz="1200" dirty="0">
              <a:latin typeface="Franklin Gothic Heavy"/>
              <a:cs typeface="Calibri" panose="020F0502020204030204"/>
            </a:endParaRPr>
          </a:p>
          <a:p>
            <a:pPr marL="0" indent="0">
              <a:buNone/>
            </a:pPr>
            <a:endParaRPr lang="en-US" sz="1200" dirty="0">
              <a:latin typeface="Franklin Gothic Heavy"/>
              <a:cs typeface="Calibri" panose="020F0502020204030204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612C11F9-4464-018F-32C2-05AEB3043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57" y="1373982"/>
            <a:ext cx="3024187" cy="22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4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4F35-D2D1-B118-7EDB-CBCC75C8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531" y="760571"/>
            <a:ext cx="5709074" cy="500291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400" dirty="0">
                <a:latin typeface="Franklin Gothic Heavy"/>
                <a:ea typeface="+mn-lt"/>
                <a:cs typeface="+mn-lt"/>
              </a:rPr>
              <a:t>void loop()</a:t>
            </a:r>
            <a:endParaRPr lang="en-US" sz="1400">
              <a:latin typeface="Franklin Gothic Heavy"/>
              <a:cs typeface="Calibri"/>
            </a:endParaRPr>
          </a:p>
          <a:p>
            <a:pPr>
              <a:buNone/>
            </a:pPr>
            <a:r>
              <a:rPr lang="en-US" sz="1400" dirty="0">
                <a:latin typeface="Franklin Gothic Heavy"/>
                <a:ea typeface="+mn-lt"/>
                <a:cs typeface="+mn-lt"/>
              </a:rPr>
              <a:t>{</a:t>
            </a:r>
            <a:endParaRPr lang="en-US" sz="1400">
              <a:latin typeface="Franklin Gothic Heavy"/>
              <a:cs typeface="Calibri"/>
            </a:endParaRPr>
          </a:p>
          <a:p>
            <a:pPr>
              <a:buNone/>
            </a:pPr>
            <a:r>
              <a:rPr lang="en-US" sz="1400" dirty="0">
                <a:latin typeface="Franklin Gothic Heavy"/>
                <a:ea typeface="+mn-lt"/>
                <a:cs typeface="+mn-lt"/>
              </a:rPr>
              <a:t> if (</a:t>
            </a:r>
            <a:r>
              <a:rPr lang="en-US" sz="1400" dirty="0" err="1">
                <a:latin typeface="Franklin Gothic Heavy"/>
                <a:ea typeface="+mn-lt"/>
                <a:cs typeface="+mn-lt"/>
              </a:rPr>
              <a:t>Serial.available</a:t>
            </a:r>
            <a:r>
              <a:rPr lang="en-US" sz="1400" dirty="0">
                <a:latin typeface="Franklin Gothic Heavy"/>
                <a:ea typeface="+mn-lt"/>
                <a:cs typeface="+mn-lt"/>
              </a:rPr>
              <a:t>()&gt;0)</a:t>
            </a:r>
            <a:endParaRPr lang="en-US" sz="1400">
              <a:latin typeface="Franklin Gothic Heavy"/>
              <a:cs typeface="Calibri"/>
            </a:endParaRPr>
          </a:p>
          <a:p>
            <a:pPr>
              <a:buNone/>
            </a:pPr>
            <a:r>
              <a:rPr lang="en-US" sz="1400" dirty="0">
                <a:latin typeface="Franklin Gothic Heavy"/>
                <a:ea typeface="+mn-lt"/>
                <a:cs typeface="+mn-lt"/>
              </a:rPr>
              <a:t> {</a:t>
            </a:r>
            <a:endParaRPr lang="en-US" sz="1400">
              <a:latin typeface="Franklin Gothic Heavy"/>
              <a:cs typeface="Calibri"/>
            </a:endParaRPr>
          </a:p>
          <a:p>
            <a:pPr>
              <a:buNone/>
            </a:pPr>
            <a:r>
              <a:rPr lang="en-US" sz="1400" dirty="0">
                <a:latin typeface="Franklin Gothic Heavy"/>
                <a:ea typeface="+mn-lt"/>
                <a:cs typeface="+mn-lt"/>
              </a:rPr>
              <a:t> String S = </a:t>
            </a:r>
            <a:r>
              <a:rPr lang="en-US" sz="1400" dirty="0" err="1">
                <a:latin typeface="Franklin Gothic Heavy"/>
                <a:ea typeface="+mn-lt"/>
                <a:cs typeface="+mn-lt"/>
              </a:rPr>
              <a:t>Serial.readString</a:t>
            </a:r>
            <a:r>
              <a:rPr lang="en-US" sz="1400" dirty="0">
                <a:latin typeface="Franklin Gothic Heavy"/>
                <a:ea typeface="+mn-lt"/>
                <a:cs typeface="+mn-lt"/>
              </a:rPr>
              <a:t>();</a:t>
            </a:r>
            <a:endParaRPr lang="en-US" sz="1400">
              <a:latin typeface="Franklin Gothic Heavy"/>
              <a:cs typeface="Calibri"/>
            </a:endParaRPr>
          </a:p>
          <a:p>
            <a:pPr>
              <a:buNone/>
            </a:pPr>
            <a:r>
              <a:rPr lang="en-US" sz="1400" dirty="0">
                <a:latin typeface="Franklin Gothic Heavy"/>
                <a:ea typeface="+mn-lt"/>
                <a:cs typeface="+mn-lt"/>
              </a:rPr>
              <a:t> if (S == "start")</a:t>
            </a:r>
            <a:endParaRPr lang="en-US" sz="1400">
              <a:latin typeface="Franklin Gothic Heavy"/>
              <a:cs typeface="Calibri"/>
            </a:endParaRPr>
          </a:p>
          <a:p>
            <a:pPr>
              <a:buNone/>
            </a:pPr>
            <a:r>
              <a:rPr lang="en-US" sz="1400" dirty="0">
                <a:latin typeface="Franklin Gothic Heavy"/>
                <a:ea typeface="+mn-lt"/>
                <a:cs typeface="+mn-lt"/>
              </a:rPr>
              <a:t> {</a:t>
            </a:r>
            <a:endParaRPr lang="en-US" sz="1400">
              <a:latin typeface="Franklin Gothic Heavy"/>
              <a:cs typeface="Calibri"/>
            </a:endParaRPr>
          </a:p>
          <a:p>
            <a:pPr>
              <a:buNone/>
            </a:pPr>
            <a:r>
              <a:rPr lang="en-US" sz="1400" dirty="0">
                <a:latin typeface="Franklin Gothic Heavy"/>
                <a:ea typeface="+mn-lt"/>
                <a:cs typeface="+mn-lt"/>
              </a:rPr>
              <a:t>  flag = 1;</a:t>
            </a:r>
            <a:endParaRPr lang="en-US" sz="1400">
              <a:latin typeface="Franklin Gothic Heavy"/>
              <a:cs typeface="Calibri"/>
            </a:endParaRPr>
          </a:p>
          <a:p>
            <a:pPr>
              <a:buNone/>
            </a:pPr>
            <a:r>
              <a:rPr lang="en-US" sz="1400" dirty="0">
                <a:latin typeface="Franklin Gothic Heavy"/>
                <a:ea typeface="+mn-lt"/>
                <a:cs typeface="+mn-lt"/>
              </a:rPr>
              <a:t> }</a:t>
            </a:r>
            <a:endParaRPr lang="en-US" sz="1400">
              <a:latin typeface="Franklin Gothic Heavy"/>
              <a:cs typeface="Calibri"/>
            </a:endParaRPr>
          </a:p>
          <a:p>
            <a:pPr>
              <a:buNone/>
            </a:pPr>
            <a:r>
              <a:rPr lang="en-US" sz="1400" dirty="0">
                <a:latin typeface="Franklin Gothic Heavy"/>
                <a:ea typeface="+mn-lt"/>
                <a:cs typeface="+mn-lt"/>
              </a:rPr>
              <a:t> else if (S == "stop")</a:t>
            </a:r>
            <a:endParaRPr lang="en-US" sz="1400">
              <a:latin typeface="Franklin Gothic Heavy"/>
              <a:cs typeface="Calibri"/>
            </a:endParaRPr>
          </a:p>
          <a:p>
            <a:pPr>
              <a:buNone/>
            </a:pPr>
            <a:r>
              <a:rPr lang="en-US" sz="1400" dirty="0">
                <a:latin typeface="Franklin Gothic Heavy"/>
                <a:ea typeface="+mn-lt"/>
                <a:cs typeface="+mn-lt"/>
              </a:rPr>
              <a:t> {</a:t>
            </a:r>
            <a:endParaRPr lang="en-US" sz="1400">
              <a:latin typeface="Franklin Gothic Heavy"/>
              <a:cs typeface="Calibri"/>
            </a:endParaRPr>
          </a:p>
          <a:p>
            <a:pPr>
              <a:buNone/>
            </a:pPr>
            <a:r>
              <a:rPr lang="en-US" sz="1400" dirty="0">
                <a:latin typeface="Franklin Gothic Heavy"/>
                <a:ea typeface="+mn-lt"/>
                <a:cs typeface="+mn-lt"/>
              </a:rPr>
              <a:t>  flag = 0;</a:t>
            </a:r>
            <a:endParaRPr lang="en-US" sz="1400">
              <a:latin typeface="Franklin Gothic Heavy"/>
              <a:cs typeface="Calibri"/>
            </a:endParaRPr>
          </a:p>
          <a:p>
            <a:pPr>
              <a:buNone/>
            </a:pPr>
            <a:r>
              <a:rPr lang="en-US" sz="1400" dirty="0">
                <a:latin typeface="Franklin Gothic Heavy"/>
                <a:ea typeface="+mn-lt"/>
                <a:cs typeface="+mn-lt"/>
              </a:rPr>
              <a:t> }</a:t>
            </a:r>
            <a:endParaRPr lang="en-US" sz="1400">
              <a:latin typeface="Franklin Gothic Heavy"/>
              <a:cs typeface="Calibri"/>
            </a:endParaRPr>
          </a:p>
          <a:p>
            <a:pPr>
              <a:buNone/>
            </a:pPr>
            <a:r>
              <a:rPr lang="en-US" sz="1400" dirty="0">
                <a:latin typeface="Franklin Gothic Heavy"/>
                <a:ea typeface="+mn-lt"/>
                <a:cs typeface="+mn-lt"/>
              </a:rPr>
              <a:t> }</a:t>
            </a:r>
            <a:endParaRPr lang="en-US" sz="1400" dirty="0">
              <a:latin typeface="Franklin Gothic Heavy"/>
            </a:endParaRPr>
          </a:p>
          <a:p>
            <a:pPr>
              <a:buNone/>
            </a:pPr>
            <a:endParaRPr lang="en-US" sz="1200"/>
          </a:p>
          <a:p>
            <a:pPr marL="0" indent="0">
              <a:buNone/>
            </a:pPr>
            <a:endParaRPr lang="en-US" sz="1200">
              <a:cs typeface="Calibri" panose="020F0502020204030204"/>
            </a:endParaRPr>
          </a:p>
        </p:txBody>
      </p:sp>
      <p:pic>
        <p:nvPicPr>
          <p:cNvPr id="4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2672C127-8453-A265-DA26-F2A4F67D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94" y="1069182"/>
            <a:ext cx="2969418" cy="298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2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03D0D615-B4B6-5482-A6D2-796D3208C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03" y="1641481"/>
            <a:ext cx="5354546" cy="1671807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3C345B7-8463-EEB3-3C9A-962A18081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10" y="650494"/>
            <a:ext cx="4994473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46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person, electronics, hand&#10;&#10;Description automatically generated">
            <a:extLst>
              <a:ext uri="{FF2B5EF4-FFF2-40B4-BE49-F238E27FC236}">
                <a16:creationId xmlns:a16="http://schemas.microsoft.com/office/drawing/2014/main" id="{8CE4160E-052D-711B-CEF3-18BD405E15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819" r="9091" b="13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97C5B-1D2F-4693-CF58-7F2DA8B0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642" y="1045843"/>
            <a:ext cx="6287973" cy="939395"/>
          </a:xfrm>
        </p:spPr>
        <p:txBody>
          <a:bodyPr>
            <a:normAutofit/>
          </a:bodyPr>
          <a:lstStyle/>
          <a:p>
            <a:r>
              <a:rPr lang="en-US" sz="6000" b="1" dirty="0">
                <a:ea typeface="+mj-lt"/>
                <a:cs typeface="+mj-lt"/>
              </a:rPr>
              <a:t>Operations</a:t>
            </a:r>
            <a:endParaRPr lang="en-US" sz="6000" dirty="0"/>
          </a:p>
          <a:p>
            <a:endParaRPr lang="en-US" sz="40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EF90E-5D2B-AB8A-381C-8F9F5B691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                 </a:t>
            </a:r>
            <a:r>
              <a:rPr lang="en-US" sz="2400" b="1">
                <a:ea typeface="+mn-lt"/>
                <a:cs typeface="+mn-lt"/>
              </a:rPr>
              <a:t>            Arduino is an open-source electronics platform based on easy-to-use hardware and software. Arduino boards are able to read inputs - light on a sensor, a finger on a button, or a Twitter message - and turn it into an output - activating a motor, turning on an LED, publishing something online.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91ABE-5A3F-6EAC-AFD4-CC86179E4C7E}"/>
              </a:ext>
            </a:extLst>
          </p:cNvPr>
          <p:cNvSpPr txBox="1"/>
          <p:nvPr/>
        </p:nvSpPr>
        <p:spPr>
          <a:xfrm>
            <a:off x="9870532" y="6657945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27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550A4-14C5-9FBE-7F24-2740A37E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>
                <a:ea typeface="+mj-lt"/>
                <a:cs typeface="+mj-lt"/>
              </a:rPr>
              <a:t>OUTCOME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1F0CA-E07F-D57D-D48A-EAB067DC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•</a:t>
            </a:r>
            <a:r>
              <a:rPr lang="en-US" sz="2400" b="1">
                <a:ea typeface="+mn-lt"/>
                <a:cs typeface="+mn-lt"/>
              </a:rPr>
              <a:t>Understand the value and importance of learning a coding language with IOT Devices.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•</a:t>
            </a:r>
            <a:r>
              <a:rPr lang="en-US" sz="2400" b="1">
                <a:ea typeface="+mn-lt"/>
                <a:cs typeface="+mn-lt"/>
              </a:rPr>
              <a:t>Be able to write a simple program in C and C++ with GUN Compiler and execute in projects.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•</a:t>
            </a:r>
            <a:r>
              <a:rPr lang="en-US" sz="2400" b="1">
                <a:ea typeface="+mn-lt"/>
                <a:cs typeface="+mn-lt"/>
              </a:rPr>
              <a:t>Transform a physical input into a digital input and analyze it.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b="1">
                <a:ea typeface="+mn-lt"/>
                <a:cs typeface="+mn-lt"/>
              </a:rPr>
              <a:t>•Understand the function of electronic sensors and components</a:t>
            </a:r>
            <a:endParaRPr lang="en-US" sz="2400">
              <a:cs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5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37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9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D1C89F-0759-DF68-75C6-168C1709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cap="all">
                <a:solidFill>
                  <a:srgbClr val="FFFFFF"/>
                </a:solidFill>
                <a:ea typeface="+mj-lt"/>
                <a:cs typeface="+mj-lt"/>
              </a:rPr>
              <a:t>Pros And cons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F71F-509C-890D-A881-DA66EAAE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571129" cy="392259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• </a:t>
            </a:r>
            <a:r>
              <a:rPr lang="en-US" sz="1600" b="1" dirty="0">
                <a:ea typeface="+mn-lt"/>
                <a:cs typeface="+mn-lt"/>
              </a:rPr>
              <a:t>Ready to Use with few Lines Of Code.</a:t>
            </a:r>
            <a:endParaRPr lang="en-US" sz="1600">
              <a:cs typeface="Calibri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• </a:t>
            </a:r>
            <a:r>
              <a:rPr lang="en-US" sz="1600" b="1" dirty="0">
                <a:ea typeface="+mn-lt"/>
                <a:cs typeface="+mn-lt"/>
              </a:rPr>
              <a:t>Simple and Easy learning of code to instruct a machine.</a:t>
            </a:r>
            <a:endParaRPr lang="en-US" sz="1600">
              <a:cs typeface="Calibri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• </a:t>
            </a:r>
            <a:r>
              <a:rPr lang="en-US" sz="1600" b="1" dirty="0">
                <a:ea typeface="+mn-lt"/>
                <a:cs typeface="+mn-lt"/>
              </a:rPr>
              <a:t>Great Effort Makes New Projects Over It and products are Reusable.</a:t>
            </a:r>
            <a:endParaRPr lang="en-US" sz="1600">
              <a:cs typeface="Calibri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• </a:t>
            </a:r>
            <a:r>
              <a:rPr lang="en-US" sz="1600" b="1" dirty="0">
                <a:ea typeface="+mn-lt"/>
                <a:cs typeface="+mn-lt"/>
              </a:rPr>
              <a:t>large user community, free and broad ranges of libraries of codes, relatively low cost components.</a:t>
            </a:r>
            <a:endParaRPr lang="en-US" sz="1600">
              <a:cs typeface="Calibri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• </a:t>
            </a:r>
            <a:r>
              <a:rPr lang="en-US" sz="1600" b="1" dirty="0">
                <a:ea typeface="+mn-lt"/>
                <a:cs typeface="+mn-lt"/>
              </a:rPr>
              <a:t>Structure Of Arduino is the main disadvantage as it cannot stick for big PCB boards. Suitable for project as small size.</a:t>
            </a:r>
            <a:endParaRPr lang="en-US" sz="1600">
              <a:cs typeface="Calibri"/>
            </a:endParaRPr>
          </a:p>
          <a:p>
            <a:pPr>
              <a:buNone/>
            </a:pPr>
            <a:r>
              <a:rPr lang="en-US" sz="1600" b="1" dirty="0">
                <a:ea typeface="+mn-lt"/>
                <a:cs typeface="+mn-lt"/>
              </a:rPr>
              <a:t>• Many people has hesitate to provide cost for this project by thinking as low cost to get creative outcome.</a:t>
            </a:r>
            <a:endParaRPr lang="en-US" sz="1600">
              <a:cs typeface="Calibri"/>
            </a:endParaRPr>
          </a:p>
          <a:p>
            <a:pPr marL="0" indent="0">
              <a:buNone/>
            </a:pPr>
            <a:endParaRPr lang="en-US" sz="1300">
              <a:cs typeface="Calibri"/>
            </a:endParaRPr>
          </a:p>
        </p:txBody>
      </p:sp>
      <p:pic>
        <p:nvPicPr>
          <p:cNvPr id="9" name="Picture 10" descr="pros, and, cons, compare, choice, decision, select, like, dislike ...">
            <a:extLst>
              <a:ext uri="{FF2B5EF4-FFF2-40B4-BE49-F238E27FC236}">
                <a16:creationId xmlns:a16="http://schemas.microsoft.com/office/drawing/2014/main" id="{D4DD23FF-6366-442B-C38F-1C363F71E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5" r="6829" b="-1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53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BFA27-3893-C62C-1547-C3881692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9923159" cy="1153035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Franklin Gothic Heavy"/>
                <a:ea typeface="+mj-lt"/>
                <a:cs typeface="+mj-lt"/>
              </a:rPr>
              <a:t>REPORT</a:t>
            </a:r>
            <a:endParaRPr lang="en-US" sz="6000" b="1" dirty="0">
              <a:latin typeface="Franklin Gothic Heavy"/>
            </a:endParaRPr>
          </a:p>
        </p:txBody>
      </p:sp>
      <p:pic>
        <p:nvPicPr>
          <p:cNvPr id="24" name="Picture 24" descr="Icon&#10;&#10;Description automatically generated">
            <a:extLst>
              <a:ext uri="{FF2B5EF4-FFF2-40B4-BE49-F238E27FC236}">
                <a16:creationId xmlns:a16="http://schemas.microsoft.com/office/drawing/2014/main" id="{5410923C-65DB-FF39-1205-BA1FA4FB7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"/>
          <a:stretch/>
        </p:blipFill>
        <p:spPr>
          <a:xfrm>
            <a:off x="998470" y="646331"/>
            <a:ext cx="2529246" cy="2586755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25" name="Picture 25" descr="Icon&#10;&#10;Description automatically generated">
            <a:extLst>
              <a:ext uri="{FF2B5EF4-FFF2-40B4-BE49-F238E27FC236}">
                <a16:creationId xmlns:a16="http://schemas.microsoft.com/office/drawing/2014/main" id="{0D41310D-ECE5-BE47-1300-2181E26E64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"/>
          <a:stretch/>
        </p:blipFill>
        <p:spPr>
          <a:xfrm>
            <a:off x="581526" y="348644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463EC90-5788-6712-9A4F-2923F9985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542" y="1946684"/>
            <a:ext cx="736399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cap="all" dirty="0">
                <a:ea typeface="+mn-lt"/>
                <a:cs typeface="+mn-lt"/>
              </a:rPr>
              <a:t>₹ This project Takes 2,680 Rupees for requirements .</a:t>
            </a:r>
            <a:endParaRPr lang="en-US" sz="3200">
              <a:cs typeface="Calibri" panose="020F0502020204030204"/>
            </a:endParaRPr>
          </a:p>
          <a:p>
            <a:pPr marL="0" indent="0">
              <a:buNone/>
            </a:pPr>
            <a:endParaRPr lang="en-US" sz="3200" b="1" cap="all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 b="1" cap="all" dirty="0">
                <a:ea typeface="+mn-lt"/>
                <a:cs typeface="+mn-lt"/>
              </a:rPr>
              <a:t>⌛ Need Time Duration of 4 Months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0764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3" descr="A picture containing indoor, computer, desk&#10;&#10;Description automatically generated">
            <a:extLst>
              <a:ext uri="{FF2B5EF4-FFF2-40B4-BE49-F238E27FC236}">
                <a16:creationId xmlns:a16="http://schemas.microsoft.com/office/drawing/2014/main" id="{930DF639-ADE1-CED1-C3B3-B1C63FD0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366" b="19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7B803A-D84F-7B40-C618-2C23EC70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 i="1" dirty="0">
                <a:solidFill>
                  <a:srgbClr val="FFFFFF"/>
                </a:solidFill>
                <a:latin typeface="Bookman Old Style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9212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1">
            <a:extLst>
              <a:ext uri="{FF2B5EF4-FFF2-40B4-BE49-F238E27FC236}">
                <a16:creationId xmlns:a16="http://schemas.microsoft.com/office/drawing/2014/main" id="{5322410C-8B74-14B6-B530-603E99030D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1111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B78F89-F4F2-F544-C878-FF9383B6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10" y="2363014"/>
            <a:ext cx="4350928" cy="2124711"/>
          </a:xfrm>
        </p:spPr>
        <p:txBody>
          <a:bodyPr anchor="t">
            <a:normAutofit/>
          </a:bodyPr>
          <a:lstStyle/>
          <a:p>
            <a:r>
              <a:rPr lang="en-US" sz="6600">
                <a:latin typeface="Franklin Gothic Heavy"/>
                <a:cs typeface="Calibri Light"/>
              </a:rPr>
              <a:t>Synopsis</a:t>
            </a:r>
            <a:endParaRPr lang="en-US" sz="6600">
              <a:latin typeface="Franklin Gothic Heavy"/>
            </a:endParaRPr>
          </a:p>
        </p:txBody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2E2E4CC0-B468-0BEB-B2AE-C7E4B111A3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809581"/>
              </p:ext>
            </p:extLst>
          </p:nvPr>
        </p:nvGraphicFramePr>
        <p:xfrm>
          <a:off x="5085320" y="556789"/>
          <a:ext cx="6271527" cy="5186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048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66F0E-E11F-B951-A865-760CD3D8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latin typeface="+mj-lt"/>
                <a:ea typeface="+mj-ea"/>
                <a:cs typeface="+mj-cs"/>
              </a:rPr>
              <a:t>Introduction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Content Placeholder 143">
            <a:extLst>
              <a:ext uri="{FF2B5EF4-FFF2-40B4-BE49-F238E27FC236}">
                <a16:creationId xmlns:a16="http://schemas.microsoft.com/office/drawing/2014/main" id="{AAA95813-63B9-33AA-91F6-CE5C3BB88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2000">
                <a:ea typeface="+mn-lt"/>
                <a:cs typeface="+mn-lt"/>
              </a:rPr>
              <a:t>      </a:t>
            </a:r>
            <a:r>
              <a:rPr lang="en-US" sz="2400">
                <a:ea typeface="+mn-lt"/>
                <a:cs typeface="+mn-lt"/>
              </a:rPr>
              <a:t> Arduino Rover is an autonomous robot which will be able to avoid every obstacle in its path. It will use an ultrasonic distance sensor and a servo motor. The robot will check how far the nearest obstacle is (in every direction) and then decide upon the actions to be taken.</a:t>
            </a:r>
            <a:endParaRPr lang="en-US" sz="2400">
              <a:ea typeface="Calibri"/>
              <a:cs typeface="Calibri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6" descr="A picture containing text, sign, yellow, toy&#10;&#10;Description automatically generated">
            <a:extLst>
              <a:ext uri="{FF2B5EF4-FFF2-40B4-BE49-F238E27FC236}">
                <a16:creationId xmlns:a16="http://schemas.microsoft.com/office/drawing/2014/main" id="{EB581DD5-256B-8D47-56E4-99230BA3B0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306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3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0" name="Rectangle 672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340B3-9C52-5FCE-3A0D-A3968D88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651" y="737095"/>
            <a:ext cx="3938520" cy="1506444"/>
          </a:xfrm>
        </p:spPr>
        <p:txBody>
          <a:bodyPr>
            <a:normAutofit/>
          </a:bodyPr>
          <a:lstStyle/>
          <a:p>
            <a:r>
              <a:rPr lang="en-US" sz="4000" b="1">
                <a:latin typeface="Franklin Gothic Heavy"/>
                <a:cs typeface="Calibri Light"/>
              </a:rPr>
              <a:t>Requirements</a:t>
            </a:r>
          </a:p>
        </p:txBody>
      </p:sp>
      <p:pic>
        <p:nvPicPr>
          <p:cNvPr id="668" name="Picture 668" descr="A picture containing text&#10;&#10;Description automatically generated">
            <a:extLst>
              <a:ext uri="{FF2B5EF4-FFF2-40B4-BE49-F238E27FC236}">
                <a16:creationId xmlns:a16="http://schemas.microsoft.com/office/drawing/2014/main" id="{BA376DB8-96CF-C347-6682-8F0F12223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26" r="-3" b="2313"/>
          <a:stretch/>
        </p:blipFill>
        <p:spPr>
          <a:xfrm>
            <a:off x="5195933" y="1635813"/>
            <a:ext cx="3325118" cy="2267438"/>
          </a:xfrm>
          <a:prstGeom prst="rect">
            <a:avLst/>
          </a:prstGeom>
        </p:spPr>
      </p:pic>
      <p:pic>
        <p:nvPicPr>
          <p:cNvPr id="293" name="Picture 293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883029AC-6F66-8191-DA35-2E5C319AC6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50" r="3" b="18224"/>
          <a:stretch/>
        </p:blipFill>
        <p:spPr>
          <a:xfrm>
            <a:off x="8672469" y="2252919"/>
            <a:ext cx="3325118" cy="1650333"/>
          </a:xfrm>
          <a:prstGeom prst="rect">
            <a:avLst/>
          </a:prstGeom>
        </p:spPr>
      </p:pic>
      <p:pic>
        <p:nvPicPr>
          <p:cNvPr id="462" name="Picture 462" descr="A picture containing yellow&#10;&#10;Description automatically generated">
            <a:extLst>
              <a:ext uri="{FF2B5EF4-FFF2-40B4-BE49-F238E27FC236}">
                <a16:creationId xmlns:a16="http://schemas.microsoft.com/office/drawing/2014/main" id="{3DC5B1AA-06D7-1D29-1ECB-6957F03BFD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34" r="4727" b="-5"/>
          <a:stretch/>
        </p:blipFill>
        <p:spPr>
          <a:xfrm>
            <a:off x="5284891" y="4063564"/>
            <a:ext cx="1965844" cy="2227974"/>
          </a:xfrm>
          <a:prstGeom prst="rect">
            <a:avLst/>
          </a:prstGeom>
        </p:spPr>
      </p:pic>
      <p:pic>
        <p:nvPicPr>
          <p:cNvPr id="291" name="Picture 291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A6FB9676-DD10-D694-361C-FC811565F0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37" r="-1" b="4360"/>
          <a:stretch/>
        </p:blipFill>
        <p:spPr>
          <a:xfrm>
            <a:off x="7528164" y="4279013"/>
            <a:ext cx="2152419" cy="2010404"/>
          </a:xfrm>
          <a:prstGeom prst="rect">
            <a:avLst/>
          </a:prstGeom>
        </p:spPr>
      </p:pic>
      <p:pic>
        <p:nvPicPr>
          <p:cNvPr id="292" name="Picture 292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303450B6-33B6-01D4-13A1-9268BABC98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987" r="-1" b="16460"/>
          <a:stretch/>
        </p:blipFill>
        <p:spPr>
          <a:xfrm>
            <a:off x="9845167" y="4819003"/>
            <a:ext cx="2152419" cy="1468279"/>
          </a:xfrm>
          <a:prstGeom prst="rect">
            <a:avLst/>
          </a:prstGeom>
        </p:spPr>
      </p:pic>
      <p:graphicFrame>
        <p:nvGraphicFramePr>
          <p:cNvPr id="56" name="Content Placeholder 2">
            <a:extLst>
              <a:ext uri="{FF2B5EF4-FFF2-40B4-BE49-F238E27FC236}">
                <a16:creationId xmlns:a16="http://schemas.microsoft.com/office/drawing/2014/main" id="{DAE4E4B2-2C15-056C-5DAA-1C69FC1CD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674266"/>
              </p:ext>
            </p:extLst>
          </p:nvPr>
        </p:nvGraphicFramePr>
        <p:xfrm>
          <a:off x="838200" y="2400475"/>
          <a:ext cx="3999971" cy="372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5CD935-EF89-1BA0-1B8E-EEAC243EF60D}"/>
              </a:ext>
            </a:extLst>
          </p:cNvPr>
          <p:cNvCxnSpPr/>
          <p:nvPr/>
        </p:nvCxnSpPr>
        <p:spPr>
          <a:xfrm>
            <a:off x="378542" y="1177412"/>
            <a:ext cx="4085303" cy="17207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C0616CF-FD4B-68A1-D03D-382CDDBDC3BE}"/>
              </a:ext>
            </a:extLst>
          </p:cNvPr>
          <p:cNvCxnSpPr/>
          <p:nvPr/>
        </p:nvCxnSpPr>
        <p:spPr>
          <a:xfrm flipV="1">
            <a:off x="2672223" y="1792236"/>
            <a:ext cx="1897625" cy="7374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8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0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E5FD8C55-0C41-279F-A121-CE74A972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br>
              <a:rPr lang="en-US" sz="4000" b="1">
                <a:solidFill>
                  <a:srgbClr val="FFFFFF"/>
                </a:solidFill>
                <a:latin typeface="Franklin Gothic Heavy"/>
                <a:cs typeface="Calibri Light"/>
              </a:rPr>
            </a:br>
            <a:endParaRPr lang="en-US" sz="4000" b="1">
              <a:solidFill>
                <a:srgbClr val="FFFFFF"/>
              </a:solidFill>
              <a:latin typeface="Franklin Gothic Heavy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1233-6D1B-CBC3-09D1-C78E9BBA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200" b="1" dirty="0">
                <a:latin typeface="Bookman Old Style"/>
                <a:cs typeface="Calibri"/>
              </a:rPr>
              <a:t>                     </a:t>
            </a:r>
            <a:r>
              <a:rPr lang="en-US" sz="2200" b="1" dirty="0">
                <a:ea typeface="+mn-lt"/>
                <a:cs typeface="+mn-lt"/>
              </a:rPr>
              <a:t>The working principle of the robot is transmitting sensed signal to the microcontroller to control the DC motors for obstacle avoidance. The H-bridge L293D controls the direction of the motors to move either clockwise or anti-clockwise directions as provided by the microcontroller.</a:t>
            </a:r>
            <a:endParaRPr lang="en-US" sz="2200" b="1" dirty="0">
              <a:latin typeface="Bookman Old Style"/>
              <a:cs typeface="Calibri"/>
            </a:endParaRPr>
          </a:p>
        </p:txBody>
      </p:sp>
      <p:pic>
        <p:nvPicPr>
          <p:cNvPr id="5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E398ED57-DB8A-6F16-0908-FC63AD913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36" r="9091" b="3155"/>
          <a:stretch/>
        </p:blipFill>
        <p:spPr>
          <a:xfrm>
            <a:off x="6098892" y="2923386"/>
            <a:ext cx="4802404" cy="27013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3278F1-AF37-CEB9-CF9B-C6CB4C1E19F1}"/>
              </a:ext>
            </a:extLst>
          </p:cNvPr>
          <p:cNvSpPr txBox="1"/>
          <p:nvPr/>
        </p:nvSpPr>
        <p:spPr>
          <a:xfrm>
            <a:off x="1044678" y="958644"/>
            <a:ext cx="105048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5400" b="1">
                <a:solidFill>
                  <a:schemeClr val="bg1"/>
                </a:solidFill>
                <a:cs typeface="Calibri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55606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E654B-CDF7-416A-E998-ED472EBC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24" y="645224"/>
            <a:ext cx="3182940" cy="1471959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latin typeface="Franklin Gothic Heavy"/>
                <a:cs typeface="Calibri Light"/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AC5EA-4C9C-9376-2DB5-EFDF7544C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746" y="2235717"/>
            <a:ext cx="3186340" cy="32963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1900" dirty="0">
                <a:solidFill>
                  <a:srgbClr val="FEFFFF"/>
                </a:solidFill>
                <a:latin typeface="Bookman Old Style"/>
                <a:cs typeface="Calibri"/>
              </a:rPr>
              <a:t>  </a:t>
            </a:r>
            <a:r>
              <a:rPr lang="en-US" sz="2000" b="1" dirty="0">
                <a:solidFill>
                  <a:srgbClr val="FEFFFF"/>
                </a:solidFill>
                <a:ea typeface="+mn-lt"/>
                <a:cs typeface="+mn-lt"/>
              </a:rPr>
              <a:t>An ultrasonic sensor is used to detect any obstacle ahead of it and sends a command to the micro-controller. Depending on the input signal received, the micro-controller redirects the robot to move in an alternate direction by actuating the motors which are interfaced to it through a motor driver.</a:t>
            </a:r>
            <a:endParaRPr lang="en-US" sz="2000" b="1" dirty="0">
              <a:solidFill>
                <a:srgbClr val="FEFFFF"/>
              </a:solidFill>
              <a:ea typeface="Calibri"/>
              <a:cs typeface="Calibri"/>
            </a:endParaRPr>
          </a:p>
        </p:txBody>
      </p:sp>
      <p:pic>
        <p:nvPicPr>
          <p:cNvPr id="8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919D3F6-38F1-842B-B5A7-48BF5ACFF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2011776"/>
            <a:ext cx="6539075" cy="251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9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19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1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30" descr="3D people assembling gears isolated over a white background | Freestock ...">
            <a:extLst>
              <a:ext uri="{FF2B5EF4-FFF2-40B4-BE49-F238E27FC236}">
                <a16:creationId xmlns:a16="http://schemas.microsoft.com/office/drawing/2014/main" id="{EEC463D1-4A46-3761-B5D4-31E7C37034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6203" b="10500"/>
          <a:stretch/>
        </p:blipFill>
        <p:spPr>
          <a:xfrm>
            <a:off x="180975" y="182880"/>
            <a:ext cx="12026043" cy="661884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A81EF81-9E35-E7BB-A6DF-CCB133E8D75E}"/>
              </a:ext>
            </a:extLst>
          </p:cNvPr>
          <p:cNvSpPr txBox="1"/>
          <p:nvPr/>
        </p:nvSpPr>
        <p:spPr>
          <a:xfrm>
            <a:off x="838200" y="525195"/>
            <a:ext cx="10165218" cy="28065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chemeClr val="bg1"/>
                </a:solidFill>
                <a:latin typeface="Franklin Gothic Heavy"/>
                <a:ea typeface="+mj-ea"/>
                <a:cs typeface="+mj-cs"/>
              </a:rPr>
              <a:t>Modules</a:t>
            </a:r>
          </a:p>
        </p:txBody>
      </p:sp>
      <p:graphicFrame>
        <p:nvGraphicFramePr>
          <p:cNvPr id="70" name="TextBox 1">
            <a:extLst>
              <a:ext uri="{FF2B5EF4-FFF2-40B4-BE49-F238E27FC236}">
                <a16:creationId xmlns:a16="http://schemas.microsoft.com/office/drawing/2014/main" id="{98F9CD98-0112-9072-876A-39227C1BD5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649032"/>
              </p:ext>
            </p:extLst>
          </p:nvPr>
        </p:nvGraphicFramePr>
        <p:xfrm>
          <a:off x="838200" y="3526300"/>
          <a:ext cx="10165218" cy="2588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7101677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96FD5-55D8-0B61-4561-E85E2122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latin typeface="Franklin Gothic Heavy"/>
              </a:rPr>
              <a:t>Coding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73C7-8EE7-D614-3303-03EA04777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                </a:t>
            </a:r>
            <a:r>
              <a:rPr lang="en-US" sz="2400" dirty="0"/>
              <a:t>  </a:t>
            </a:r>
            <a:r>
              <a:rPr lang="en-US" sz="2400" dirty="0">
                <a:ea typeface="+mn-lt"/>
                <a:cs typeface="+mn-lt"/>
              </a:rPr>
              <a:t> The coding screen is divided into two blocks. The </a:t>
            </a:r>
            <a:r>
              <a:rPr lang="en-US" sz="2400" b="1" dirty="0">
                <a:ea typeface="+mn-lt"/>
                <a:cs typeface="+mn-lt"/>
              </a:rPr>
              <a:t>setup</a:t>
            </a:r>
            <a:r>
              <a:rPr lang="en-US" sz="2400" dirty="0">
                <a:ea typeface="+mn-lt"/>
                <a:cs typeface="+mn-lt"/>
              </a:rPr>
              <a:t> is considered as the preparation block, while the </a:t>
            </a:r>
            <a:r>
              <a:rPr lang="en-US" sz="2400" b="1" dirty="0">
                <a:ea typeface="+mn-lt"/>
                <a:cs typeface="+mn-lt"/>
              </a:rPr>
              <a:t>loop</a:t>
            </a:r>
            <a:r>
              <a:rPr lang="en-US" sz="2400" dirty="0">
                <a:ea typeface="+mn-lt"/>
                <a:cs typeface="+mn-lt"/>
              </a:rPr>
              <a:t> is considered as the execution block. </a:t>
            </a:r>
            <a:r>
              <a:rPr lang="en-US" sz="2400" dirty="0"/>
              <a:t>        </a:t>
            </a:r>
            <a:r>
              <a:rPr lang="en-US" sz="2000" dirty="0"/>
              <a:t>     </a:t>
            </a:r>
            <a:endParaRPr lang="en-US"/>
          </a:p>
        </p:txBody>
      </p:sp>
      <p:pic>
        <p:nvPicPr>
          <p:cNvPr id="5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C31D7F-692C-E613-7080-D290E6D81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979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4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D14AC-AB80-EBD0-FAA1-61C199D8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b="1">
                <a:ea typeface="+mj-lt"/>
                <a:cs typeface="+mj-lt"/>
              </a:rPr>
              <a:t>Library Functions and Program:</a:t>
            </a:r>
            <a:endParaRPr lang="en-US" sz="4800"/>
          </a:p>
          <a:p>
            <a:endParaRPr lang="en-US" sz="4800">
              <a:latin typeface="Franklin Gothic Heavy"/>
              <a:cs typeface="Calibri Light"/>
            </a:endParaRPr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5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3313F7-BB56-4B16-AFE4-5996D75A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343" y="665320"/>
            <a:ext cx="6578229" cy="5443446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000" dirty="0">
                <a:ea typeface="+mn-lt"/>
                <a:cs typeface="+mn-lt"/>
              </a:rPr>
              <a:t>                 </a:t>
            </a:r>
            <a:r>
              <a:rPr lang="en-US" sz="1200" dirty="0">
                <a:ea typeface="+mn-lt"/>
                <a:cs typeface="+mn-lt"/>
              </a:rPr>
              <a:t>        </a:t>
            </a:r>
            <a:r>
              <a:rPr lang="en-US" sz="1200" b="1" dirty="0">
                <a:latin typeface="Bookman Old Style"/>
                <a:ea typeface="+mn-lt"/>
                <a:cs typeface="+mn-lt"/>
              </a:rPr>
              <a:t> 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Main library functions used in this project are</a:t>
            </a:r>
            <a:endParaRPr lang="en-US" sz="1600" b="1" dirty="0">
              <a:latin typeface="Bookman Old Style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                                      #include &lt;</a:t>
            </a:r>
            <a:r>
              <a:rPr lang="en-US" sz="1600" b="1" dirty="0" err="1">
                <a:latin typeface="Bookman Old Style"/>
                <a:ea typeface="+mn-lt"/>
                <a:cs typeface="+mn-lt"/>
              </a:rPr>
              <a:t>AFMotor.h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&gt;</a:t>
            </a:r>
          </a:p>
          <a:p>
            <a:pPr marL="0" indent="0">
              <a:buNone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                                      #include &lt;</a:t>
            </a:r>
            <a:r>
              <a:rPr lang="en-US" sz="1600" b="1" dirty="0" err="1">
                <a:latin typeface="Bookman Old Style"/>
                <a:ea typeface="+mn-lt"/>
                <a:cs typeface="+mn-lt"/>
              </a:rPr>
              <a:t>Servo.h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&gt;</a:t>
            </a:r>
            <a:endParaRPr lang="en-US" sz="1600" b="1" dirty="0">
              <a:latin typeface="Bookman Old Style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                                      #include &lt;</a:t>
            </a:r>
            <a:r>
              <a:rPr lang="en-US" sz="1600" b="1" dirty="0" err="1">
                <a:latin typeface="Bookman Old Style"/>
                <a:ea typeface="+mn-lt"/>
                <a:cs typeface="+mn-lt"/>
              </a:rPr>
              <a:t>ping.h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&gt; </a:t>
            </a:r>
          </a:p>
          <a:p>
            <a:pPr marL="0" indent="0">
              <a:buNone/>
            </a:pPr>
            <a:r>
              <a:rPr lang="en-US" sz="2400" b="1" dirty="0">
                <a:latin typeface="Franklin Gothic Heavy"/>
                <a:ea typeface="+mn-lt"/>
                <a:cs typeface="+mn-lt"/>
              </a:rPr>
              <a:t>Program:</a:t>
            </a:r>
            <a:endParaRPr lang="en-US" sz="1800" b="1" dirty="0">
              <a:latin typeface="Franklin Gothic Heavy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Servo </a:t>
            </a:r>
            <a:r>
              <a:rPr lang="en-US" sz="1600" b="1" dirty="0" err="1">
                <a:latin typeface="Bookman Old Style"/>
                <a:ea typeface="+mn-lt"/>
                <a:cs typeface="+mn-lt"/>
              </a:rPr>
              <a:t>myservo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;</a:t>
            </a:r>
            <a:endParaRPr lang="en-US" sz="1600" b="1" dirty="0">
              <a:latin typeface="Bookman Old Style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const int MOTOR_1 = 1; </a:t>
            </a:r>
            <a:endParaRPr lang="en-US" sz="1600" b="1" dirty="0">
              <a:latin typeface="Bookman Old Style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const int MOTOR_2 = 2; </a:t>
            </a:r>
            <a:endParaRPr lang="en-US" sz="1600" b="1" dirty="0">
              <a:latin typeface="Bookman Old Style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const int MOTOR_3 = 3; </a:t>
            </a:r>
            <a:endParaRPr lang="en-US" sz="1600" b="1" dirty="0">
              <a:latin typeface="Bookman Old Style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const int MOTOR_4 = 4; </a:t>
            </a:r>
            <a:endParaRPr lang="en-US" sz="1600" b="1" dirty="0">
              <a:latin typeface="Bookman Old Style"/>
              <a:cs typeface="Calibri" panose="020F0502020204030204"/>
            </a:endParaRPr>
          </a:p>
          <a:p>
            <a:pPr marL="0" indent="0">
              <a:buNone/>
            </a:pPr>
            <a:endParaRPr lang="en-US" sz="1600" b="1" dirty="0">
              <a:latin typeface="Bookman Old Style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// create motor object, 64KHz </a:t>
            </a:r>
            <a:r>
              <a:rPr lang="en-US" sz="1600" b="1" dirty="0" err="1">
                <a:latin typeface="Bookman Old Style"/>
                <a:ea typeface="+mn-lt"/>
                <a:cs typeface="+mn-lt"/>
              </a:rPr>
              <a:t>pwm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err="1">
                <a:latin typeface="Bookman Old Style"/>
                <a:ea typeface="+mn-lt"/>
                <a:cs typeface="+mn-lt"/>
              </a:rPr>
              <a:t>AF_DCMotor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motor1(MOTOR_1, MOTOR12_64KHZ); </a:t>
            </a:r>
            <a:endParaRPr lang="en-US" sz="1600" b="1" dirty="0">
              <a:latin typeface="Bookman Old Style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b="1" dirty="0" err="1">
                <a:latin typeface="Bookman Old Style"/>
                <a:ea typeface="+mn-lt"/>
                <a:cs typeface="+mn-lt"/>
              </a:rPr>
              <a:t>AF_DCMotor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motor2(MOTOR_2, MOTOR12_64KHZ); </a:t>
            </a:r>
          </a:p>
          <a:p>
            <a:pPr marL="0" indent="0">
              <a:buNone/>
            </a:pPr>
            <a:r>
              <a:rPr lang="en-US" sz="1600" b="1" dirty="0" err="1">
                <a:latin typeface="Bookman Old Style"/>
                <a:ea typeface="+mn-lt"/>
                <a:cs typeface="+mn-lt"/>
              </a:rPr>
              <a:t>AF_DCMotor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motor3(MOTOR_3, MOTOR12_64KHZ); </a:t>
            </a:r>
          </a:p>
          <a:p>
            <a:pPr marL="0" indent="0">
              <a:buNone/>
            </a:pPr>
            <a:r>
              <a:rPr lang="en-US" sz="1600" b="1" dirty="0" err="1">
                <a:latin typeface="Bookman Old Style"/>
                <a:ea typeface="+mn-lt"/>
                <a:cs typeface="+mn-lt"/>
              </a:rPr>
              <a:t>AF_DCMotor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 motor4(MOTOR_4, MOTOR12_64KHZ); </a:t>
            </a:r>
            <a:endParaRPr lang="en-US" sz="1600" b="1">
              <a:latin typeface="Bookman Old Styl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307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    Arduino Rover</vt:lpstr>
      <vt:lpstr>Synopsis</vt:lpstr>
      <vt:lpstr>Introduction</vt:lpstr>
      <vt:lpstr>Requirements</vt:lpstr>
      <vt:lpstr> </vt:lpstr>
      <vt:lpstr>Design</vt:lpstr>
      <vt:lpstr>PowerPoint Presentation</vt:lpstr>
      <vt:lpstr>Coding</vt:lpstr>
      <vt:lpstr>Library Functions and Program: </vt:lpstr>
      <vt:lpstr>PowerPoint Presentation</vt:lpstr>
      <vt:lpstr>PowerPoint Presentation</vt:lpstr>
      <vt:lpstr>PowerPoint Presentation</vt:lpstr>
      <vt:lpstr>Operations </vt:lpstr>
      <vt:lpstr>OUTCOME</vt:lpstr>
      <vt:lpstr>Pros And cons </vt:lpstr>
      <vt:lpstr>REPORT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259</cp:revision>
  <dcterms:created xsi:type="dcterms:W3CDTF">2013-07-15T20:26:40Z</dcterms:created>
  <dcterms:modified xsi:type="dcterms:W3CDTF">2022-12-05T19:37:43Z</dcterms:modified>
</cp:coreProperties>
</file>