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j G" userId="e145f08216a45bcb" providerId="LiveId" clId="{2C231A64-1C14-4B90-87F2-8A346200E35A}"/>
    <pc:docChg chg="undo custSel modSld sldOrd">
      <pc:chgData name="Manoj G" userId="e145f08216a45bcb" providerId="LiveId" clId="{2C231A64-1C14-4B90-87F2-8A346200E35A}" dt="2024-05-17T01:55:25.641" v="29"/>
      <pc:docMkLst>
        <pc:docMk/>
      </pc:docMkLst>
      <pc:sldChg chg="modSp mod">
        <pc:chgData name="Manoj G" userId="e145f08216a45bcb" providerId="LiveId" clId="{2C231A64-1C14-4B90-87F2-8A346200E35A}" dt="2024-05-17T01:55:06.463" v="27" actId="20577"/>
        <pc:sldMkLst>
          <pc:docMk/>
          <pc:sldMk cId="0" sldId="262"/>
        </pc:sldMkLst>
        <pc:spChg chg="mod">
          <ac:chgData name="Manoj G" userId="e145f08216a45bcb" providerId="LiveId" clId="{2C231A64-1C14-4B90-87F2-8A346200E35A}" dt="2024-05-17T01:55:06.463" v="27" actId="20577"/>
          <ac:spMkLst>
            <pc:docMk/>
            <pc:sldMk cId="0" sldId="262"/>
            <ac:spMk id="95" creationId="{00000000-0000-0000-0000-000000000000}"/>
          </ac:spMkLst>
        </pc:spChg>
      </pc:sldChg>
      <pc:sldChg chg="modSp mod">
        <pc:chgData name="Manoj G" userId="e145f08216a45bcb" providerId="LiveId" clId="{2C231A64-1C14-4B90-87F2-8A346200E35A}" dt="2024-05-17T01:54:53.948" v="20" actId="20577"/>
        <pc:sldMkLst>
          <pc:docMk/>
          <pc:sldMk cId="0" sldId="263"/>
        </pc:sldMkLst>
        <pc:spChg chg="mod">
          <ac:chgData name="Manoj G" userId="e145f08216a45bcb" providerId="LiveId" clId="{2C231A64-1C14-4B90-87F2-8A346200E35A}" dt="2024-05-17T01:54:53.948" v="20" actId="20577"/>
          <ac:spMkLst>
            <pc:docMk/>
            <pc:sldMk cId="0" sldId="263"/>
            <ac:spMk id="103" creationId="{00000000-0000-0000-0000-000000000000}"/>
          </ac:spMkLst>
        </pc:spChg>
      </pc:sldChg>
      <pc:sldChg chg="ord modNotes">
        <pc:chgData name="Manoj G" userId="e145f08216a45bcb" providerId="LiveId" clId="{2C231A64-1C14-4B90-87F2-8A346200E35A}" dt="2024-05-17T01:55:25.641" v="29"/>
        <pc:sldMkLst>
          <pc:docMk/>
          <pc:sldMk cId="0" sldId="265"/>
        </pc:sldMkLst>
      </pc:sldChg>
      <pc:sldChg chg="addSp delSp modSp mod modNotes">
        <pc:chgData name="Manoj G" userId="e145f08216a45bcb" providerId="LiveId" clId="{2C231A64-1C14-4B90-87F2-8A346200E35A}" dt="2024-05-17T01:53:15.694" v="12" actId="14100"/>
        <pc:sldMkLst>
          <pc:docMk/>
          <pc:sldMk cId="0" sldId="268"/>
        </pc:sldMkLst>
        <pc:spChg chg="add mod">
          <ac:chgData name="Manoj G" userId="e145f08216a45bcb" providerId="LiveId" clId="{2C231A64-1C14-4B90-87F2-8A346200E35A}" dt="2024-05-17T01:49:26.822" v="3" actId="14826"/>
          <ac:spMkLst>
            <pc:docMk/>
            <pc:sldMk cId="0" sldId="268"/>
            <ac:spMk id="2" creationId="{25375EA5-6785-7556-D38D-F45F88CE4F17}"/>
          </ac:spMkLst>
        </pc:spChg>
        <pc:spChg chg="del mod">
          <ac:chgData name="Manoj G" userId="e145f08216a45bcb" providerId="LiveId" clId="{2C231A64-1C14-4B90-87F2-8A346200E35A}" dt="2024-05-17T01:53:08.563" v="11" actId="478"/>
          <ac:spMkLst>
            <pc:docMk/>
            <pc:sldMk cId="0" sldId="268"/>
            <ac:spMk id="137" creationId="{00000000-0000-0000-0000-000000000000}"/>
          </ac:spMkLst>
        </pc:spChg>
        <pc:spChg chg="del">
          <ac:chgData name="Manoj G" userId="e145f08216a45bcb" providerId="LiveId" clId="{2C231A64-1C14-4B90-87F2-8A346200E35A}" dt="2024-05-17T01:53:03.511" v="10" actId="478"/>
          <ac:spMkLst>
            <pc:docMk/>
            <pc:sldMk cId="0" sldId="268"/>
            <ac:spMk id="138" creationId="{00000000-0000-0000-0000-000000000000}"/>
          </ac:spMkLst>
        </pc:spChg>
        <pc:picChg chg="add del mod ord">
          <ac:chgData name="Manoj G" userId="e145f08216a45bcb" providerId="LiveId" clId="{2C231A64-1C14-4B90-87F2-8A346200E35A}" dt="2024-05-17T01:53:15.694" v="12" actId="14100"/>
          <ac:picMkLst>
            <pc:docMk/>
            <pc:sldMk cId="0" sldId="268"/>
            <ac:picMk id="139" creationId="{00000000-0000-0000-0000-000000000000}"/>
          </ac:picMkLst>
        </pc:picChg>
      </pc:sldChg>
    </pc:docChg>
  </pc:docChgLst>
  <pc:docChgLst>
    <pc:chgData name="Nithin Rocky" userId="fe0a721a001e2087" providerId="LiveId" clId="{24635D3D-4AF6-4533-8BBE-03E377E47B60}"/>
    <pc:docChg chg="modSld">
      <pc:chgData name="Nithin Rocky" userId="fe0a721a001e2087" providerId="LiveId" clId="{24635D3D-4AF6-4533-8BBE-03E377E47B60}" dt="2024-12-01T13:31:27.445" v="0" actId="14100"/>
      <pc:docMkLst>
        <pc:docMk/>
      </pc:docMkLst>
      <pc:sldChg chg="modSp mod">
        <pc:chgData name="Nithin Rocky" userId="fe0a721a001e2087" providerId="LiveId" clId="{24635D3D-4AF6-4533-8BBE-03E377E47B60}" dt="2024-12-01T13:31:27.445" v="0" actId="14100"/>
        <pc:sldMkLst>
          <pc:docMk/>
          <pc:sldMk cId="0" sldId="263"/>
        </pc:sldMkLst>
        <pc:picChg chg="mod">
          <ac:chgData name="Nithin Rocky" userId="fe0a721a001e2087" providerId="LiveId" clId="{24635D3D-4AF6-4533-8BBE-03E377E47B60}" dt="2024-12-01T13:31:27.445" v="0" actId="14100"/>
          <ac:picMkLst>
            <pc:docMk/>
            <pc:sldMk cId="0" sldId="263"/>
            <ac:picMk id="10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d5b4cae4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d5b4cae4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d5b4cae4a_0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d5b4cae4a_0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d5b4cae4a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d5b4cae4a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d5b4cae4a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d5b4cae4a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d5b4cae4a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d5b4cae4a_0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d5b4cae4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d5b4cae4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d5b4cae4a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d5b4cae4a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d5b4cae4a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d5b4cae4a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d5b4cae4a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d5b4cae4a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d5b4cae4a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d5b4cae4a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d5b4cae4a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d5b4cae4a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d5b4cae4a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d5b4cae4a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5b4cae4a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5b4cae4a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pxhere.com/en/photo/83637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giphy.com/gifs/thank-you-61qfHGWtsCug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451B12-81BE-2198-7212-528D4E090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-29085" y="-16361"/>
            <a:ext cx="9173085" cy="5159861"/>
          </a:xfrm>
          <a:prstGeom prst="rect">
            <a:avLst/>
          </a:prstGeom>
        </p:spPr>
      </p:pic>
      <p:pic>
        <p:nvPicPr>
          <p:cNvPr id="54" name="Google Shape;54;p13" title="File:Amazon logo.svg - Wikipedia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2424" y="237429"/>
            <a:ext cx="5221627" cy="157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227025" y="106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Product Insight</a:t>
            </a:r>
            <a:endParaRPr u="sng"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227025" y="468351"/>
            <a:ext cx="5119800" cy="4393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Trebuchet MS"/>
              <a:buAutoNum type="arabicPeriod"/>
            </a:pPr>
            <a:r>
              <a:rPr lang="en" sz="4800" b="1" dirty="0">
                <a:solidFill>
                  <a:srgbClr val="0D0D0D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Female customers show a strong preference for fashion accessories, food and beverages, and sports and travel products.</a:t>
            </a:r>
            <a:endParaRPr sz="4800" b="1" dirty="0">
              <a:solidFill>
                <a:srgbClr val="0D0D0D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Trebuchet MS"/>
              <a:buAutoNum type="arabicPeriod"/>
            </a:pPr>
            <a:r>
              <a:rPr lang="en" sz="4800" b="1" dirty="0">
                <a:solidFill>
                  <a:srgbClr val="0D0D0D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Male customers demonstrate higher interest in health and beauty products, electronic accessories, and food and beverages.</a:t>
            </a:r>
            <a:endParaRPr sz="4800" b="1" dirty="0">
              <a:solidFill>
                <a:srgbClr val="0D0D0D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Trebuchet MS"/>
              <a:buAutoNum type="arabicPeriod"/>
            </a:pPr>
            <a:r>
              <a:rPr lang="en" sz="4800" b="1" dirty="0">
                <a:solidFill>
                  <a:srgbClr val="0D0D0D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There is potential to increase sales by targeting female customers with a wider range of the health and beauty products.</a:t>
            </a:r>
            <a:endParaRPr sz="4800" b="1" dirty="0">
              <a:solidFill>
                <a:srgbClr val="0D0D0D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Trebuchet MS"/>
              <a:buAutoNum type="arabicPeriod"/>
            </a:pPr>
            <a:r>
              <a:rPr lang="en" sz="4800" b="1" dirty="0">
                <a:solidFill>
                  <a:srgbClr val="0D0D0D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For male customers, focusing on electronic accessories and expanding offerings in fashion accessories could drive sales growth.</a:t>
            </a:r>
            <a:endParaRPr sz="4800" b="1" dirty="0">
              <a:solidFill>
                <a:srgbClr val="0D0D0D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Trebuchet MS"/>
              <a:buAutoNum type="arabicPeriod"/>
            </a:pPr>
            <a:r>
              <a:rPr lang="en" sz="4800" b="1" dirty="0">
                <a:solidFill>
                  <a:srgbClr val="0D0D0D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Understanding gender-specific preferences enables tailored marketing strategies and product diversification to maximize revenue.</a:t>
            </a:r>
            <a:endParaRPr sz="4800" b="1" dirty="0">
              <a:solidFill>
                <a:srgbClr val="0D0D0D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t="1314" b="1324"/>
          <a:stretch/>
        </p:blipFill>
        <p:spPr>
          <a:xfrm>
            <a:off x="5499225" y="831475"/>
            <a:ext cx="3492374" cy="37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u="sng" dirty="0"/>
              <a:t>Customers Analysis</a:t>
            </a:r>
            <a:endParaRPr dirty="0"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107950" y="1242475"/>
            <a:ext cx="5376300" cy="3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9725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750"/>
              <a:buFont typeface="Trebuchet MS"/>
              <a:buAutoNum type="arabicPeriod"/>
            </a:pPr>
            <a:r>
              <a:rPr lang="en" sz="1750" b="1" dirty="0">
                <a:solidFill>
                  <a:srgbClr val="0D0D0D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Enhance product quality to build trust and reputation.</a:t>
            </a:r>
            <a:endParaRPr sz="1750" b="1" dirty="0">
              <a:solidFill>
                <a:srgbClr val="0D0D0D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50"/>
              <a:buFont typeface="Trebuchet MS"/>
              <a:buAutoNum type="arabicPeriod"/>
            </a:pPr>
            <a:r>
              <a:rPr lang="en" sz="1750" b="1" dirty="0">
                <a:solidFill>
                  <a:srgbClr val="0D0D0D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Offer competitive pricing to attract budget-conscious customers.</a:t>
            </a:r>
            <a:endParaRPr sz="1750" b="1" dirty="0">
              <a:solidFill>
                <a:srgbClr val="0D0D0D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50"/>
              <a:buFont typeface="Trebuchet MS"/>
              <a:buAutoNum type="arabicPeriod"/>
            </a:pPr>
            <a:r>
              <a:rPr lang="en" sz="1750" b="1" dirty="0">
                <a:solidFill>
                  <a:srgbClr val="0D0D0D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Provide clear and appealing product descriptions and images.</a:t>
            </a:r>
            <a:endParaRPr sz="1750" b="1" dirty="0">
              <a:solidFill>
                <a:srgbClr val="0D0D0D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50"/>
              <a:buFont typeface="Trebuchet MS"/>
              <a:buAutoNum type="arabicPeriod"/>
            </a:pPr>
            <a:r>
              <a:rPr lang="en" sz="1750" b="1" dirty="0">
                <a:solidFill>
                  <a:srgbClr val="0D0D0D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Implement customer-friendly return policies to reduce purchase hesitancy.</a:t>
            </a:r>
            <a:endParaRPr sz="1750" b="1" dirty="0">
              <a:solidFill>
                <a:srgbClr val="0D0D0D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50"/>
              <a:buFont typeface="Trebuchet MS"/>
              <a:buAutoNum type="arabicPeriod"/>
            </a:pPr>
            <a:r>
              <a:rPr lang="en" sz="1750" b="1" dirty="0">
                <a:solidFill>
                  <a:srgbClr val="0D0D0D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Launch targeted marketing campaigns highlighting unique features or benefits.</a:t>
            </a:r>
            <a:endParaRPr sz="1750" b="1" dirty="0">
              <a:solidFill>
                <a:srgbClr val="0D0D0D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  <a:buSzPts val="1018"/>
              <a:buNone/>
            </a:pPr>
            <a:endParaRPr sz="1565" b="1" dirty="0"/>
          </a:p>
        </p:txBody>
      </p:sp>
      <p:pic>
        <p:nvPicPr>
          <p:cNvPr id="126" name="Google Shape;126;p23" title="Customer Service - Free of Charge Creative Commons Office worker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375" y="1242475"/>
            <a:ext cx="3458627" cy="28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811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Times New Roman"/>
                <a:ea typeface="Times New Roman"/>
                <a:cs typeface="Times New Roman"/>
                <a:sym typeface="Times New Roman"/>
              </a:rPr>
              <a:t>Insights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Trebuchet MS"/>
              <a:buAutoNum type="arabicPeriod"/>
            </a:pPr>
            <a:r>
              <a:rPr lang="en" sz="1600" b="1" dirty="0">
                <a:solidFill>
                  <a:srgbClr val="0D0D0D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Identify top-selling product lines and their revenue contribution.</a:t>
            </a:r>
            <a:endParaRPr sz="1600" b="1" dirty="0">
              <a:solidFill>
                <a:srgbClr val="0D0D0D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Trebuchet MS"/>
              <a:buAutoNum type="arabicPeriod"/>
            </a:pPr>
            <a:r>
              <a:rPr lang="en" sz="1600" b="1" dirty="0">
                <a:solidFill>
                  <a:srgbClr val="0D0D0D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Analyze sales trends by time of day, day of the week, and month.</a:t>
            </a:r>
            <a:endParaRPr sz="1600" b="1" dirty="0">
              <a:solidFill>
                <a:srgbClr val="0D0D0D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Trebuchet MS"/>
              <a:buAutoNum type="arabicPeriod"/>
            </a:pPr>
            <a:r>
              <a:rPr lang="en" sz="1600" b="1" dirty="0">
                <a:solidFill>
                  <a:srgbClr val="0D0D0D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Explore customer demographics to understand buying patterns.</a:t>
            </a:r>
            <a:endParaRPr sz="1600" b="1" dirty="0">
              <a:solidFill>
                <a:srgbClr val="0D0D0D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Trebuchet MS"/>
              <a:buAutoNum type="arabicPeriod"/>
            </a:pPr>
            <a:r>
              <a:rPr lang="en" sz="1600" b="1" dirty="0">
                <a:solidFill>
                  <a:srgbClr val="0D0D0D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Assess sales performance across branches and cities.</a:t>
            </a:r>
            <a:endParaRPr sz="1600" b="1" dirty="0">
              <a:solidFill>
                <a:srgbClr val="0D0D0D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Trebuchet MS"/>
              <a:buAutoNum type="arabicPeriod"/>
            </a:pPr>
            <a:r>
              <a:rPr lang="en" sz="1600" b="1" dirty="0">
                <a:solidFill>
                  <a:srgbClr val="0D0D0D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Evaluate new payment methods and their popularity among customers.</a:t>
            </a:r>
            <a:endParaRPr sz="1600" b="1" dirty="0">
              <a:solidFill>
                <a:srgbClr val="0D0D0D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8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-631902" y="-416312"/>
            <a:ext cx="9649601" cy="5488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23746" y="289933"/>
            <a:ext cx="8408553" cy="646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FF00"/>
                </a:solidFill>
              </a:rPr>
              <a:t>Introduction</a:t>
            </a:r>
            <a:endParaRPr b="1" dirty="0">
              <a:solidFill>
                <a:srgbClr val="00FF00"/>
              </a:solidFill>
            </a:endParaRPr>
          </a:p>
        </p:txBody>
      </p:sp>
      <p:pic>
        <p:nvPicPr>
          <p:cNvPr id="61" name="Google Shape;61;p14" title="File:Amazon icon.png - Wikipedi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150" y="1017725"/>
            <a:ext cx="2977450" cy="29774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8ABBCE-0C00-607F-FBAD-A82E16394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4"/>
            <a:ext cx="5330817" cy="3777299"/>
          </a:xfrm>
        </p:spPr>
        <p:txBody>
          <a:bodyPr anchor="t">
            <a:normAutofit lnSpcReduction="10000"/>
          </a:bodyPr>
          <a:lstStyle/>
          <a:p>
            <a:pPr algn="l">
              <a:lnSpc>
                <a:spcPct val="11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Founded in 1994 by Jeff Bezos, Amazon has evolved from an online bookstore to a diverse e-commerce giant.</a:t>
            </a:r>
          </a:p>
          <a:p>
            <a:pPr algn="l">
              <a:lnSpc>
                <a:spcPct val="110000"/>
              </a:lnSpc>
              <a:buFont typeface="+mj-lt"/>
              <a:buAutoNum type="arabicPeriod"/>
            </a:pPr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Prime Membership offers exclusive deals and entertainment, fostering customer loyalty.</a:t>
            </a:r>
          </a:p>
          <a:p>
            <a:pPr algn="l">
              <a:lnSpc>
                <a:spcPct val="110000"/>
              </a:lnSpc>
              <a:buFont typeface="+mj-lt"/>
              <a:buAutoNum type="arabicPeriod"/>
            </a:pPr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AWS revolutionizes cloud computing with scalable solutions.</a:t>
            </a:r>
          </a:p>
          <a:p>
            <a:pPr algn="l">
              <a:lnSpc>
                <a:spcPct val="110000"/>
              </a:lnSpc>
              <a:buFont typeface="+mj-lt"/>
              <a:buAutoNum type="arabicPeriod"/>
            </a:pPr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Global expansion drives innovation through diverse investments and acquisitions.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08775" y="123975"/>
            <a:ext cx="8623500" cy="6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Location - Analysis</a:t>
            </a:r>
            <a:endParaRPr u="sng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372" y="123975"/>
            <a:ext cx="2674575" cy="239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4450" y="2640500"/>
            <a:ext cx="5051125" cy="23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375" y="853875"/>
            <a:ext cx="3375499" cy="422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381525"/>
            <a:ext cx="71727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2318" b="1" u="sng" dirty="0">
                <a:solidFill>
                  <a:srgbClr val="0D0D0D"/>
                </a:solidFill>
                <a:highlight>
                  <a:srgbClr val="FFFFFF"/>
                </a:highlight>
              </a:rPr>
              <a:t>By Location analysis we can make changes based on below Pointers to Increase Sales:</a:t>
            </a:r>
            <a:endParaRPr sz="3300" b="1"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295400"/>
            <a:ext cx="5384400" cy="32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200" b="1" dirty="0">
              <a:solidFill>
                <a:srgbClr val="0D0D0D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rebuchet MS"/>
              <a:buChar char="●"/>
            </a:pPr>
            <a:r>
              <a:rPr lang="en" sz="2200" b="1" dirty="0">
                <a:solidFill>
                  <a:srgbClr val="0D0D0D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Know who buys what and where.</a:t>
            </a:r>
            <a:endParaRPr sz="2200" b="1" dirty="0">
              <a:solidFill>
                <a:srgbClr val="0D0D0D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rebuchet MS"/>
              <a:buChar char="●"/>
            </a:pPr>
            <a:r>
              <a:rPr lang="en" sz="2200" b="1" dirty="0">
                <a:solidFill>
                  <a:srgbClr val="0D0D0D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Check out rivals for edge.</a:t>
            </a:r>
            <a:endParaRPr sz="2200" b="1" dirty="0">
              <a:solidFill>
                <a:srgbClr val="0D0D0D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rebuchet MS"/>
              <a:buChar char="●"/>
            </a:pPr>
            <a:r>
              <a:rPr lang="en" sz="2200" b="1" dirty="0">
                <a:solidFill>
                  <a:srgbClr val="0D0D0D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Guess future sales for planning.</a:t>
            </a:r>
            <a:endParaRPr sz="2200" b="1" dirty="0">
              <a:solidFill>
                <a:srgbClr val="0D0D0D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rebuchet MS"/>
              <a:buChar char="●"/>
            </a:pPr>
            <a:r>
              <a:rPr lang="en" sz="2200" b="1" dirty="0">
                <a:solidFill>
                  <a:srgbClr val="0D0D0D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Make data easier to understand.</a:t>
            </a:r>
            <a:endParaRPr sz="2200" b="1" dirty="0">
              <a:solidFill>
                <a:srgbClr val="0D0D0D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rebuchet MS"/>
              <a:buChar char="●"/>
            </a:pPr>
            <a:r>
              <a:rPr lang="en" sz="2200" b="1" dirty="0">
                <a:solidFill>
                  <a:srgbClr val="0D0D0D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Listen to customers to sell better.</a:t>
            </a:r>
            <a:endParaRPr b="1" dirty="0"/>
          </a:p>
        </p:txBody>
      </p:sp>
      <p:pic>
        <p:nvPicPr>
          <p:cNvPr id="76" name="Google Shape;76;p16" title="Map search icon | Public domain vecto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5000" y="1243625"/>
            <a:ext cx="3143100" cy="31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17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Sales Analysis</a:t>
            </a:r>
            <a:endParaRPr u="sng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57289"/>
            <a:ext cx="4254726" cy="3981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" y="1170125"/>
            <a:ext cx="4438650" cy="33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Sales Analysis</a:t>
            </a:r>
            <a:endParaRPr u="sng" dirty="0"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152950" y="1173625"/>
            <a:ext cx="5415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algn="l">
              <a:lnSpc>
                <a:spcPct val="170000"/>
              </a:lnSpc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Strategic Sales Promotion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Leverage January's sales peak with targeted discounts to drive engagement and increase revenue.</a:t>
            </a:r>
          </a:p>
          <a:p>
            <a:pPr algn="l">
              <a:lnSpc>
                <a:spcPct val="170000"/>
              </a:lnSpc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Timely Offers for Maximum Impact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Introduce limited-time deals during afternoon hours, aligning with peak order times to spur immediate customer action.</a:t>
            </a:r>
          </a:p>
          <a:p>
            <a:pPr algn="l">
              <a:lnSpc>
                <a:spcPct val="170000"/>
              </a:lnSpc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Payment Diversity for Customer Convenience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Expand payment options to accommodate diverse preferences, ensuring seamless transactions and enhanced customer satisfaction.</a:t>
            </a:r>
          </a:p>
          <a:p>
            <a:pPr algn="l">
              <a:lnSpc>
                <a:spcPct val="170000"/>
              </a:lnSpc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Elevate Membership Benefits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Enhance membership value by offering expedited delivery and exclusive perks, fostering loyalty and boosting revenue from dedicated customers.</a:t>
            </a:r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l="5523" r="5532"/>
          <a:stretch/>
        </p:blipFill>
        <p:spPr>
          <a:xfrm>
            <a:off x="5833550" y="709075"/>
            <a:ext cx="3132649" cy="35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Customer-type analysis</a:t>
            </a:r>
            <a:endParaRPr u="sng"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1071025" y="1152475"/>
            <a:ext cx="7761300" cy="28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25" y="946150"/>
            <a:ext cx="4288450" cy="39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1875" y="946150"/>
            <a:ext cx="4792125" cy="396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142375" y="83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Product Analysis</a:t>
            </a:r>
            <a:endParaRPr u="sng"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00425" y="1152475"/>
            <a:ext cx="7470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25" y="656175"/>
            <a:ext cx="8179809" cy="440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195275" y="169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Gender Product Preferences</a:t>
            </a:r>
            <a:endParaRPr u="sng" dirty="0"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2550"/>
            <a:ext cx="9143999" cy="40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394</Words>
  <Application>Microsoft Office PowerPoint</Application>
  <PresentationFormat>On-screen Show (16:9)</PresentationFormat>
  <Paragraphs>43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Times New Roman</vt:lpstr>
      <vt:lpstr>Arial</vt:lpstr>
      <vt:lpstr>Trebuchet MS</vt:lpstr>
      <vt:lpstr>Simple Light</vt:lpstr>
      <vt:lpstr>PowerPoint Presentation</vt:lpstr>
      <vt:lpstr>Introduction</vt:lpstr>
      <vt:lpstr>Location - Analysis</vt:lpstr>
      <vt:lpstr>By Location analysis we can make changes based on below Pointers to Increase Sales:</vt:lpstr>
      <vt:lpstr>Sales Analysis</vt:lpstr>
      <vt:lpstr>Sales Analysis</vt:lpstr>
      <vt:lpstr>Customer-type analysis</vt:lpstr>
      <vt:lpstr>Product Analysis</vt:lpstr>
      <vt:lpstr>Gender Product Preferences</vt:lpstr>
      <vt:lpstr>Product Insight</vt:lpstr>
      <vt:lpstr>Customers Analysis</vt:lpstr>
      <vt:lpstr>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Manoj.G</dc:creator>
  <cp:lastModifiedBy>Nithin Rocky</cp:lastModifiedBy>
  <cp:revision>1</cp:revision>
  <dcterms:modified xsi:type="dcterms:W3CDTF">2024-12-01T14:15:48Z</dcterms:modified>
</cp:coreProperties>
</file>