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barChart>
        <c:barDir val="col"/>
        <c:grouping val="clustered"/>
        <c:varyColors val="0"/>
        <c:ser>
          <c:idx val="0"/>
          <c:order val="0"/>
          <c:tx>
            <c:v>Column Labels HIGH</c:v>
          </c:tx>
          <c:spPr>
            <a:solidFill>
              <a:srgbClr val="4F81BD"/>
            </a:solidFill>
            <a:ln>
              <a:noFill/>
            </a:ln>
          </c:spPr>
          <c:invertIfNegative val="0"/>
          <c:dLbls>
            <c:showLegendKey val="0"/>
            <c:showVal val="0"/>
            <c:showCatName val="0"/>
            <c:showSerName val="0"/>
            <c:showPercent val="0"/>
            <c:showBubbleSize val="0"/>
            <c:showLeaderLines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'Sheet1'!$B$5:$B$15</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exp"/>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'Sheet1'!$C$5:$C$15</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'Sheet1'!$D$5:$D$15</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'Sheet1'!$E$5:$E$15</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overlap val="-27"/>
        <c:gapWidth val="219"/>
        <c:axId val="0"/>
        <c:axId val="1"/>
      </c:barChart>
      <c:catAx>
        <c:axId val="0"/>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9/6/2024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4313682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4498908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6618119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5053179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813515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5441532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0895817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3440892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498107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5442970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6454810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7043224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1158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124272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4809739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8277627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8564345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4528386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457147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0805127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232335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962512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228759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266173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7522977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7609753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9/6/2024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0962056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NITHIN KUMAR . 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312</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0</a:t>
            </a:r>
            <a:r>
              <a:rPr lang="en-US" altLang="zh-CN" sz="2400" b="0" i="0" u="none" strike="noStrike" kern="1200" cap="none" spc="0" baseline="0">
                <a:solidFill>
                  <a:schemeClr val="tx1"/>
                </a:solidFill>
                <a:latin typeface="Calibri" pitchFamily="0" charset="0"/>
                <a:ea typeface="宋体" pitchFamily="0" charset="0"/>
                <a:cs typeface="Calibri" pitchFamily="0" charset="0"/>
              </a:rPr>
              <a:t>6</a:t>
            </a:r>
            <a:r>
              <a:rPr lang="en-US" altLang="zh-CN" sz="2400" b="0" i="0" u="none" strike="noStrike" kern="1200" cap="none" spc="0" baseline="0">
                <a:solidFill>
                  <a:schemeClr val="tx1"/>
                </a:solidFill>
                <a:latin typeface="Calibri" pitchFamily="0" charset="0"/>
                <a:ea typeface="宋体" pitchFamily="0" charset="0"/>
                <a:cs typeface="Calibri" pitchFamily="0" charset="0"/>
              </a:rPr>
              <a:t>6</a:t>
            </a:r>
            <a:r>
              <a:rPr lang="en-US" altLang="zh-CN" sz="2400" b="0" i="0" u="none" strike="noStrike" kern="1200" cap="none" spc="0" baseline="0">
                <a:solidFill>
                  <a:schemeClr val="tx1"/>
                </a:solidFill>
                <a:latin typeface="Calibri" pitchFamily="0" charset="0"/>
                <a:ea typeface="宋体" pitchFamily="0" charset="0"/>
                <a:cs typeface="Calibri" pitchFamily="0" charset="0"/>
              </a:rPr>
              <a:t>89</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NAN MUDHALVAN ID:</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93A2314D292A1F8A29B4677BB3B4B5AD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B. COM (A/F)</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AGURCHAND MANMULL JAIN COLLEGE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5195664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39774" y="291147"/>
            <a:ext cx="3303904"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矩形"/>
          <p:cNvSpPr>
            <a:spLocks/>
          </p:cNvSpPr>
          <p:nvPr/>
        </p:nvSpPr>
        <p:spPr>
          <a:xfrm rot="0">
            <a:off x="990600" y="1524000"/>
            <a:ext cx="7696200" cy="4358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DATA COLLECTION :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From ‘Kaggle’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FEATURE COLLECTION: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DATA CLEANING: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identified missing values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filtered out missing values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in column AA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using formula - =IFS(Z8&gt;=5,"VERY HIGH",Z8&gt;=4,"HIGH",Z8 &gt;=3,"MED",TRUE,"LOW")</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PIVOT TABLE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chose fields to be added to the report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prepared Bar chart using the report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3496078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0" name="文本框"/>
          <p:cNvSpPr>
            <a:spLocks noGrp="1"/>
          </p:cNvSpPr>
          <p:nvPr>
            <p:ph type="title"/>
          </p:nvPr>
        </p:nvSpPr>
        <p:spPr>
          <a:xfrm rot="0">
            <a:off x="755332" y="385444"/>
            <a:ext cx="243713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2" name="对象"/>
          <p:cNvGraphicFramePr>
            <a:graphicFrameLocks/>
          </p:cNvGraphicFramePr>
          <p:nvPr/>
        </p:nvGraphicFramePr>
        <p:xfrm>
          <a:off x="838200" y="1371600"/>
          <a:ext cx="7239000" cy="470535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69381651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4" name="矩形"/>
          <p:cNvSpPr>
            <a:spLocks/>
          </p:cNvSpPr>
          <p:nvPr/>
        </p:nvSpPr>
        <p:spPr>
          <a:xfrm rot="0">
            <a:off x="1066800" y="1447800"/>
            <a:ext cx="7848599" cy="4625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employee performance analysis, as represented in the pivot chart, shows varying levels of performance across different business units.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There is significant variability in performance levels within each business unit. Some units, such as PL and SVG, appear to have a higher number of employees in the "VERY HIGH" performance category compared to others like BPC and CCDR.  -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Business units with a higher concentration of "LOW" performance levels may need targeted interventions, such as additional training or performance improvement plans.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Units with a higher concentration of "VERY HIGH" performers could benefit from recognizing and possibly promoting these individuals, or understanding the practices contributing to high performance.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2960519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8602234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8063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0554938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834071" y="1695450"/>
            <a:ext cx="5862003" cy="42252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2000" b="0" i="0" u="none" strike="noStrike" kern="1200" cap="none" spc="0" baseline="0">
                <a:solidFill>
                  <a:schemeClr val="tx1"/>
                </a:solidFill>
                <a:latin typeface="Calibri" pitchFamily="0" charset="0"/>
                <a:ea typeface="宋体" pitchFamily="0" charset="0"/>
                <a:cs typeface="Calibri" pitchFamily="0" charset="0"/>
              </a:rPr>
              <a:t>In today's competitive business environment, effective employee performance is crucial for achieving organizational goals. However, our company lacks a comprehensive, data-driven approach to evaluating and improving employee performance.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4636412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739774" y="2019300"/>
            <a:ext cx="5956300" cy="33394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4723008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723900" y="1905000"/>
            <a:ext cx="5448300" cy="35204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Calibri" pitchFamily="0" charset="0"/>
              </a:rPr>
              <a:t>Human Resources (HR) Team</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Calibri" pitchFamily="0" charset="0"/>
              </a:rPr>
              <a:t>Department Heads &amp; Managers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Calibri" pitchFamily="0" charset="0"/>
              </a:rPr>
              <a:t>Executive Leadership</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Calibri" pitchFamily="0" charset="0"/>
              </a:rPr>
              <a:t>Employees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Calibri" pitchFamily="0" charset="0"/>
              </a:rPr>
              <a:t>Training and Development Teams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Calibri" pitchFamily="0" charset="0"/>
              </a:rPr>
              <a:t>Project Management Office (PMO)</a:t>
            </a: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9290813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558165" y="857885"/>
            <a:ext cx="9763125" cy="546736"/>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3048000" y="2667000"/>
            <a:ext cx="6705600" cy="1869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Conditional formatting – missing cells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Filter – remove missing row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Formula – performance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Pivot – summary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Graph- data visualization</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6467599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0" name="矩形"/>
          <p:cNvSpPr>
            <a:spLocks/>
          </p:cNvSpPr>
          <p:nvPr/>
        </p:nvSpPr>
        <p:spPr>
          <a:xfrm rot="0">
            <a:off x="1371600" y="1600200"/>
            <a:ext cx="6172200"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Employee = Kaggle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26 features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9 features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Emp id –num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Name –text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Employee type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Performance level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Gender- male , female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Employee rating -num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8612809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5"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6" name="文本框"/>
          <p:cNvSpPr>
            <a:spLocks noGrp="1"/>
          </p:cNvSpPr>
          <p:nvPr>
            <p:ph type="title"/>
          </p:nvPr>
        </p:nvSpPr>
        <p:spPr>
          <a:xfrm rot="0">
            <a:off x="739774" y="654938"/>
            <a:ext cx="8480425" cy="6388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49" name="矩形"/>
          <p:cNvSpPr>
            <a:spLocks/>
          </p:cNvSpPr>
          <p:nvPr/>
        </p:nvSpPr>
        <p:spPr>
          <a:xfrm rot="0">
            <a:off x="1066800" y="2046927"/>
            <a:ext cx="7543800" cy="802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Performance level =IFS(Z8&gt;=5,"VERY HIGH",Z8&gt;=4,"HIGH",Z8 &gt;=3,"MED",TRUE,"LOW")</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5731041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2024-03-27T19:07:22Z</dcterms:created>
  <dcterms:modified xsi:type="dcterms:W3CDTF">2024-09-06T13:41:06Z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990f3b73dc754bc29636619227b578f9</vt:lpwstr>
  </property>
</Properties>
</file>