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91" r:id="rId2"/>
    <p:sldId id="484" r:id="rId3"/>
    <p:sldId id="470" r:id="rId4"/>
    <p:sldId id="478" r:id="rId5"/>
    <p:sldId id="481" r:id="rId6"/>
    <p:sldId id="480" r:id="rId7"/>
    <p:sldId id="482" r:id="rId8"/>
    <p:sldId id="486" r:id="rId9"/>
    <p:sldId id="487" r:id="rId10"/>
    <p:sldId id="490" r:id="rId11"/>
    <p:sldId id="488" r:id="rId12"/>
    <p:sldId id="489" r:id="rId13"/>
    <p:sldId id="476" r:id="rId14"/>
    <p:sldId id="485" r:id="rId15"/>
    <p:sldId id="473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53" d="100"/>
          <a:sy n="53" d="100"/>
        </p:scale>
        <p:origin x="98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r>
            <a:rPr lang="en-US" dirty="0"/>
            <a:t>Manual testing of TV UI, media services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pPr algn="l"/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30964" custScaleY="104066" custLinFactNeighborX="3019" custLinFactNeighborY="-10887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LinFactNeighborX="465" custLinFactNeighborY="-14562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171983" custScaleY="112675" custLinFactNeighborX="-28648" custLinFactNeighborY="-14542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01591" custScaleY="95900" custLinFactNeighborX="-58" custLinFactNeighborY="-1791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366092" y="309246"/>
          <a:ext cx="1809946" cy="3424171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538333" y="-33446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538333" y="-33446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162741" y="287129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7981" y="287129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156314" y="78153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156314" y="78153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2880966" y="138944"/>
          <a:ext cx="2376836" cy="3213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2349" y="138944"/>
        <a:ext cx="2075453" cy="3213145"/>
      </dsp:txXfrm>
    </dsp:sp>
    <dsp:sp modelId="{00BB3360-A9BB-4051-A4B1-1216F82F642C}">
      <dsp:nvSpPr>
        <dsp:cNvPr id="0" name=""/>
        <dsp:cNvSpPr/>
      </dsp:nvSpPr>
      <dsp:spPr>
        <a:xfrm>
          <a:off x="3774296" y="186101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774296" y="186101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380482" y="741180"/>
          <a:ext cx="1404006" cy="252422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Manual testing of TV UI, media services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8510" y="741180"/>
        <a:ext cx="1225978" cy="2524227"/>
      </dsp:txXfrm>
    </dsp:sp>
    <dsp:sp modelId="{65257024-FAC0-4522-B139-1CC85B547BE8}">
      <dsp:nvSpPr>
        <dsp:cNvPr id="0" name=""/>
        <dsp:cNvSpPr/>
      </dsp:nvSpPr>
      <dsp:spPr>
        <a:xfrm>
          <a:off x="2392278" y="295672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392278" y="295672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AD2F4-B2B8-4006-B58A-E13B65D5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Google Shape;90;p13">
            <a:extLst>
              <a:ext uri="{FF2B5EF4-FFF2-40B4-BE49-F238E27FC236}">
                <a16:creationId xmlns:a16="http://schemas.microsoft.com/office/drawing/2014/main" id="{3D1ABE49-7962-4E77-B7C3-C85B6A3EB108}"/>
              </a:ext>
            </a:extLst>
          </p:cNvPr>
          <p:cNvSpPr txBox="1"/>
          <p:nvPr/>
        </p:nvSpPr>
        <p:spPr>
          <a:xfrm>
            <a:off x="6375467" y="161873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</a:t>
            </a:r>
            <a:r>
              <a:rPr lang="en-GB" sz="1800" b="1" dirty="0" err="1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Yamanappa</a:t>
            </a:r>
            <a:r>
              <a:rPr lang="en-GB" sz="18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endParaRPr lang="en-GB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874BE9-BD2D-478E-A8C0-F3F73F6BACA1}"/>
              </a:ext>
            </a:extLst>
          </p:cNvPr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TEST ENGINEER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EC665E-B666-47EF-9AE3-FCD8C2B4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72369"/>
              </p:ext>
            </p:extLst>
          </p:nvPr>
        </p:nvGraphicFramePr>
        <p:xfrm>
          <a:off x="616900" y="1810490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NITHIN KUMAR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20211CST0132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8CST-02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CST-G-07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  <p:sp>
        <p:nvSpPr>
          <p:cNvPr id="9" name="Google Shape;91;p13">
            <a:extLst>
              <a:ext uri="{FF2B5EF4-FFF2-40B4-BE49-F238E27FC236}">
                <a16:creationId xmlns:a16="http://schemas.microsoft.com/office/drawing/2014/main" id="{F07E702F-84AA-4C2C-9B27-EC9E97434423}"/>
              </a:ext>
            </a:extLst>
          </p:cNvPr>
          <p:cNvSpPr txBox="1"/>
          <p:nvPr/>
        </p:nvSpPr>
        <p:spPr>
          <a:xfrm>
            <a:off x="295481" y="3929487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Computer Science and Technology(AL&amp;ML)</a:t>
            </a:r>
            <a:endParaRPr lang="en-US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Saira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bhanu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GB" sz="24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</a:t>
            </a:r>
            <a:r>
              <a:rPr lang="en-GB" sz="2000" b="1" dirty="0" err="1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Yamanappa</a:t>
            </a:r>
            <a:r>
              <a:rPr lang="en-GB" sz="20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44935509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context of TV test engineering at LGSI, the problem statement can be articulated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Ensuring Robust Performance:</a:t>
            </a:r>
            <a:r>
              <a:rPr lang="en-US" dirty="0"/>
              <a:t> How to guarantee that all TV media services perform flawlessly under varying conditions and usage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Reducing Manual Intervention:</a:t>
            </a:r>
            <a:r>
              <a:rPr lang="en-US" dirty="0"/>
              <a:t> Addressing the limitations of current testing frameworks by reducing reliance on manual testing, thereby minimizing human error and increasing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Balancing Innovation and Reliability:</a:t>
            </a:r>
            <a:r>
              <a:rPr lang="en-US" dirty="0"/>
              <a:t> Integrating cutting-edge testing technologies while ensuring legacy systems continue to function as intended.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/>
              <a:t>System requirements define the hardware and software needed for your testing setup.</a:t>
            </a:r>
          </a:p>
          <a:p>
            <a:r>
              <a:rPr lang="en-IN" b="1" dirty="0"/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LG Smart TV Models</a:t>
            </a:r>
            <a:r>
              <a:rPr lang="en-IN" dirty="0"/>
              <a:t> (For different resolutions, OS versions).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Network Setup</a:t>
            </a:r>
            <a:r>
              <a:rPr lang="en-IN" dirty="0"/>
              <a:t> (Stable internet connection for streaming tests).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External Devices</a:t>
            </a:r>
            <a:r>
              <a:rPr lang="en-IN" dirty="0"/>
              <a:t> (Remotes, game controllers for input testing).</a:t>
            </a:r>
          </a:p>
          <a:p>
            <a:r>
              <a:rPr lang="en-IN" b="1" dirty="0"/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Testing Tools:</a:t>
            </a:r>
            <a:r>
              <a:rPr lang="en-IN" dirty="0"/>
              <a:t> Automation frameworks (e.g., Selenium, Appium).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Bug Tracking System:</a:t>
            </a:r>
            <a:r>
              <a:rPr lang="en-IN" dirty="0"/>
              <a:t> JIRA, TestRail, or similar.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Log Analysis Tools:</a:t>
            </a:r>
            <a:r>
              <a:rPr lang="en-IN" dirty="0"/>
              <a:t> Debugging tools for system logs.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195A4F-B95A-9A29-F551-4976F0112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1958618"/>
            <a:ext cx="87959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Faster Testing Cycles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(Reduces manual effort using AI/automation).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Better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(AI-based testing minimizes human errors).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Enhanced Media Quality Assurance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(Ensures smooth streaming, no lag, or crashes). </a:t>
            </a:r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475603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3BB5B-AB8A-D0E3-FFDC-77A5FFC2D3DB}"/>
              </a:ext>
            </a:extLst>
          </p:cNvPr>
          <p:cNvSpPr txBox="1"/>
          <p:nvPr/>
        </p:nvSpPr>
        <p:spPr>
          <a:xfrm>
            <a:off x="4666269" y="1951673"/>
            <a:ext cx="1329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 script development, bug tracking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BD5C6-9DCA-84D4-EEB3-518C72255E34}"/>
              </a:ext>
            </a:extLst>
          </p:cNvPr>
          <p:cNvSpPr txBox="1"/>
          <p:nvPr/>
        </p:nvSpPr>
        <p:spPr>
          <a:xfrm rot="10800000" flipV="1">
            <a:off x="6196555" y="1951673"/>
            <a:ext cx="1043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testing, optimization suggestions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512B4-0C53-0E0C-5396-11A9E02C99AD}"/>
              </a:ext>
            </a:extLst>
          </p:cNvPr>
          <p:cNvSpPr txBox="1"/>
          <p:nvPr/>
        </p:nvSpPr>
        <p:spPr>
          <a:xfrm>
            <a:off x="7607614" y="2049099"/>
            <a:ext cx="1234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Documentation, final report submission, and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104" y="2271859"/>
            <a:ext cx="9236803" cy="3140775"/>
          </a:xfrm>
        </p:spPr>
        <p:txBody>
          <a:bodyPr/>
          <a:lstStyle/>
          <a:p>
            <a:r>
              <a:rPr lang="en-US" dirty="0"/>
              <a:t>https://github.com/SHRUTHI568/SHRUTHI568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US" b="1" dirty="0"/>
              <a:t>LG Soft India (LGSI)</a:t>
            </a:r>
            <a:r>
              <a:rPr lang="en-US" dirty="0"/>
              <a:t> is the research and development arm of LG Electronics, focusing on software solutions that drive innovation in consumer electronics and smart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Focus:</a:t>
            </a:r>
            <a:r>
              <a:rPr lang="en-US" dirty="0"/>
              <a:t> Software development, quality assurance, and integration of advanced technologies in consumer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Impact:</a:t>
            </a:r>
            <a:r>
              <a:rPr lang="en-US" dirty="0"/>
              <a:t> Plays a key role in ensuring that LG products meet high international quality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Innovation Culture:</a:t>
            </a:r>
            <a:r>
              <a:rPr lang="en-US" dirty="0"/>
              <a:t> Encourages cross-functional collaboration and continuous improvement through R&amp;D initiatives.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Domain is </a:t>
            </a:r>
            <a:r>
              <a:rPr lang="en-US" b="1" dirty="0"/>
              <a:t>TV Test Engineering</a:t>
            </a:r>
            <a:r>
              <a:rPr lang="en-US" dirty="0"/>
              <a:t> within the broader field of media and embedded software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Technologies: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Embedded systems and firmware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Automation frameworks that simulate real-world TV usage scenarios.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Signal processing for video and audio quality assurance.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debugging tools and simulators to analyze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Integration:</a:t>
            </a:r>
            <a:r>
              <a:rPr lang="en-US" dirty="0"/>
              <a:t> The domain involves ensuring that software components integrate seamlessly with hardware to provide optimal user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/>
              <a:t>MSDQA (Multi Media Solutions  Development Quality Assurance) Team</a:t>
            </a:r>
            <a:r>
              <a:rPr lang="en-US" dirty="0"/>
              <a:t> is specialized in testing media-related software applications used in LG TVs.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Composition: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 Engineers:</a:t>
            </a:r>
            <a:r>
              <a:rPr lang="en-US" dirty="0"/>
              <a:t> Focus on writing and executing test cases, both manual and automated.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Senior Engineers:</a:t>
            </a:r>
            <a:r>
              <a:rPr lang="en-US" dirty="0"/>
              <a:t> Oversee complex testing scenarios, ensure proper coverage, and troubleshoot integration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Reporting Manager:</a:t>
            </a:r>
            <a:r>
              <a:rPr lang="en-US" dirty="0"/>
              <a:t> Responsible for setting testing standards, coordinating with development teams, and ensuring that the testing strategy aligns with overall product quality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/>
              <a:t>During  internship, encountered challenges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 Test Cases:</a:t>
            </a:r>
            <a:r>
              <a:rPr lang="en-US" dirty="0"/>
              <a:t> Handling multiple software versions and various test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Firmware Bugs:</a:t>
            </a:r>
            <a:r>
              <a:rPr lang="en-US" dirty="0"/>
              <a:t> Unexpected issues in </a:t>
            </a:r>
            <a:r>
              <a:rPr lang="en-US" b="1" dirty="0"/>
              <a:t>TV performance, video playback, or app compatibility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Device Limitations:</a:t>
            </a:r>
            <a:r>
              <a:rPr lang="en-US" dirty="0"/>
              <a:t> Differences in </a:t>
            </a:r>
            <a:r>
              <a:rPr lang="en-US" b="1" dirty="0"/>
              <a:t>hardware specifications</a:t>
            </a:r>
            <a:r>
              <a:rPr lang="en-US" dirty="0"/>
              <a:t> between different TV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Environment Setup:</a:t>
            </a:r>
            <a:r>
              <a:rPr lang="en-US" dirty="0"/>
              <a:t> Configuring TV firmware, tools, and debugging logs.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internship work is designed to ensure that LG's TV products deliver an optimal viewing experience. Key objectives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Assurance:</a:t>
            </a:r>
            <a:r>
              <a:rPr lang="en-US" dirty="0"/>
              <a:t> Identify and report software bugs or performance issues to maintain high quality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Streamline the testing process with automation, reducing manual test execution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Experience:</a:t>
            </a:r>
            <a:r>
              <a:rPr lang="en-US" dirty="0"/>
              <a:t> Ensure that all media services (video/audio streaming, interactive features) work seamlessly under various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Improvement:</a:t>
            </a:r>
            <a:r>
              <a:rPr lang="en-US" dirty="0"/>
              <a:t> Provide feedback for iterative improvements in both software and testing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literature review in this context might cover: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Existing TV Testing Methodologies:</a:t>
            </a:r>
            <a:r>
              <a:rPr lang="en-US" dirty="0"/>
              <a:t> Overview of manual versus automated testing approaches in embedded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Advances in Automation:</a:t>
            </a:r>
            <a:r>
              <a:rPr lang="en-US" dirty="0"/>
              <a:t> Research on the integration of AI and machine learning techniques in automated testing for consumer electronics.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Assurance Practices:</a:t>
            </a:r>
            <a:r>
              <a:rPr lang="en-US" dirty="0"/>
              <a:t> Best practices and emerging trends in QA for media services, including industry standards and benchmarks.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Comparative Studies:</a:t>
            </a:r>
            <a:r>
              <a:rPr lang="en-US" dirty="0"/>
              <a:t> Analysis of testing frameworks used across different companies in the electronics and media space.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proposed system aims to enhance the existing testing framework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Integrating AI-Driven Automation:</a:t>
            </a:r>
            <a:r>
              <a:rPr lang="en-US" dirty="0"/>
              <a:t> Implementing machine learning algorithms to predict potential failure points and adapt test cases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Monitoring:</a:t>
            </a:r>
            <a:r>
              <a:rPr lang="en-US" dirty="0"/>
              <a:t> Developing dashboards for real-time performance tracking of TV software during test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Modular Testing Architecture:</a:t>
            </a:r>
            <a:r>
              <a:rPr lang="en-US" dirty="0"/>
              <a:t> Designing test modules that can be easily updated as software components evolve.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Seamless Reporting:</a:t>
            </a:r>
            <a:r>
              <a:rPr lang="en-US" dirty="0"/>
              <a:t> Creating an automated reporting system that categorizes issues by severity and provides actionable insights.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7742</TotalTime>
  <Words>1033</Words>
  <Application>Microsoft Office PowerPoint</Application>
  <PresentationFormat>Widescreen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Abadi</vt:lpstr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Nithin Kumar</cp:lastModifiedBy>
  <cp:revision>912</cp:revision>
  <cp:lastPrinted>2018-07-24T06:37:20Z</cp:lastPrinted>
  <dcterms:created xsi:type="dcterms:W3CDTF">2018-06-07T04:06:17Z</dcterms:created>
  <dcterms:modified xsi:type="dcterms:W3CDTF">2025-02-22T09:44:39Z</dcterms:modified>
</cp:coreProperties>
</file>