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4"/>
  </p:notesMasterIdLst>
  <p:sldIdLst>
    <p:sldId id="483" r:id="rId2"/>
    <p:sldId id="484" r:id="rId3"/>
    <p:sldId id="470" r:id="rId4"/>
    <p:sldId id="486" r:id="rId5"/>
    <p:sldId id="478" r:id="rId6"/>
    <p:sldId id="481" r:id="rId7"/>
    <p:sldId id="480" r:id="rId8"/>
    <p:sldId id="482" r:id="rId9"/>
    <p:sldId id="476" r:id="rId10"/>
    <p:sldId id="485" r:id="rId11"/>
    <p:sldId id="473" r:id="rId12"/>
    <p:sldId id="468" r:id="rId13"/>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5" d="100"/>
          <a:sy n="85" d="100"/>
        </p:scale>
        <p:origin x="816" y="53"/>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r>
            <a:rPr lang="en-US" sz="1800" dirty="0">
              <a:latin typeface="Times New Roman" panose="02020603050405020304" pitchFamily="18" charset="0"/>
              <a:cs typeface="Times New Roman" panose="02020603050405020304" pitchFamily="18" charset="0"/>
            </a:rPr>
            <a:t>Details of the Company      profile,</a:t>
          </a:r>
        </a:p>
        <a:p>
          <a:r>
            <a:rPr lang="en-US" sz="1800" dirty="0">
              <a:latin typeface="Times New Roman" panose="02020603050405020304" pitchFamily="18" charset="0"/>
              <a:cs typeface="Times New Roman" panose="02020603050405020304" pitchFamily="18" charset="0"/>
            </a:rPr>
            <a:t>Technology, working manager and analysis of the team</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r>
            <a:rPr lang="en-US" sz="1800" dirty="0">
              <a:latin typeface="Times New Roman" panose="02020603050405020304" pitchFamily="18" charset="0"/>
              <a:cs typeface="Times New Roman" panose="02020603050405020304" pitchFamily="18" charset="0"/>
            </a:rPr>
            <a:t>Identify the Problem statement,</a:t>
          </a:r>
        </a:p>
        <a:p>
          <a:r>
            <a:rPr lang="en-US" sz="1800" dirty="0">
              <a:latin typeface="Times New Roman" panose="02020603050405020304" pitchFamily="18" charset="0"/>
              <a:cs typeface="Times New Roman" panose="02020603050405020304" pitchFamily="18" charset="0"/>
            </a:rPr>
            <a:t>Impact and advantages of the work</a:t>
          </a:r>
          <a:r>
            <a:rPr lang="en-US" sz="1500" dirty="0">
              <a:latin typeface="Times New Roman" panose="02020603050405020304" pitchFamily="18" charset="0"/>
              <a:cs typeface="Times New Roman" panose="02020603050405020304" pitchFamily="18" charset="0"/>
            </a:rPr>
            <a: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r>
            <a:rPr lang="en-US" sz="1800" dirty="0">
              <a:latin typeface="Times New Roman" panose="02020603050405020304" pitchFamily="18" charset="0"/>
              <a:cs typeface="Times New Roman" panose="02020603050405020304" pitchFamily="18" charset="0"/>
            </a:rPr>
            <a:t>Working  of the complete methods and tools used in the company</a:t>
          </a:r>
          <a:r>
            <a:rPr lang="en-US" sz="1500" dirty="0">
              <a:latin typeface="Times New Roman" panose="02020603050405020304" pitchFamily="18" charset="0"/>
              <a:cs typeface="Times New Roman" panose="02020603050405020304" pitchFamily="18" charset="0"/>
            </a:rPr>
            <a:t>.</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4C214AB3-7F14-4BCE-AE87-40059C651538}">
      <dgm:prSet custT="1"/>
      <dgm:spPr/>
      <dgm:t>
        <a:bodyPr/>
        <a:lstStyle/>
        <a:p>
          <a:r>
            <a:rPr lang="en-IN" sz="1800" dirty="0"/>
            <a:t>A Complete Working Scenario in the domain and how I achieve the client requirements.</a:t>
          </a:r>
        </a:p>
      </dgm:t>
    </dgm:pt>
    <dgm:pt modelId="{F6313801-FC77-4558-9A0D-363BC5F8CB60}" type="parTrans" cxnId="{12402D54-E3BD-4FAE-9CE3-D0C334D31D89}">
      <dgm:prSet/>
      <dgm:spPr/>
      <dgm:t>
        <a:bodyPr/>
        <a:lstStyle/>
        <a:p>
          <a:endParaRPr lang="en-IN"/>
        </a:p>
      </dgm:t>
    </dgm:pt>
    <dgm:pt modelId="{71AE567B-4216-4A6D-8361-9F626C5CF8F6}" type="sibTrans" cxnId="{12402D54-E3BD-4FAE-9CE3-D0C334D31D89}">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9487A744-821B-494D-8812-D2FD4EADC982}" type="presOf" srcId="{4C214AB3-7F14-4BCE-AE87-40059C651538}" destId="{98225A61-A0EC-450A-BED8-EF2E47E8FD18}" srcOrd="1" destOrd="0" presId="urn:microsoft.com/office/officeart/2011/layout/InterconnectedBlockProcess"/>
    <dgm:cxn modelId="{12402D54-E3BD-4FAE-9CE3-D0C334D31D89}" srcId="{5E92505A-51E0-4F78-B3C5-704ACF8710DE}" destId="{4C214AB3-7F14-4BCE-AE87-40059C651538}" srcOrd="0" destOrd="0" parTransId="{F6313801-FC77-4558-9A0D-363BC5F8CB60}" sibTransId="{71AE567B-4216-4A6D-8361-9F626C5CF8F6}"/>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1D9C5FDF-5147-4E39-AECE-34F346EFF96D}" type="presOf" srcId="{4C214AB3-7F14-4BCE-AE87-40059C651538}" destId="{FC0F1314-3294-4A8C-8DCE-EB53E236164C}" srcOrd="0"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IN" sz="1800" kern="1200" dirty="0"/>
            <a:t>A Complete Working Scenario in the domain and how I achieve the client requirements.</a:t>
          </a: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Working  of the complete methods and tools used in the company</a:t>
          </a:r>
          <a:r>
            <a:rPr lang="en-US" sz="1500" kern="1200" dirty="0">
              <a:latin typeface="Times New Roman" panose="02020603050405020304" pitchFamily="18" charset="0"/>
              <a:cs typeface="Times New Roman" panose="02020603050405020304" pitchFamily="18" charset="0"/>
            </a:rPr>
            <a:t>.</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Identify the Problem statement,</a:t>
          </a:r>
        </a:p>
        <a:p>
          <a:pPr marL="0" lvl="0" indent="0" algn="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Impact and advantages of the work</a:t>
          </a:r>
          <a:r>
            <a:rPr lang="en-US" sz="1500" kern="1200" dirty="0">
              <a:latin typeface="Times New Roman" panose="02020603050405020304" pitchFamily="18" charset="0"/>
              <a:cs typeface="Times New Roman" panose="02020603050405020304" pitchFamily="18" charset="0"/>
            </a:rPr>
            <a:t>.</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Details of the Company      profile,</a:t>
          </a:r>
        </a:p>
        <a:p>
          <a:pPr marL="0" lvl="0" indent="0" algn="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Technology, working manager and analysis of the team</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2/8/2025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2/8/2025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2/8/2025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2/8/2025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2/8/2025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2/8/2025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2/8/2025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2/8/2025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2/8/2025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2/8/2025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2/8/2025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2/8/2025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2/8/2025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ithinkumar1123/8th_Sem_Intenship_repor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375467" y="161873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spcAft>
                <a:spcPts val="0"/>
              </a:spcAft>
              <a:buClr>
                <a:srgbClr val="17365D"/>
              </a:buClr>
              <a:buSzPts val="1700"/>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Mr. </a:t>
            </a:r>
            <a:r>
              <a:rPr lang="en-GB" sz="1800" b="1" dirty="0" err="1">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Yamanappa</a:t>
            </a:r>
            <a:r>
              <a:rPr lang="en-GB" sz="18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a:t>
            </a:r>
            <a:endParaRPr lang="en-GB" sz="12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Review-0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TEST ENGINEER</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34606915"/>
              </p:ext>
            </p:extLst>
          </p:nvPr>
        </p:nvGraphicFramePr>
        <p:xfrm>
          <a:off x="616900" y="1810490"/>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NITHIN KUMAR S</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20211CST0132</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8CST-02</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CST-G-07</a:t>
                      </a:r>
                    </a:p>
                  </a:txBody>
                  <a:tcPr/>
                </a:tc>
                <a:extLst>
                  <a:ext uri="{0D108BD9-81ED-4DB2-BD59-A6C34878D82A}">
                    <a16:rowId xmlns:a16="http://schemas.microsoft.com/office/drawing/2014/main" val="3413316552"/>
                  </a:ext>
                </a:extLst>
              </a:tr>
            </a:tbl>
          </a:graphicData>
        </a:graphic>
      </p:graphicFrame>
      <p:sp>
        <p:nvSpPr>
          <p:cNvPr id="6" name="Google Shape;91;p13">
            <a:extLst>
              <a:ext uri="{FF2B5EF4-FFF2-40B4-BE49-F238E27FC236}">
                <a16:creationId xmlns:a16="http://schemas.microsoft.com/office/drawing/2014/main" id="{F8E286AA-994A-4000-8AE9-E219D20F58EE}"/>
              </a:ext>
            </a:extLst>
          </p:cNvPr>
          <p:cNvSpPr txBox="1"/>
          <p:nvPr/>
        </p:nvSpPr>
        <p:spPr>
          <a:xfrm>
            <a:off x="295481" y="3929487"/>
            <a:ext cx="12249915" cy="1562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Computer Science and Technology(AL&amp;ML)</a:t>
            </a:r>
            <a:endPar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t>
            </a:r>
            <a:r>
              <a:rPr lang="en-US"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Saira</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bhanu</a:t>
            </a:r>
            <a:endPar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buClr>
                <a:srgbClr val="17365D"/>
              </a:buClr>
              <a:buSzPct val="100000"/>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GB" sz="24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Mr. </a:t>
            </a:r>
            <a:r>
              <a:rPr lang="en-GB" sz="2000" b="1" dirty="0" err="1">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Yamanappa</a:t>
            </a:r>
            <a:r>
              <a:rPr lang="en-GB" sz="20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
        <p:nvSpPr>
          <p:cNvPr id="3" name="Content Placeholder 2"/>
          <p:cNvSpPr>
            <a:spLocks noGrp="1"/>
          </p:cNvSpPr>
          <p:nvPr>
            <p:ph idx="1"/>
          </p:nvPr>
        </p:nvSpPr>
        <p:spPr>
          <a:xfrm>
            <a:off x="1073837" y="1993627"/>
            <a:ext cx="10515600" cy="1135056"/>
          </a:xfrm>
        </p:spPr>
        <p:txBody>
          <a:bodyPr/>
          <a:lstStyle/>
          <a:p>
            <a:pPr marL="0" indent="0">
              <a:buNone/>
            </a:pPr>
            <a:r>
              <a:rPr lang="en-US" dirty="0">
                <a:hlinkClick r:id="rId2"/>
              </a:rPr>
              <a:t>https://github.com/Nithinkumar1123/8th_Sem_Intenship_report</a:t>
            </a:r>
            <a:r>
              <a:rPr lang="en-US" dirty="0"/>
              <a:t> </a:t>
            </a:r>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11</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br>
              <a:rPr lang="en-US" sz="3200" b="1" dirty="0">
                <a:solidFill>
                  <a:srgbClr val="0070C0"/>
                </a:solidFill>
                <a:latin typeface="Times New Roman" panose="02020603050405020304" pitchFamily="18" charset="0"/>
                <a:cs typeface="Times New Roman" panose="02020603050405020304" pitchFamily="18" charset="0"/>
              </a:rPr>
            </a:b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031"/>
            <a:ext cx="10515600" cy="4193176"/>
          </a:xfrm>
        </p:spPr>
        <p:txBody>
          <a:bodyPr/>
          <a:lstStyle/>
          <a:p>
            <a:pPr>
              <a:lnSpc>
                <a:spcPct val="100000"/>
              </a:lnSpc>
              <a:spcBef>
                <a:spcPts val="750"/>
              </a:spcBef>
            </a:pPr>
            <a:r>
              <a:rPr lang="en-IN" sz="2400" b="0" i="0" dirty="0">
                <a:solidFill>
                  <a:srgbClr val="6D6E70"/>
                </a:solidFill>
                <a:effectLst/>
                <a:latin typeface="Times New Roman" panose="02020603050405020304" pitchFamily="18" charset="0"/>
                <a:cs typeface="Times New Roman" panose="02020603050405020304" pitchFamily="18" charset="0"/>
              </a:rPr>
              <a:t>L</a:t>
            </a:r>
            <a:r>
              <a:rPr lang="en-US" sz="2400" b="0" i="0" dirty="0">
                <a:solidFill>
                  <a:srgbClr val="6D6E70"/>
                </a:solidFill>
                <a:effectLst/>
                <a:latin typeface="Times New Roman" panose="02020603050405020304" pitchFamily="18" charset="0"/>
                <a:cs typeface="Times New Roman" panose="02020603050405020304" pitchFamily="18" charset="0"/>
              </a:rPr>
              <a:t>G Soft India is the innovation arm of LG Electronics and is the company's largest R&amp;D center outside of Korea, based in Bengaluru. Established in 1996, the company has grown into a trusted partner for clients globally by focusing on cutting-edge technology areas such as Home Entertainment, Home Appliance &amp; Air Solution, Vehicle Component Solutions, Business Solutions, webOS, and Artificial Intelligence.</a:t>
            </a:r>
          </a:p>
          <a:p>
            <a:pPr>
              <a:lnSpc>
                <a:spcPct val="100000"/>
              </a:lnSpc>
              <a:spcBef>
                <a:spcPts val="750"/>
              </a:spcBef>
            </a:pPr>
            <a:r>
              <a:rPr lang="en-US" sz="2400" b="0" i="0" dirty="0">
                <a:solidFill>
                  <a:srgbClr val="6D6E70"/>
                </a:solidFill>
                <a:effectLst/>
                <a:latin typeface="Times New Roman" panose="02020603050405020304" pitchFamily="18" charset="0"/>
                <a:cs typeface="Times New Roman" panose="02020603050405020304" pitchFamily="18" charset="0"/>
              </a:rPr>
              <a:t>Our people-friendly approach has been the driving force behind our commitment to excellence in quality standards, while our emphasis on innovation has allowed us to stay ahead of the curve in the constantly evolving technology landscape.</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C9B643-A1F0-2562-21BC-C8C4C07E2805}"/>
              </a:ext>
            </a:extLst>
          </p:cNvPr>
          <p:cNvSpPr>
            <a:spLocks noGrp="1"/>
          </p:cNvSpPr>
          <p:nvPr>
            <p:ph idx="1"/>
          </p:nvPr>
        </p:nvSpPr>
        <p:spPr>
          <a:xfrm>
            <a:off x="614083" y="597460"/>
            <a:ext cx="10515600" cy="4351338"/>
          </a:xfrm>
        </p:spPr>
        <p:txBody>
          <a:bodyPr/>
          <a:lstStyle/>
          <a:p>
            <a:pPr algn="l">
              <a:lnSpc>
                <a:spcPct val="100000"/>
              </a:lnSpc>
              <a:spcBef>
                <a:spcPts val="750"/>
              </a:spcBef>
            </a:pPr>
            <a:r>
              <a:rPr lang="en-US" b="0" i="0" dirty="0">
                <a:solidFill>
                  <a:srgbClr val="6D6E70"/>
                </a:solidFill>
                <a:effectLst/>
                <a:latin typeface="Times New Roman" panose="02020603050405020304" pitchFamily="18" charset="0"/>
                <a:cs typeface="Times New Roman" panose="02020603050405020304" pitchFamily="18" charset="0"/>
              </a:rPr>
              <a:t>As an innovation R&amp;D hub of LG Electronics, we have a proven track record of developing innovative products and solutions, which have helped us, achieve recognition as a leader in our industry. We are proud to carry forward the LG way philosophy, which is built upon the principle of customer value creation and people-oriented management through innovation.</a:t>
            </a:r>
          </a:p>
          <a:p>
            <a:pPr algn="l">
              <a:lnSpc>
                <a:spcPct val="100000"/>
              </a:lnSpc>
              <a:spcBef>
                <a:spcPts val="750"/>
              </a:spcBef>
            </a:pPr>
            <a:r>
              <a:rPr lang="en-US" b="0" i="0" dirty="0">
                <a:solidFill>
                  <a:srgbClr val="6D6E70"/>
                </a:solidFill>
                <a:effectLst/>
                <a:latin typeface="Times New Roman" panose="02020603050405020304" pitchFamily="18" charset="0"/>
                <a:cs typeface="Times New Roman" panose="02020603050405020304" pitchFamily="18" charset="0"/>
              </a:rPr>
              <a:t>We invite individuals to join us in our mission to create innovative solutions that make a positive impact on the world.</a:t>
            </a:r>
          </a:p>
          <a:p>
            <a:pPr>
              <a:lnSpc>
                <a:spcPct val="100000"/>
              </a:lnSpc>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FBE6FD7-B6D0-6657-EF3B-3F1FFCD70255}"/>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20198036"/>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7301753" cy="4058194"/>
          </a:xfrm>
        </p:spPr>
        <p:txBody>
          <a:bodyPr/>
          <a:lstStyle/>
          <a:p>
            <a:pPr marL="0" indent="0">
              <a:buNone/>
            </a:pPr>
            <a:endParaRPr lang="en-IN" sz="2400" b="0" i="0" cap="all" dirty="0">
              <a:solidFill>
                <a:srgbClr val="B9203A"/>
              </a:solidFill>
              <a:effectLst/>
              <a:latin typeface="Times New Roman" panose="02020603050405020304" pitchFamily="18" charset="0"/>
              <a:cs typeface="Times New Roman" panose="02020603050405020304" pitchFamily="18" charset="0"/>
            </a:endParaRPr>
          </a:p>
          <a:p>
            <a:pPr marL="0" indent="0">
              <a:buNone/>
            </a:pPr>
            <a:r>
              <a:rPr lang="en-IN" sz="2400" b="0" i="0" cap="all" dirty="0">
                <a:solidFill>
                  <a:srgbClr val="B9203A"/>
                </a:solidFill>
                <a:effectLst/>
                <a:latin typeface="Times New Roman" panose="02020603050405020304" pitchFamily="18" charset="0"/>
                <a:cs typeface="Times New Roman" panose="02020603050405020304" pitchFamily="18" charset="0"/>
              </a:rPr>
              <a:t>Home Appliance &amp; Air Solution</a:t>
            </a:r>
          </a:p>
          <a:p>
            <a:pPr marL="0" indent="0">
              <a:buNone/>
            </a:pPr>
            <a:r>
              <a:rPr lang="en-IN" sz="2400" b="0" i="0" cap="all" dirty="0">
                <a:solidFill>
                  <a:srgbClr val="B9203A"/>
                </a:solidFill>
                <a:effectLst/>
                <a:latin typeface="Times New Roman" panose="02020603050405020304" pitchFamily="18" charset="0"/>
                <a:cs typeface="Times New Roman" panose="02020603050405020304" pitchFamily="18" charset="0"/>
              </a:rPr>
              <a:t>Vehicle component Solutions</a:t>
            </a:r>
          </a:p>
          <a:p>
            <a:pPr marL="0" indent="0">
              <a:buNone/>
            </a:pPr>
            <a:r>
              <a:rPr lang="en-IN" sz="2400" b="0" i="0" dirty="0">
                <a:solidFill>
                  <a:srgbClr val="B9203A"/>
                </a:solidFill>
                <a:effectLst/>
                <a:latin typeface="Times New Roman" panose="02020603050405020304" pitchFamily="18" charset="0"/>
                <a:cs typeface="Times New Roman" panose="02020603050405020304" pitchFamily="18" charset="0"/>
              </a:rPr>
              <a:t>WEB-OS PLATFORM</a:t>
            </a:r>
          </a:p>
          <a:p>
            <a:pPr marL="0" indent="0">
              <a:buNone/>
            </a:pPr>
            <a:r>
              <a:rPr lang="en-IN" sz="2400" b="0" i="0" cap="all" dirty="0">
                <a:solidFill>
                  <a:srgbClr val="B9203A"/>
                </a:solidFill>
                <a:effectLst/>
                <a:latin typeface="Times New Roman" panose="02020603050405020304" pitchFamily="18" charset="0"/>
                <a:cs typeface="Times New Roman" panose="02020603050405020304" pitchFamily="18" charset="0"/>
              </a:rPr>
              <a:t>HOME ENTERTAINMENT</a:t>
            </a:r>
          </a:p>
          <a:p>
            <a:pPr marL="0" indent="0">
              <a:buNone/>
            </a:pPr>
            <a:r>
              <a:rPr lang="en-IN" sz="2400" b="0" i="0" cap="all" dirty="0">
                <a:solidFill>
                  <a:srgbClr val="B9203A"/>
                </a:solidFill>
                <a:effectLst/>
                <a:latin typeface="Times New Roman" panose="02020603050405020304" pitchFamily="18" charset="0"/>
                <a:cs typeface="Times New Roman" panose="02020603050405020304" pitchFamily="18" charset="0"/>
              </a:rPr>
              <a:t>Artificial Intelligence</a:t>
            </a:r>
          </a:p>
          <a:p>
            <a:pPr marL="0" indent="0">
              <a:buNone/>
            </a:pPr>
            <a:r>
              <a:rPr lang="en-IN" sz="2400" b="0" i="0" cap="all" dirty="0">
                <a:solidFill>
                  <a:srgbClr val="B9203A"/>
                </a:solidFill>
                <a:effectLst/>
                <a:latin typeface="Times New Roman" panose="02020603050405020304" pitchFamily="18" charset="0"/>
                <a:cs typeface="Times New Roman" panose="02020603050405020304" pitchFamily="18" charset="0"/>
              </a:rPr>
              <a:t>Business Development Solution</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IN" dirty="0">
                <a:latin typeface="Times New Roman" panose="02020603050405020304" pitchFamily="18" charset="0"/>
                <a:cs typeface="Times New Roman" panose="02020603050405020304" pitchFamily="18" charset="0"/>
              </a:rPr>
              <a:t>The DQA team is development quality assurance team, where the final software of the LG TV’s are tested before being produced .</a:t>
            </a:r>
          </a:p>
          <a:p>
            <a:pPr marL="0" indent="0">
              <a:buNone/>
            </a:pPr>
            <a:r>
              <a:rPr lang="en-IN" dirty="0">
                <a:latin typeface="Times New Roman" panose="02020603050405020304" pitchFamily="18" charset="0"/>
                <a:cs typeface="Times New Roman" panose="02020603050405020304" pitchFamily="18" charset="0"/>
              </a:rPr>
              <a:t>The final testing is done by the team prioritizing the end user perspective .</a:t>
            </a:r>
          </a:p>
          <a:p>
            <a:pPr marL="0" indent="0">
              <a:buNone/>
            </a:pPr>
            <a:r>
              <a:rPr lang="en-IN" dirty="0">
                <a:latin typeface="Times New Roman" panose="02020603050405020304" pitchFamily="18" charset="0"/>
                <a:cs typeface="Times New Roman" panose="02020603050405020304" pitchFamily="18" charset="0"/>
              </a:rPr>
              <a:t>Every individual team member should test their test cases, and decide whether to pass or fail the test case.</a:t>
            </a:r>
          </a:p>
          <a:p>
            <a:pPr marL="0" indent="0">
              <a:buNone/>
            </a:pPr>
            <a:r>
              <a:rPr lang="en-IN" dirty="0">
                <a:latin typeface="Times New Roman" panose="02020603050405020304" pitchFamily="18" charset="0"/>
                <a:cs typeface="Times New Roman" panose="02020603050405020304" pitchFamily="18" charset="0"/>
              </a:rPr>
              <a:t>The reporting manager is Salman Sir.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dirty="0"/>
              <a:t>Transitioning from Internship to Full-Time Role.</a:t>
            </a:r>
            <a:endParaRPr lang="en-IN" dirty="0">
              <a:latin typeface="Times New Roman" panose="02020603050405020304" pitchFamily="18" charset="0"/>
              <a:cs typeface="Times New Roman" panose="02020603050405020304" pitchFamily="18" charset="0"/>
            </a:endParaRPr>
          </a:p>
          <a:p>
            <a:pPr marL="0" indent="0">
              <a:buNone/>
            </a:pPr>
            <a:r>
              <a:rPr lang="en-US" dirty="0"/>
              <a:t>Adapting to a new work environment, understanding team dynamics, and fitting into the company culture can be overwhelming.</a:t>
            </a:r>
            <a:endParaRPr lang="en-IN" dirty="0">
              <a:latin typeface="Times New Roman" panose="02020603050405020304" pitchFamily="18" charset="0"/>
              <a:cs typeface="Times New Roman" panose="02020603050405020304" pitchFamily="18" charset="0"/>
            </a:endParaRPr>
          </a:p>
          <a:p>
            <a:pPr marL="0" indent="0">
              <a:buNone/>
            </a:pPr>
            <a:r>
              <a:rPr lang="en-US" dirty="0"/>
              <a:t>Handling technical and behavioral questions effectively.</a:t>
            </a:r>
          </a:p>
          <a:p>
            <a:pPr marL="0" indent="0">
              <a:buNone/>
            </a:pPr>
            <a:r>
              <a:rPr lang="en-US" dirty="0"/>
              <a:t>Understanding workplace etiquette and communication styles.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b="0" i="0" dirty="0">
                <a:solidFill>
                  <a:srgbClr val="1F1F1F"/>
                </a:solidFill>
                <a:effectLst/>
                <a:latin typeface="Google Sans"/>
              </a:rPr>
              <a:t>Our goal is </a:t>
            </a:r>
            <a:r>
              <a:rPr lang="en-US" b="0" i="0" dirty="0">
                <a:solidFill>
                  <a:srgbClr val="040C28"/>
                </a:solidFill>
                <a:effectLst/>
                <a:latin typeface="Google Sans"/>
              </a:rPr>
              <a:t>to be a No.</a:t>
            </a:r>
            <a:r>
              <a:rPr lang="en-US" b="0" i="0" dirty="0">
                <a:solidFill>
                  <a:srgbClr val="1F1F1F"/>
                </a:solidFill>
                <a:effectLst/>
                <a:latin typeface="Google Sans"/>
              </a:rPr>
              <a:t> </a:t>
            </a:r>
            <a:r>
              <a:rPr lang="en-US" b="0" i="0" dirty="0">
                <a:solidFill>
                  <a:srgbClr val="040C28"/>
                </a:solidFill>
                <a:effectLst/>
                <a:latin typeface="Google Sans"/>
              </a:rPr>
              <a:t>1 in the global market and being recognized as a leader</a:t>
            </a:r>
            <a:r>
              <a:rPr lang="en-US" b="0" i="0" dirty="0">
                <a:solidFill>
                  <a:srgbClr val="1F1F1F"/>
                </a:solidFill>
                <a:effectLst/>
                <a:latin typeface="Google Sans"/>
              </a:rPr>
              <a:t>, carrying our philosophy, “LG Way” that built upon the principles of Customer value Creation and People oriented management through innovation.</a:t>
            </a:r>
          </a:p>
          <a:p>
            <a:pPr marL="0" indent="0">
              <a:buNone/>
            </a:pPr>
            <a:r>
              <a:rPr lang="en-US" b="0" i="0" dirty="0">
                <a:solidFill>
                  <a:srgbClr val="1F1F1F"/>
                </a:solidFill>
                <a:effectLst/>
                <a:latin typeface="Google Sans"/>
              </a:rPr>
              <a:t>LG's objectives include becoming a "Smart Life Solution Company" and improving the quality of life for its customers.</a:t>
            </a:r>
          </a:p>
          <a:p>
            <a:pPr marL="0" indent="0">
              <a:buNone/>
            </a:pPr>
            <a:r>
              <a:rPr lang="en-US" b="0" i="0" dirty="0">
                <a:solidFill>
                  <a:srgbClr val="1F1F1F"/>
                </a:solidFill>
                <a:effectLst/>
                <a:latin typeface="Google Sans"/>
              </a:rPr>
              <a:t>LG's mission is to create innovative products that add value to consumers' lives while also preserving the environment and promoting social progress.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834822448"/>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7839</TotalTime>
  <Words>660</Words>
  <Application>Microsoft Office PowerPoint</Application>
  <PresentationFormat>Widescreen</PresentationFormat>
  <Paragraphs>81</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Cambria</vt:lpstr>
      <vt:lpstr>Google Sans</vt:lpstr>
      <vt:lpstr>Times New Roman</vt:lpstr>
      <vt:lpstr>Verdana</vt:lpstr>
      <vt:lpstr>Wingdings</vt:lpstr>
      <vt:lpstr>Office Theme</vt:lpstr>
      <vt:lpstr>PowerPoint Presentation</vt:lpstr>
      <vt:lpstr>Content</vt:lpstr>
      <vt:lpstr>About Company or Organization </vt:lpstr>
      <vt:lpstr>PowerPoint Presentation</vt:lpstr>
      <vt:lpstr>Working domain or the technology</vt:lpstr>
      <vt:lpstr>About your team and reporting Manager</vt:lpstr>
      <vt:lpstr>Challenges Faced in Internship</vt:lpstr>
      <vt:lpstr>Objectives of the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Nithin Kumar</cp:lastModifiedBy>
  <cp:revision>912</cp:revision>
  <cp:lastPrinted>2018-07-24T06:37:20Z</cp:lastPrinted>
  <dcterms:created xsi:type="dcterms:W3CDTF">2018-06-07T04:06:17Z</dcterms:created>
  <dcterms:modified xsi:type="dcterms:W3CDTF">2025-02-08T17:11:23Z</dcterms:modified>
</cp:coreProperties>
</file>