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59" r:id="rId6"/>
    <p:sldId id="260" r:id="rId7"/>
    <p:sldId id="263" r:id="rId8"/>
    <p:sldId id="264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3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2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19599" y="2856786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Speech to Text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Speech to text technology allows users to convert spoken words into written text, providing a convenient and efficient way to transcribe audio content.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786086" y="4983956"/>
            <a:ext cx="17526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b="1" dirty="0">
              <a:solidFill>
                <a:srgbClr val="FFFFFF"/>
              </a:solidFill>
              <a:latin typeface="PT Sans" pitchFamily="34" charset="0"/>
            </a:endParaRPr>
          </a:p>
          <a:p>
            <a:pPr marL="0" indent="0" algn="l">
              <a:lnSpc>
                <a:spcPts val="3062"/>
              </a:lnSpc>
              <a:buNone/>
            </a:pPr>
            <a:endParaRPr lang="en-US" sz="2187" b="1" dirty="0">
              <a:solidFill>
                <a:srgbClr val="FFFFFF"/>
              </a:solidFill>
              <a:latin typeface="PT Sans" pitchFamily="34" charset="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T Sans" pitchFamily="34" charset="0"/>
              </a:rPr>
              <a:t>                                                         </a:t>
            </a:r>
            <a:r>
              <a:rPr lang="en-US" sz="2187" dirty="0">
                <a:solidFill>
                  <a:srgbClr val="FFFFFF"/>
                </a:solidFill>
                <a:latin typeface="PT Sans" pitchFamily="34" charset="0"/>
              </a:rPr>
              <a:t>Biradhar Nithin </a:t>
            </a:r>
            <a:r>
              <a:rPr lang="en-US" sz="2187" dirty="0" err="1">
                <a:solidFill>
                  <a:srgbClr val="FFFFFF"/>
                </a:solidFill>
                <a:latin typeface="PT Sans" pitchFamily="34" charset="0"/>
              </a:rPr>
              <a:t>kumar</a:t>
            </a:r>
            <a:endParaRPr lang="en-US" sz="2187" dirty="0">
              <a:solidFill>
                <a:srgbClr val="FFFFFF"/>
              </a:solidFill>
              <a:latin typeface="PT Sans" pitchFamily="34" charset="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>
                <a:solidFill>
                  <a:srgbClr val="FFFFFF"/>
                </a:solidFill>
                <a:latin typeface="PT Sans" pitchFamily="34" charset="0"/>
              </a:rPr>
              <a:t>                                          </a:t>
            </a:r>
            <a:endParaRPr lang="en-US" sz="2187" dirty="0">
              <a:solidFill>
                <a:srgbClr val="FFFFFF"/>
              </a:solidFill>
              <a:latin typeface="PT Sans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182058"/>
            <a:ext cx="9913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Speech to Text Technology in Daily Life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431857"/>
            <a:ext cx="27203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Virtual Assistants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07050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Speech to text enables voice commands and interactions with virtual assistants like Siri, Alexa, and Google Assistant.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431857"/>
            <a:ext cx="2842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Dictation Software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847398" y="4070509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Using speech to text, individuals can dictate emails, documents, and messages, improving writing speed and accuracy.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431857"/>
            <a:ext cx="28956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Language Learning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346406" y="407050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Speech to text helps language learners practice pronunciation and correct mistakes more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298972"/>
            <a:ext cx="9685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Benefits of Speech to Text Technology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437686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98301" y="2687598"/>
            <a:ext cx="2834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Increased Productivity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3256955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Automated transcription speeds up the process of creating written documents, saving time and effort.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37686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76198" y="26875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Accessibility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6198" y="3256955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Speech to text makes content more accessible to individuals with hearing impairments or other disabilities.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795242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598301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Ease of Use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8301" y="5614511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Converting speech to text eliminates the need for manual typing, making it user-friendly for everyone.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76198" y="5045154"/>
            <a:ext cx="2385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Language Support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6198" y="5614511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Speech to text technology supports multiple languages, facilitating communication across borders and cultures.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85367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Implementing Successful Speech to Text Systems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301270" y="2686764"/>
            <a:ext cx="27742" cy="4689038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5053" y="3096399"/>
            <a:ext cx="777597" cy="27742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65109" y="286035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15961" y="290202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9089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3478292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Ljspeech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dataset contains 13,100 audio files, we use normalized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transciption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4207252"/>
            <a:ext cx="777597" cy="27742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109" y="397121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15961" y="401288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348389" y="4019788"/>
            <a:ext cx="37446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</a:rPr>
              <a:t>Algorithms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3464728" y="4544497"/>
            <a:ext cx="2628296" cy="1458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state-of-the-art machine learning algorithms to improve speech recognition performance.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531822"/>
            <a:ext cx="777597" cy="27742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65109" y="529578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15961" y="533745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5344358"/>
            <a:ext cx="3596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</a:rPr>
              <a:t>Training and Evaluating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913715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</a:rPr>
              <a:t>A utility function to decode the output of the network, train the model and more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618065"/>
            <a:ext cx="7292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The Future of Speech to Text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81928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499241" y="386095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3895606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Improved Accuracy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4812149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Advancements in speech recognition technology will lead to even higher accuracy rates, minimizing errors.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733574" y="381928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5884426" y="386095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455688" y="3895606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Integration with AI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455688" y="4464963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Speech to text will be seamlessly integrated with artificial intelligence, enabling advanced language processing capabilities.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381928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9269611" y="386095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840873" y="3895606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Multi-Modal Communication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840873" y="4812149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Future developments will combine speech to text with other modalities, such as gesture recognition or facial expressions.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176695"/>
            <a:ext cx="7833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Challenges and Considerations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301270" y="2315408"/>
            <a:ext cx="27742" cy="4737378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5053" y="2725043"/>
            <a:ext cx="777597" cy="27742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65109" y="248900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15961" y="253067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5375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Accuracy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3106936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Speech recognition systems still face challenges in accurately transcribing diverse accents and speech patterns.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3835896"/>
            <a:ext cx="777597" cy="27742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109" y="359985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15961" y="364152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502223" y="3648432"/>
            <a:ext cx="2590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Privacy and Security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4217789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Transcribed speech may contain sensitive information, requiring robust security measures for data protection.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027116"/>
            <a:ext cx="777597" cy="27742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65109" y="479107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15961" y="483274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4839653"/>
            <a:ext cx="2842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Adaptation to Context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409009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Improving speech to text systems' ability to understand context and differentiate between speakers enhances overall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906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1004711" y="1930400"/>
            <a:ext cx="11257298" cy="946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Text 2"/>
          <p:cNvSpPr/>
          <p:nvPr/>
        </p:nvSpPr>
        <p:spPr>
          <a:xfrm>
            <a:off x="2348389" y="3431857"/>
            <a:ext cx="27203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07050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431857"/>
            <a:ext cx="2842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847398" y="4070509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431857"/>
            <a:ext cx="28956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824089" y="3228622"/>
            <a:ext cx="8715023" cy="2263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Speech to text technology is revolutionizing the way we communicate and interact with digital devices. As advancements continue, we can expect even more accurate, efficient, and seamless speech recognition systems.</a:t>
            </a:r>
            <a:endParaRPr lang="en-US" sz="240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8262717E-5FCE-2AF4-C194-615E477FE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7593" y="0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6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901243" y="3680178"/>
            <a:ext cx="8737601" cy="11163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sp>
        <p:nvSpPr>
          <p:cNvPr id="5" name="Text 2"/>
          <p:cNvSpPr/>
          <p:nvPr/>
        </p:nvSpPr>
        <p:spPr>
          <a:xfrm>
            <a:off x="2348389" y="3431857"/>
            <a:ext cx="27203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07050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431857"/>
            <a:ext cx="2842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847398" y="4070509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431857"/>
            <a:ext cx="28956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346406" y="407050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00962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409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Nunito</vt:lpstr>
      <vt:lpstr>PT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Nithin Kumar</cp:lastModifiedBy>
  <cp:revision>6</cp:revision>
  <dcterms:created xsi:type="dcterms:W3CDTF">2023-09-15T13:11:05Z</dcterms:created>
  <dcterms:modified xsi:type="dcterms:W3CDTF">2024-02-26T05:48:31Z</dcterms:modified>
</cp:coreProperties>
</file>