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29127-2F95-471D-9903-7693D42B369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KUMAR RAINENI" userId="3e313120118497ce" providerId="LiveId" clId="{B8F46A67-27F3-4B47-8750-26F042E04342}"/>
    <pc:docChg chg="custSel modSld">
      <pc:chgData name="NITHIN KUMAR RAINENI" userId="3e313120118497ce" providerId="LiveId" clId="{B8F46A67-27F3-4B47-8750-26F042E04342}" dt="2023-07-13T10:25:20.727" v="3" actId="27636"/>
      <pc:docMkLst>
        <pc:docMk/>
      </pc:docMkLst>
      <pc:sldChg chg="modSp mod">
        <pc:chgData name="NITHIN KUMAR RAINENI" userId="3e313120118497ce" providerId="LiveId" clId="{B8F46A67-27F3-4B47-8750-26F042E04342}" dt="2023-07-13T10:25:20.727" v="3" actId="27636"/>
        <pc:sldMkLst>
          <pc:docMk/>
          <pc:sldMk cId="504274120" sldId="256"/>
        </pc:sldMkLst>
        <pc:spChg chg="mod">
          <ac:chgData name="NITHIN KUMAR RAINENI" userId="3e313120118497ce" providerId="LiveId" clId="{B8F46A67-27F3-4B47-8750-26F042E04342}" dt="2023-07-13T10:25:20.727" v="3" actId="27636"/>
          <ac:spMkLst>
            <pc:docMk/>
            <pc:sldMk cId="504274120" sldId="256"/>
            <ac:spMk id="3" creationId="{369495E5-7191-5798-5D1F-DA7BF2BAFF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nithinraineni466@gmail.com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mpl-third-party/" TargetMode="External"/><Relationship Id="rId3" Type="http://schemas.openxmlformats.org/officeDocument/2006/relationships/hyperlink" Target="https://mybinder.org/v2/gh/matplotlib/mpl-brochure-binder/main?labpath=MatplotlibExample.ipynb" TargetMode="External"/><Relationship Id="rId7" Type="http://schemas.openxmlformats.org/officeDocument/2006/relationships/hyperlink" Target="https://matplotlib.org/stable/gallery/#embedding-matplotlib-in-graphical-user-interfaces" TargetMode="External"/><Relationship Id="rId2" Type="http://schemas.openxmlformats.org/officeDocument/2006/relationships/hyperlink" Target="https://ieeexplore.ieee.org/document/4160265/citations?tabFilter=pap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api/figure_api.html#matplotlib.figure.Figure.savefig" TargetMode="External"/><Relationship Id="rId5" Type="http://schemas.openxmlformats.org/officeDocument/2006/relationships/hyperlink" Target="https://matplotlib.org/stable/tutorials/provisional/mosaic.html" TargetMode="External"/><Relationship Id="rId4" Type="http://schemas.openxmlformats.org/officeDocument/2006/relationships/hyperlink" Target="https://matplotlib.org/stable/gallery/style_sheets/style_sheets_reference.html" TargetMode="Externa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32F2-2817-740C-00D5-3C49AE88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US" sz="1800" dirty="0"/>
              <a:t>project2</a:t>
            </a:r>
            <a:br>
              <a:rPr lang="en-US" sz="4800" dirty="0"/>
            </a:br>
            <a:r>
              <a:rPr lang="en-US" sz="4800" dirty="0"/>
              <a:t>IPL DATA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495E5-7191-5798-5D1F-DA7BF2BAF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37363"/>
            <a:ext cx="10993546" cy="848404"/>
          </a:xfrm>
        </p:spPr>
        <p:txBody>
          <a:bodyPr>
            <a:normAutofit/>
          </a:bodyPr>
          <a:lstStyle/>
          <a:p>
            <a:r>
              <a:rPr lang="en-US" sz="2400" dirty="0"/>
              <a:t>Using NUMPY, </a:t>
            </a:r>
            <a:r>
              <a:rPr lang="en-US" sz="2400"/>
              <a:t>MATPLOTLIB LIBRARIES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427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2956-FCE7-EF5A-0B76-C2B97080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13947"/>
          </a:xfrm>
        </p:spPr>
        <p:txBody>
          <a:bodyPr/>
          <a:lstStyle/>
          <a:p>
            <a:r>
              <a:rPr lang="en-US" dirty="0"/>
              <a:t>Salaries of all players across seasons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963C5-F0A8-1487-4B7D-77635D71B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1" y="2037143"/>
            <a:ext cx="3334909" cy="4421529"/>
          </a:xfrm>
        </p:spPr>
        <p:txBody>
          <a:bodyPr/>
          <a:lstStyle/>
          <a:p>
            <a:r>
              <a:rPr lang="en-US" dirty="0"/>
              <a:t>This plot shows all players in all seasons earnings</a:t>
            </a:r>
          </a:p>
          <a:p>
            <a:r>
              <a:rPr lang="en-US" dirty="0"/>
              <a:t>Out of all </a:t>
            </a:r>
            <a:r>
              <a:rPr lang="en-US" dirty="0" err="1"/>
              <a:t>all</a:t>
            </a:r>
            <a:r>
              <a:rPr lang="en-US" dirty="0"/>
              <a:t> players sachin more consistent and samson is inconsistent</a:t>
            </a:r>
          </a:p>
          <a:p>
            <a:r>
              <a:rPr lang="en-US" dirty="0"/>
              <a:t>Kohli’s lean patch during 2013 to 2016 shows his under performance</a:t>
            </a:r>
          </a:p>
          <a:p>
            <a:r>
              <a:rPr lang="en-US" dirty="0"/>
              <a:t>Dhoni’s surge in salary from 2015 </a:t>
            </a:r>
            <a:r>
              <a:rPr lang="en-US" dirty="0" err="1"/>
              <a:t>bcoz</a:t>
            </a:r>
            <a:r>
              <a:rPr lang="en-US" dirty="0"/>
              <a:t> his success as a captain and brand value he brings to his </a:t>
            </a:r>
            <a:r>
              <a:rPr lang="en-US" dirty="0" err="1"/>
              <a:t>ipl</a:t>
            </a:r>
            <a:r>
              <a:rPr lang="en-US" dirty="0"/>
              <a:t> team.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C9AFAC-E50D-4FE5-80ED-98EF58208D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" y="1944546"/>
            <a:ext cx="7674016" cy="47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396F-E6AC-D520-5194-586305E2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comparison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8ABC3-D605-B42B-C0EA-6F377641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345" y="1845778"/>
            <a:ext cx="5087075" cy="536005"/>
          </a:xfrm>
        </p:spPr>
        <p:txBody>
          <a:bodyPr/>
          <a:lstStyle/>
          <a:p>
            <a:r>
              <a:rPr lang="en-US" dirty="0"/>
              <a:t>Points scored by all players across seasons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F39A-521C-3BE1-EC24-B879132F1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886674"/>
            <a:ext cx="5087073" cy="520860"/>
          </a:xfrm>
        </p:spPr>
        <p:txBody>
          <a:bodyPr/>
          <a:lstStyle/>
          <a:p>
            <a:r>
              <a:rPr lang="en-US" dirty="0"/>
              <a:t>Games Played across seasons by players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5CA961B-ABAF-ACC9-0741-2BDC841312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6" y="2453832"/>
            <a:ext cx="5683169" cy="41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AD71CDF-C2CC-E117-6CE8-3C640EE7A65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87" y="2442258"/>
            <a:ext cx="5903089" cy="40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FB0F-3C38-8513-9FC9-C90E8DFF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62296"/>
            <a:ext cx="3388924" cy="6895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summary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E90B-149D-7277-CA15-7E079ED4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final presentation of the project is we can draw analysis from players salaries to relate to their consistency and performance.</a:t>
            </a:r>
          </a:p>
          <a:p>
            <a:r>
              <a:rPr lang="en-US" dirty="0"/>
              <a:t>Games played shows their fitness , Points scored implies their match winning ability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DF86C-84E9-F115-FD25-A56E7E908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8852" y="5092862"/>
            <a:ext cx="6667016" cy="1319514"/>
          </a:xfrm>
        </p:spPr>
        <p:txBody>
          <a:bodyPr>
            <a:noAutofit/>
          </a:bodyPr>
          <a:lstStyle/>
          <a:p>
            <a:r>
              <a:rPr lang="en-US" sz="1800" dirty="0"/>
              <a:t>AUTHOR : R. NITHIN KUMAR</a:t>
            </a:r>
          </a:p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nithinraineni466@gmail.com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800" dirty="0"/>
              <a:t>https://github.com/Nithinkumar55</a:t>
            </a:r>
          </a:p>
        </p:txBody>
      </p:sp>
    </p:spTree>
    <p:extLst>
      <p:ext uri="{BB962C8B-B14F-4D97-AF65-F5344CB8AC3E}">
        <p14:creationId xmlns:p14="http://schemas.microsoft.com/office/powerpoint/2010/main" val="117310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7B42-7879-008D-AA07-1F3AB10AB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3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5395-1AD5-675E-A50D-D3A7E908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23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BB5A-BDC7-230F-32AA-2982B6E5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09880" cy="4171666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Matplotlib: Visualization with Python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Matplotlib is a comprehensive library for creating static, animated, and interactive visualizations in Python. Matplotlib makes easy things easy and hard things possible.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Create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publication quality plots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Make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interactive figures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that can zoom, pan, update.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Customize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visual style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5"/>
              </a:rPr>
              <a:t>layout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Export to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6"/>
              </a:rPr>
              <a:t>many file formats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Embed in 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-apple-system"/>
                <a:hlinkClick r:id="rId7"/>
              </a:rPr>
              <a:t>JupyterLab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 and Graphical User Interfaces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Use a rich array of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8"/>
              </a:rPr>
              <a:t>third-party packages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built on Matplotlib.</a:t>
            </a:r>
          </a:p>
          <a:p>
            <a:r>
              <a:rPr lang="en-US" b="0" i="0" u="none" strike="noStrike" dirty="0">
                <a:effectLst/>
                <a:latin typeface="-apple-system"/>
                <a:hlinkClick r:id="rId3"/>
              </a:rPr>
              <a:t>Try Matplotlib (on Binder)</a:t>
            </a:r>
            <a:endParaRPr lang="en-US" dirty="0"/>
          </a:p>
          <a:p>
            <a:endParaRPr lang="en-IN" dirty="0"/>
          </a:p>
        </p:txBody>
      </p:sp>
      <p:pic>
        <p:nvPicPr>
          <p:cNvPr id="1026" name="Picture 2" descr="Quick start guide — Matplotlib 3.7.2 documentation">
            <a:extLst>
              <a:ext uri="{FF2B5EF4-FFF2-40B4-BE49-F238E27FC236}">
                <a16:creationId xmlns:a16="http://schemas.microsoft.com/office/drawing/2014/main" id="{5AED286B-C179-7622-B3C8-CA9C11D6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60" y="1896893"/>
            <a:ext cx="5233480" cy="46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4ABE-360E-C872-C2C8-8F87B6CC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3C35-91D2-4810-97F0-2F43B0BF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Seasons and Players lists, create Season dictionary &amp; Player dictionary.</a:t>
            </a:r>
          </a:p>
          <a:p>
            <a:r>
              <a:rPr lang="en-US" dirty="0"/>
              <a:t>Create Salary, Games, Points matrices to store three dimensional data (salary, </a:t>
            </a:r>
            <a:r>
              <a:rPr lang="en-US" dirty="0" err="1"/>
              <a:t>season,player</a:t>
            </a:r>
            <a:r>
              <a:rPr lang="en-US" dirty="0"/>
              <a:t>)</a:t>
            </a:r>
          </a:p>
          <a:p>
            <a:r>
              <a:rPr lang="en-US" dirty="0"/>
              <a:t>Libraries:  </a:t>
            </a:r>
            <a:r>
              <a:rPr lang="en-US" dirty="0" err="1"/>
              <a:t>numpy</a:t>
            </a:r>
            <a:r>
              <a:rPr lang="en-US" dirty="0"/>
              <a:t>, matplotlib, warnings.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9C4CE-DF3B-998C-E8B3-D19C7036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4075890"/>
            <a:ext cx="4941651" cy="15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EFCE-8213-1EF5-86F1-E09CDE2D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1818"/>
          </a:xfrm>
        </p:spPr>
        <p:txBody>
          <a:bodyPr/>
          <a:lstStyle/>
          <a:p>
            <a:r>
              <a:rPr lang="en-US" dirty="0"/>
              <a:t>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86BE-1F00-B22F-AC61-5F1086CE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7438"/>
            <a:ext cx="11029615" cy="4717916"/>
          </a:xfrm>
        </p:spPr>
        <p:txBody>
          <a:bodyPr/>
          <a:lstStyle/>
          <a:p>
            <a:r>
              <a:rPr lang="en-US" dirty="0"/>
              <a:t>To access a player’s salary we use Salary[8] as </a:t>
            </a:r>
            <a:r>
              <a:rPr lang="en-US" dirty="0" err="1"/>
              <a:t>Pdict</a:t>
            </a:r>
            <a:r>
              <a:rPr lang="en-US" dirty="0"/>
              <a:t>[‘kohli’] =8 , in this way we get salary of kohli in all seasons.</a:t>
            </a:r>
          </a:p>
          <a:p>
            <a:r>
              <a:rPr lang="en-US" dirty="0"/>
              <a:t>We have to plot this data in a graphical way to understand player’s performances and insights in data analysis for audience.</a:t>
            </a:r>
          </a:p>
          <a:p>
            <a:r>
              <a:rPr lang="en-US" dirty="0"/>
              <a:t>In Data visualization, the most important matter of concern is to reach the end user, make him/her understand the trends, predictions regarding games &amp; players performances.</a:t>
            </a:r>
          </a:p>
          <a:p>
            <a:r>
              <a:rPr lang="en-US" dirty="0"/>
              <a:t>There are many attributes to plot function, like color, </a:t>
            </a:r>
            <a:r>
              <a:rPr lang="en-US" dirty="0" err="1"/>
              <a:t>linestyle</a:t>
            </a:r>
            <a:r>
              <a:rPr lang="en-US" dirty="0"/>
              <a:t>, label, marker, </a:t>
            </a:r>
            <a:r>
              <a:rPr lang="en-US" dirty="0" err="1"/>
              <a:t>markersize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RcParams</a:t>
            </a:r>
            <a:r>
              <a:rPr lang="en-US" dirty="0"/>
              <a:t>, size of the plotting graph can be modified.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13360-5977-8F8F-5C49-48194648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8" y="4688760"/>
            <a:ext cx="6799634" cy="16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2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A3CD-AA6A-66B2-2BC7-6F8839BD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Comparison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0EA9-0C50-55DB-CFF2-605FE4484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Players[8] : kohli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43705-9CAC-89DA-F4CB-54FBC4927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Players[7] : Dhoni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0C38BC-F8FF-8095-C15B-3FE462AAF6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2" y="2925763"/>
            <a:ext cx="5019471" cy="335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F5938CA-D6E8-4E3B-6D0B-13C04B99763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83" y="2925763"/>
            <a:ext cx="5204297" cy="335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4139-557C-5EE5-6A0A-F3563D4D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of comparison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D696-DB33-1658-EA67-88E1B6C4E7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Players[8]</a:t>
            </a:r>
          </a:p>
          <a:p>
            <a:r>
              <a:rPr lang="en-US" dirty="0"/>
              <a:t>Kohli’s salary has not grown fast as he has many lean patches through seasons.</a:t>
            </a:r>
          </a:p>
          <a:p>
            <a:r>
              <a:rPr lang="en-US" dirty="0"/>
              <a:t>But in recent seasons, he is vastly experienced and consistent and gets high salary</a:t>
            </a:r>
          </a:p>
          <a:p>
            <a:r>
              <a:rPr lang="en-US" dirty="0"/>
              <a:t>There is a jump in </a:t>
            </a:r>
            <a:r>
              <a:rPr lang="en-US" dirty="0" err="1"/>
              <a:t>kohli’s</a:t>
            </a:r>
            <a:r>
              <a:rPr lang="en-US" dirty="0"/>
              <a:t> salary from 2016-2017, </a:t>
            </a:r>
            <a:r>
              <a:rPr lang="en-US" dirty="0" err="1"/>
              <a:t>bcoz</a:t>
            </a:r>
            <a:r>
              <a:rPr lang="en-US" dirty="0"/>
              <a:t> of his success in that season as he is highest run-getter of 2016.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189BD-1EBD-D3D9-6A1E-98C6B7A57A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Players[7]</a:t>
            </a:r>
          </a:p>
          <a:p>
            <a:r>
              <a:rPr lang="en-US" dirty="0"/>
              <a:t>Dhoni’s salary growth has been very similar to kohli.</a:t>
            </a:r>
          </a:p>
          <a:p>
            <a:r>
              <a:rPr lang="en-IN" dirty="0"/>
              <a:t>There is a jump in his salary from 2015 -2016, </a:t>
            </a:r>
            <a:r>
              <a:rPr lang="en-IN" dirty="0" err="1"/>
              <a:t>bcoz</a:t>
            </a:r>
            <a:r>
              <a:rPr lang="en-IN" dirty="0"/>
              <a:t> of his success as captain contributed to surge.</a:t>
            </a:r>
          </a:p>
        </p:txBody>
      </p:sp>
    </p:spTree>
    <p:extLst>
      <p:ext uri="{BB962C8B-B14F-4D97-AF65-F5344CB8AC3E}">
        <p14:creationId xmlns:p14="http://schemas.microsoft.com/office/powerpoint/2010/main" val="217732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62B93CD-645F-76A5-3390-B544E01E6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952500"/>
            <a:ext cx="79533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5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FFCA567-485B-872F-C465-7E258F32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952499"/>
            <a:ext cx="7867650" cy="50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45CB-2F9C-3FFC-B71E-59C763F5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7D3B-E7ED-D41D-32BB-56B8E2C6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Sachin being an experienced player, is more consistent across all seasons as shown in above graph comparison</a:t>
            </a:r>
          </a:p>
          <a:p>
            <a:r>
              <a:rPr lang="en-US" dirty="0"/>
              <a:t>His performance decreased in after 2018, as a result salary also decreased.</a:t>
            </a:r>
          </a:p>
          <a:p>
            <a:r>
              <a:rPr lang="en-US" dirty="0"/>
              <a:t>visualization of kohli, dhoni, sachin's salaries earned across seasons</a:t>
            </a:r>
          </a:p>
          <a:p>
            <a:r>
              <a:rPr lang="en-US" dirty="0"/>
              <a:t>performances of kohli, dhoni got increased; on the other hand sachin's salary decreased.</a:t>
            </a:r>
          </a:p>
          <a:p>
            <a:r>
              <a:rPr lang="en-US" dirty="0"/>
              <a:t>but sachin is more consistent across seasons than kohli, dhoni.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4433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</TotalTime>
  <Words>572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Gill Sans MT</vt:lpstr>
      <vt:lpstr>Wingdings 2</vt:lpstr>
      <vt:lpstr>Dividend</vt:lpstr>
      <vt:lpstr>project2 IPL DATA ANALYSIS</vt:lpstr>
      <vt:lpstr>introduction</vt:lpstr>
      <vt:lpstr>Dataset &amp; libraries</vt:lpstr>
      <vt:lpstr>Method</vt:lpstr>
      <vt:lpstr>Plot Comparison</vt:lpstr>
      <vt:lpstr>Insights of comparison</vt:lpstr>
      <vt:lpstr>PowerPoint Presentation</vt:lpstr>
      <vt:lpstr>PowerPoint Presentation</vt:lpstr>
      <vt:lpstr>Analysis</vt:lpstr>
      <vt:lpstr>Salaries of all players across seasons</vt:lpstr>
      <vt:lpstr>Parameter comparison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 IPL DATA ANALYSIS</dc:title>
  <dc:creator>NITHIN KUMAR RAINENI</dc:creator>
  <cp:lastModifiedBy>NITHIN KUMAR RAINENI</cp:lastModifiedBy>
  <cp:revision>1</cp:revision>
  <dcterms:created xsi:type="dcterms:W3CDTF">2023-07-13T09:18:28Z</dcterms:created>
  <dcterms:modified xsi:type="dcterms:W3CDTF">2023-07-13T10:25:24Z</dcterms:modified>
</cp:coreProperties>
</file>