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18" r:id="rId12"/>
    <p:sldId id="317" r:id="rId13"/>
    <p:sldId id="315" r:id="rId14"/>
    <p:sldId id="294" r:id="rId15"/>
    <p:sldId id="310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B21BD-9956-4972-BE39-5E3E2A085D22}" v="23" dt="2023-07-13T09:04:36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KUMAR RAINENI" userId="3e313120118497ce" providerId="LiveId" clId="{5ACB21BD-9956-4972-BE39-5E3E2A085D22}"/>
    <pc:docChg chg="undo redo custSel addSld delSld modSld">
      <pc:chgData name="NITHIN KUMAR RAINENI" userId="3e313120118497ce" providerId="LiveId" clId="{5ACB21BD-9956-4972-BE39-5E3E2A085D22}" dt="2023-07-13T09:02:27.811" v="3754" actId="2696"/>
      <pc:docMkLst>
        <pc:docMk/>
      </pc:docMkLst>
      <pc:sldChg chg="modSp mod">
        <pc:chgData name="NITHIN KUMAR RAINENI" userId="3e313120118497ce" providerId="LiveId" clId="{5ACB21BD-9956-4972-BE39-5E3E2A085D22}" dt="2023-07-12T08:45:24.577" v="906" actId="20577"/>
        <pc:sldMkLst>
          <pc:docMk/>
          <pc:sldMk cId="3446797337" sldId="259"/>
        </pc:sldMkLst>
        <pc:spChg chg="mod">
          <ac:chgData name="NITHIN KUMAR RAINENI" userId="3e313120118497ce" providerId="LiveId" clId="{5ACB21BD-9956-4972-BE39-5E3E2A085D22}" dt="2023-07-12T08:45:24.577" v="906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NITHIN KUMAR RAINENI" userId="3e313120118497ce" providerId="LiveId" clId="{5ACB21BD-9956-4972-BE39-5E3E2A085D22}" dt="2023-07-12T08:43:55.036" v="860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modSp mod">
        <pc:chgData name="NITHIN KUMAR RAINENI" userId="3e313120118497ce" providerId="LiveId" clId="{5ACB21BD-9956-4972-BE39-5E3E2A085D22}" dt="2023-07-12T09:35:53.327" v="3111" actId="20577"/>
        <pc:sldMkLst>
          <pc:docMk/>
          <pc:sldMk cId="2985610029" sldId="294"/>
        </pc:sldMkLst>
        <pc:spChg chg="mod">
          <ac:chgData name="NITHIN KUMAR RAINENI" userId="3e313120118497ce" providerId="LiveId" clId="{5ACB21BD-9956-4972-BE39-5E3E2A085D22}" dt="2023-07-12T09:32:34.144" v="2728" actId="20577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NITHIN KUMAR RAINENI" userId="3e313120118497ce" providerId="LiveId" clId="{5ACB21BD-9956-4972-BE39-5E3E2A085D22}" dt="2023-07-12T09:34:42.191" v="2911" actId="20577"/>
          <ac:spMkLst>
            <pc:docMk/>
            <pc:sldMk cId="2985610029" sldId="294"/>
            <ac:spMk id="4" creationId="{950677C9-3E42-427F-93B8-526692906471}"/>
          </ac:spMkLst>
        </pc:spChg>
        <pc:spChg chg="mod">
          <ac:chgData name="NITHIN KUMAR RAINENI" userId="3e313120118497ce" providerId="LiveId" clId="{5ACB21BD-9956-4972-BE39-5E3E2A085D22}" dt="2023-07-12T09:35:53.327" v="3111" actId="20577"/>
          <ac:spMkLst>
            <pc:docMk/>
            <pc:sldMk cId="2985610029" sldId="294"/>
            <ac:spMk id="5" creationId="{BDB9D020-1E25-453D-83DF-1420ACD3968D}"/>
          </ac:spMkLst>
        </pc:spChg>
        <pc:spChg chg="mod">
          <ac:chgData name="NITHIN KUMAR RAINENI" userId="3e313120118497ce" providerId="LiveId" clId="{5ACB21BD-9956-4972-BE39-5E3E2A085D22}" dt="2023-07-12T09:35:08.692" v="2955" actId="20577"/>
          <ac:spMkLst>
            <pc:docMk/>
            <pc:sldMk cId="2985610029" sldId="294"/>
            <ac:spMk id="6" creationId="{F5018B6D-E395-49AD-92AD-AD69E3AB40C3}"/>
          </ac:spMkLst>
        </pc:spChg>
      </pc:sldChg>
      <pc:sldChg chg="modSp mod">
        <pc:chgData name="NITHIN KUMAR RAINENI" userId="3e313120118497ce" providerId="LiveId" clId="{5ACB21BD-9956-4972-BE39-5E3E2A085D22}" dt="2023-07-12T09:31:24.605" v="2696" actId="20577"/>
        <pc:sldMkLst>
          <pc:docMk/>
          <pc:sldMk cId="1859527893" sldId="296"/>
        </pc:sldMkLst>
        <pc:spChg chg="mod">
          <ac:chgData name="NITHIN KUMAR RAINENI" userId="3e313120118497ce" providerId="LiveId" clId="{5ACB21BD-9956-4972-BE39-5E3E2A085D22}" dt="2023-07-12T09:31:24.605" v="2696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addSp delSp modSp mod">
        <pc:chgData name="NITHIN KUMAR RAINENI" userId="3e313120118497ce" providerId="LiveId" clId="{5ACB21BD-9956-4972-BE39-5E3E2A085D22}" dt="2023-07-12T08:45:33.058" v="910" actId="20577"/>
        <pc:sldMkLst>
          <pc:docMk/>
          <pc:sldMk cId="1732999477" sldId="306"/>
        </pc:sldMkLst>
        <pc:spChg chg="mod">
          <ac:chgData name="NITHIN KUMAR RAINENI" userId="3e313120118497ce" providerId="LiveId" clId="{5ACB21BD-9956-4972-BE39-5E3E2A085D22}" dt="2023-07-12T08:37:40.533" v="380" actId="14100"/>
          <ac:spMkLst>
            <pc:docMk/>
            <pc:sldMk cId="1732999477" sldId="306"/>
            <ac:spMk id="2" creationId="{56002655-34DF-25F9-4640-B2CE5329AD1A}"/>
          </ac:spMkLst>
        </pc:spChg>
        <pc:spChg chg="mod">
          <ac:chgData name="NITHIN KUMAR RAINENI" userId="3e313120118497ce" providerId="LiveId" clId="{5ACB21BD-9956-4972-BE39-5E3E2A085D22}" dt="2023-07-12T08:45:33.058" v="910" actId="20577"/>
          <ac:spMkLst>
            <pc:docMk/>
            <pc:sldMk cId="1732999477" sldId="306"/>
            <ac:spMk id="3" creationId="{1A585715-2793-160B-269E-D9516C84D73A}"/>
          </ac:spMkLst>
        </pc:spChg>
        <pc:spChg chg="add del">
          <ac:chgData name="NITHIN KUMAR RAINENI" userId="3e313120118497ce" providerId="LiveId" clId="{5ACB21BD-9956-4972-BE39-5E3E2A085D22}" dt="2023-07-12T08:36:39.582" v="377"/>
          <ac:spMkLst>
            <pc:docMk/>
            <pc:sldMk cId="1732999477" sldId="306"/>
            <ac:spMk id="6" creationId="{C9FB0AF5-2A01-85E3-8B01-C537795D5833}"/>
          </ac:spMkLst>
        </pc:spChg>
        <pc:spChg chg="add del">
          <ac:chgData name="NITHIN KUMAR RAINENI" userId="3e313120118497ce" providerId="LiveId" clId="{5ACB21BD-9956-4972-BE39-5E3E2A085D22}" dt="2023-07-12T08:37:41.020" v="381"/>
          <ac:spMkLst>
            <pc:docMk/>
            <pc:sldMk cId="1732999477" sldId="306"/>
            <ac:spMk id="7" creationId="{235CD1AB-3C7A-F269-BCDC-DC98FBFEAE8B}"/>
          </ac:spMkLst>
        </pc:spChg>
      </pc:sldChg>
      <pc:sldChg chg="addSp delSp modSp add del mod">
        <pc:chgData name="NITHIN KUMAR RAINENI" userId="3e313120118497ce" providerId="LiveId" clId="{5ACB21BD-9956-4972-BE39-5E3E2A085D22}" dt="2023-07-12T09:00:16.966" v="1481" actId="2696"/>
        <pc:sldMkLst>
          <pc:docMk/>
          <pc:sldMk cId="2276839930" sldId="307"/>
        </pc:sldMkLst>
        <pc:spChg chg="add mod">
          <ac:chgData name="NITHIN KUMAR RAINENI" userId="3e313120118497ce" providerId="LiveId" clId="{5ACB21BD-9956-4972-BE39-5E3E2A085D22}" dt="2023-07-12T08:57:46.294" v="1442" actId="21"/>
          <ac:spMkLst>
            <pc:docMk/>
            <pc:sldMk cId="2276839930" sldId="307"/>
            <ac:spMk id="3" creationId="{43005A07-8E47-EFAC-40F3-24521386085A}"/>
          </ac:spMkLst>
        </pc:spChg>
        <pc:spChg chg="add del mod">
          <ac:chgData name="NITHIN KUMAR RAINENI" userId="3e313120118497ce" providerId="LiveId" clId="{5ACB21BD-9956-4972-BE39-5E3E2A085D22}" dt="2023-07-12T09:00:09.895" v="1480" actId="21"/>
          <ac:spMkLst>
            <pc:docMk/>
            <pc:sldMk cId="2276839930" sldId="307"/>
            <ac:spMk id="7" creationId="{391449D1-31B0-E7CC-6406-EE62567FD53B}"/>
          </ac:spMkLst>
        </pc:spChg>
        <pc:spChg chg="add del mod">
          <ac:chgData name="NITHIN KUMAR RAINENI" userId="3e313120118497ce" providerId="LiveId" clId="{5ACB21BD-9956-4972-BE39-5E3E2A085D22}" dt="2023-07-12T09:00:09.420" v="1478" actId="21"/>
          <ac:spMkLst>
            <pc:docMk/>
            <pc:sldMk cId="2276839930" sldId="307"/>
            <ac:spMk id="9" creationId="{94250BCD-6AB2-C9FC-7157-E1743457382A}"/>
          </ac:spMkLst>
        </pc:spChg>
        <pc:spChg chg="add del mod">
          <ac:chgData name="NITHIN KUMAR RAINENI" userId="3e313120118497ce" providerId="LiveId" clId="{5ACB21BD-9956-4972-BE39-5E3E2A085D22}" dt="2023-07-12T09:00:09.184" v="1477" actId="21"/>
          <ac:spMkLst>
            <pc:docMk/>
            <pc:sldMk cId="2276839930" sldId="307"/>
            <ac:spMk id="11" creationId="{5358252B-C18E-8F5A-4D6E-BA1D9D75296B}"/>
          </ac:spMkLst>
        </pc:spChg>
        <pc:spChg chg="add del mod">
          <ac:chgData name="NITHIN KUMAR RAINENI" userId="3e313120118497ce" providerId="LiveId" clId="{5ACB21BD-9956-4972-BE39-5E3E2A085D22}" dt="2023-07-12T09:00:08.995" v="1476" actId="21"/>
          <ac:spMkLst>
            <pc:docMk/>
            <pc:sldMk cId="2276839930" sldId="307"/>
            <ac:spMk id="13" creationId="{8FA1F400-8499-A8EC-E2E1-ED84E57D1FF6}"/>
          </ac:spMkLst>
        </pc:spChg>
        <pc:spChg chg="add del mod">
          <ac:chgData name="NITHIN KUMAR RAINENI" userId="3e313120118497ce" providerId="LiveId" clId="{5ACB21BD-9956-4972-BE39-5E3E2A085D22}" dt="2023-07-12T09:00:08.787" v="1475" actId="21"/>
          <ac:spMkLst>
            <pc:docMk/>
            <pc:sldMk cId="2276839930" sldId="307"/>
            <ac:spMk id="15" creationId="{F6F0C93B-0CEE-9BD1-F259-EC3ECD219E0D}"/>
          </ac:spMkLst>
        </pc:spChg>
        <pc:spChg chg="add del mod">
          <ac:chgData name="NITHIN KUMAR RAINENI" userId="3e313120118497ce" providerId="LiveId" clId="{5ACB21BD-9956-4972-BE39-5E3E2A085D22}" dt="2023-07-12T09:00:07.731" v="1470" actId="21"/>
          <ac:spMkLst>
            <pc:docMk/>
            <pc:sldMk cId="2276839930" sldId="307"/>
            <ac:spMk id="17" creationId="{996A013A-3261-AC04-A163-FEAD8D5FF8E8}"/>
          </ac:spMkLst>
        </pc:spChg>
        <pc:spChg chg="add del mod">
          <ac:chgData name="NITHIN KUMAR RAINENI" userId="3e313120118497ce" providerId="LiveId" clId="{5ACB21BD-9956-4972-BE39-5E3E2A085D22}" dt="2023-07-12T09:00:07.512" v="1469" actId="21"/>
          <ac:spMkLst>
            <pc:docMk/>
            <pc:sldMk cId="2276839930" sldId="307"/>
            <ac:spMk id="19" creationId="{5CC01160-3E35-E62A-473C-C38AC6986EC8}"/>
          </ac:spMkLst>
        </pc:spChg>
        <pc:spChg chg="add del">
          <ac:chgData name="NITHIN KUMAR RAINENI" userId="3e313120118497ce" providerId="LiveId" clId="{5ACB21BD-9956-4972-BE39-5E3E2A085D22}" dt="2023-07-12T09:00:07.512" v="1469" actId="21"/>
          <ac:spMkLst>
            <pc:docMk/>
            <pc:sldMk cId="2276839930" sldId="307"/>
            <ac:spMk id="21" creationId="{126B3CE3-4128-8F8E-0760-8B64348682F5}"/>
          </ac:spMkLst>
        </pc:spChg>
        <pc:spChg chg="add del">
          <ac:chgData name="NITHIN KUMAR RAINENI" userId="3e313120118497ce" providerId="LiveId" clId="{5ACB21BD-9956-4972-BE39-5E3E2A085D22}" dt="2023-07-12T09:00:07.289" v="1468" actId="21"/>
          <ac:spMkLst>
            <pc:docMk/>
            <pc:sldMk cId="2276839930" sldId="307"/>
            <ac:spMk id="22" creationId="{B8A775F3-D483-728E-181B-869ED9CBDF2F}"/>
          </ac:spMkLst>
        </pc:spChg>
        <pc:spChg chg="add del mod">
          <ac:chgData name="NITHIN KUMAR RAINENI" userId="3e313120118497ce" providerId="LiveId" clId="{5ACB21BD-9956-4972-BE39-5E3E2A085D22}" dt="2023-07-12T09:00:07.289" v="1468" actId="21"/>
          <ac:spMkLst>
            <pc:docMk/>
            <pc:sldMk cId="2276839930" sldId="307"/>
            <ac:spMk id="23" creationId="{7E1D4C03-1D56-DA64-E0A3-EC1DFD597D3F}"/>
          </ac:spMkLst>
        </pc:spChg>
        <pc:spChg chg="add del mod">
          <ac:chgData name="NITHIN KUMAR RAINENI" userId="3e313120118497ce" providerId="LiveId" clId="{5ACB21BD-9956-4972-BE39-5E3E2A085D22}" dt="2023-07-12T09:00:07.020" v="1467" actId="21"/>
          <ac:spMkLst>
            <pc:docMk/>
            <pc:sldMk cId="2276839930" sldId="307"/>
            <ac:spMk id="25" creationId="{3B270C22-E016-6D7E-1565-3AFD7F933B8E}"/>
          </ac:spMkLst>
        </pc:spChg>
        <pc:spChg chg="add del mod">
          <ac:chgData name="NITHIN KUMAR RAINENI" userId="3e313120118497ce" providerId="LiveId" clId="{5ACB21BD-9956-4972-BE39-5E3E2A085D22}" dt="2023-07-12T09:00:09.673" v="1479" actId="1076"/>
          <ac:spMkLst>
            <pc:docMk/>
            <pc:sldMk cId="2276839930" sldId="307"/>
            <ac:spMk id="26" creationId="{3B78A704-3F4C-BA60-E2A0-78C04422CC59}"/>
          </ac:spMkLst>
        </pc:spChg>
        <pc:spChg chg="add del">
          <ac:chgData name="NITHIN KUMAR RAINENI" userId="3e313120118497ce" providerId="LiveId" clId="{5ACB21BD-9956-4972-BE39-5E3E2A085D22}" dt="2023-07-12T09:00:07.020" v="1467" actId="21"/>
          <ac:spMkLst>
            <pc:docMk/>
            <pc:sldMk cId="2276839930" sldId="307"/>
            <ac:spMk id="27" creationId="{AD3E159C-8F18-6271-D733-C11E52BA168F}"/>
          </ac:spMkLst>
        </pc:spChg>
        <pc:spChg chg="add del">
          <ac:chgData name="NITHIN KUMAR RAINENI" userId="3e313120118497ce" providerId="LiveId" clId="{5ACB21BD-9956-4972-BE39-5E3E2A085D22}" dt="2023-07-12T09:00:06.435" v="1465" actId="21"/>
          <ac:spMkLst>
            <pc:docMk/>
            <pc:sldMk cId="2276839930" sldId="307"/>
            <ac:spMk id="28" creationId="{B7455CD5-CB03-E684-FC3F-FE70DF6C472F}"/>
          </ac:spMkLst>
        </pc:spChg>
        <pc:spChg chg="add del">
          <ac:chgData name="NITHIN KUMAR RAINENI" userId="3e313120118497ce" providerId="LiveId" clId="{5ACB21BD-9956-4972-BE39-5E3E2A085D22}" dt="2023-07-12T09:00:07.731" v="1470" actId="21"/>
          <ac:spMkLst>
            <pc:docMk/>
            <pc:sldMk cId="2276839930" sldId="307"/>
            <ac:spMk id="29" creationId="{56569593-FAD4-3D3C-5FB2-6E9C7B4A0654}"/>
          </ac:spMkLst>
        </pc:spChg>
        <pc:spChg chg="add del">
          <ac:chgData name="NITHIN KUMAR RAINENI" userId="3e313120118497ce" providerId="LiveId" clId="{5ACB21BD-9956-4972-BE39-5E3E2A085D22}" dt="2023-07-12T09:00:08.787" v="1475" actId="21"/>
          <ac:spMkLst>
            <pc:docMk/>
            <pc:sldMk cId="2276839930" sldId="307"/>
            <ac:spMk id="30" creationId="{CB833035-7F55-7728-8060-8204B10C959B}"/>
          </ac:spMkLst>
        </pc:spChg>
        <pc:spChg chg="add del">
          <ac:chgData name="NITHIN KUMAR RAINENI" userId="3e313120118497ce" providerId="LiveId" clId="{5ACB21BD-9956-4972-BE39-5E3E2A085D22}" dt="2023-07-12T09:00:08.995" v="1476" actId="21"/>
          <ac:spMkLst>
            <pc:docMk/>
            <pc:sldMk cId="2276839930" sldId="307"/>
            <ac:spMk id="31" creationId="{53D0BAA8-6F92-D5A9-9FA2-9533E81A8105}"/>
          </ac:spMkLst>
        </pc:spChg>
        <pc:spChg chg="add del mod">
          <ac:chgData name="NITHIN KUMAR RAINENI" userId="3e313120118497ce" providerId="LiveId" clId="{5ACB21BD-9956-4972-BE39-5E3E2A085D22}" dt="2023-07-12T09:00:06.752" v="1466" actId="21"/>
          <ac:spMkLst>
            <pc:docMk/>
            <pc:sldMk cId="2276839930" sldId="307"/>
            <ac:spMk id="33" creationId="{FE342105-9B58-44AC-BB76-0FF3234F1C29}"/>
          </ac:spMkLst>
        </pc:spChg>
        <pc:spChg chg="add del mod">
          <ac:chgData name="NITHIN KUMAR RAINENI" userId="3e313120118497ce" providerId="LiveId" clId="{5ACB21BD-9956-4972-BE39-5E3E2A085D22}" dt="2023-07-12T09:00:06.435" v="1465" actId="21"/>
          <ac:spMkLst>
            <pc:docMk/>
            <pc:sldMk cId="2276839930" sldId="307"/>
            <ac:spMk id="35" creationId="{7AE507B2-DB20-9C6C-5E9D-55E1038C9C17}"/>
          </ac:spMkLst>
        </pc:spChg>
        <pc:spChg chg="mod">
          <ac:chgData name="NITHIN KUMAR RAINENI" userId="3e313120118497ce" providerId="LiveId" clId="{5ACB21BD-9956-4972-BE39-5E3E2A085D22}" dt="2023-07-12T09:00:08.567" v="1474" actId="1076"/>
          <ac:spMkLst>
            <pc:docMk/>
            <pc:sldMk cId="2276839930" sldId="307"/>
            <ac:spMk id="77" creationId="{D9A0AA8E-BE3B-E949-89DB-0208EE4A67DD}"/>
          </ac:spMkLst>
        </pc:spChg>
        <pc:picChg chg="add del">
          <ac:chgData name="NITHIN KUMAR RAINENI" userId="3e313120118497ce" providerId="LiveId" clId="{5ACB21BD-9956-4972-BE39-5E3E2A085D22}" dt="2023-07-12T09:00:09.895" v="1480" actId="21"/>
          <ac:picMkLst>
            <pc:docMk/>
            <pc:sldMk cId="2276839930" sldId="307"/>
            <ac:picMk id="41" creationId="{4F9E84D0-E7B3-63FA-BFFC-45B52AE85894}"/>
          </ac:picMkLst>
        </pc:picChg>
        <pc:picChg chg="del">
          <ac:chgData name="NITHIN KUMAR RAINENI" userId="3e313120118497ce" providerId="LiveId" clId="{5ACB21BD-9956-4972-BE39-5E3E2A085D22}" dt="2023-07-12T08:57:46.294" v="1442" actId="21"/>
          <ac:picMkLst>
            <pc:docMk/>
            <pc:sldMk cId="2276839930" sldId="307"/>
            <ac:picMk id="43" creationId="{20485BBC-3BEC-5430-3677-301E7A3D19F4}"/>
          </ac:picMkLst>
        </pc:picChg>
        <pc:picChg chg="add del">
          <ac:chgData name="NITHIN KUMAR RAINENI" userId="3e313120118497ce" providerId="LiveId" clId="{5ACB21BD-9956-4972-BE39-5E3E2A085D22}" dt="2023-07-12T09:00:09.420" v="1478" actId="21"/>
          <ac:picMkLst>
            <pc:docMk/>
            <pc:sldMk cId="2276839930" sldId="307"/>
            <ac:picMk id="45" creationId="{62DE0294-702E-6C2F-FFA6-33EA99E75BB5}"/>
          </ac:picMkLst>
        </pc:picChg>
        <pc:picChg chg="add del">
          <ac:chgData name="NITHIN KUMAR RAINENI" userId="3e313120118497ce" providerId="LiveId" clId="{5ACB21BD-9956-4972-BE39-5E3E2A085D22}" dt="2023-07-12T09:00:09.184" v="1477" actId="21"/>
          <ac:picMkLst>
            <pc:docMk/>
            <pc:sldMk cId="2276839930" sldId="307"/>
            <ac:picMk id="47" creationId="{7A487797-34AF-E5DF-3477-6F12967EFB33}"/>
          </ac:picMkLst>
        </pc:picChg>
      </pc:sldChg>
      <pc:sldChg chg="add del">
        <pc:chgData name="NITHIN KUMAR RAINENI" userId="3e313120118497ce" providerId="LiveId" clId="{5ACB21BD-9956-4972-BE39-5E3E2A085D22}" dt="2023-07-12T09:00:19.789" v="1482" actId="2696"/>
        <pc:sldMkLst>
          <pc:docMk/>
          <pc:sldMk cId="971989334" sldId="308"/>
        </pc:sldMkLst>
      </pc:sldChg>
      <pc:sldChg chg="del">
        <pc:chgData name="NITHIN KUMAR RAINENI" userId="3e313120118497ce" providerId="LiveId" clId="{5ACB21BD-9956-4972-BE39-5E3E2A085D22}" dt="2023-07-12T09:08:02.634" v="1585" actId="2696"/>
        <pc:sldMkLst>
          <pc:docMk/>
          <pc:sldMk cId="3619058363" sldId="309"/>
        </pc:sldMkLst>
      </pc:sldChg>
      <pc:sldChg chg="modSp mod">
        <pc:chgData name="NITHIN KUMAR RAINENI" userId="3e313120118497ce" providerId="LiveId" clId="{5ACB21BD-9956-4972-BE39-5E3E2A085D22}" dt="2023-07-12T09:40:04.817" v="3646" actId="20577"/>
        <pc:sldMkLst>
          <pc:docMk/>
          <pc:sldMk cId="520700503" sldId="310"/>
        </pc:sldMkLst>
        <pc:spChg chg="mod">
          <ac:chgData name="NITHIN KUMAR RAINENI" userId="3e313120118497ce" providerId="LiveId" clId="{5ACB21BD-9956-4972-BE39-5E3E2A085D22}" dt="2023-07-12T09:40:04.817" v="3646" actId="20577"/>
          <ac:spMkLst>
            <pc:docMk/>
            <pc:sldMk cId="520700503" sldId="310"/>
            <ac:spMk id="3" creationId="{DC9AC05D-560D-1665-8879-549C0B4EDE5C}"/>
          </ac:spMkLst>
        </pc:spChg>
      </pc:sldChg>
      <pc:sldChg chg="addSp delSp modSp mod">
        <pc:chgData name="NITHIN KUMAR RAINENI" userId="3e313120118497ce" providerId="LiveId" clId="{5ACB21BD-9956-4972-BE39-5E3E2A085D22}" dt="2023-07-12T08:50:09.715" v="1145" actId="20577"/>
        <pc:sldMkLst>
          <pc:docMk/>
          <pc:sldMk cId="941015171" sldId="311"/>
        </pc:sldMkLst>
        <pc:spChg chg="mod">
          <ac:chgData name="NITHIN KUMAR RAINENI" userId="3e313120118497ce" providerId="LiveId" clId="{5ACB21BD-9956-4972-BE39-5E3E2A085D22}" dt="2023-07-12T08:45:19.514" v="904" actId="20577"/>
          <ac:spMkLst>
            <pc:docMk/>
            <pc:sldMk cId="941015171" sldId="311"/>
            <ac:spMk id="2" creationId="{800B4516-A78C-D69C-2051-684BD2AB4940}"/>
          </ac:spMkLst>
        </pc:spChg>
        <pc:spChg chg="add mod">
          <ac:chgData name="NITHIN KUMAR RAINENI" userId="3e313120118497ce" providerId="LiveId" clId="{5ACB21BD-9956-4972-BE39-5E3E2A085D22}" dt="2023-07-12T08:50:09.715" v="1145" actId="20577"/>
          <ac:spMkLst>
            <pc:docMk/>
            <pc:sldMk cId="941015171" sldId="311"/>
            <ac:spMk id="7" creationId="{58FD22EE-3CA4-DD28-8603-17B4B1B31F4D}"/>
          </ac:spMkLst>
        </pc:spChg>
        <pc:graphicFrameChg chg="del">
          <ac:chgData name="NITHIN KUMAR RAINENI" userId="3e313120118497ce" providerId="LiveId" clId="{5ACB21BD-9956-4972-BE39-5E3E2A085D22}" dt="2023-07-12T08:44:37.100" v="865" actId="21"/>
          <ac:graphicFrameMkLst>
            <pc:docMk/>
            <pc:sldMk cId="941015171" sldId="311"/>
            <ac:graphicFrameMk id="6" creationId="{04E3C183-7D16-18CC-89F3-EFCB21A47EDD}"/>
          </ac:graphicFrameMkLst>
        </pc:graphicFrameChg>
      </pc:sldChg>
      <pc:sldChg chg="addSp delSp modSp mod">
        <pc:chgData name="NITHIN KUMAR RAINENI" userId="3e313120118497ce" providerId="LiveId" clId="{5ACB21BD-9956-4972-BE39-5E3E2A085D22}" dt="2023-07-12T08:51:59.362" v="1178" actId="14100"/>
        <pc:sldMkLst>
          <pc:docMk/>
          <pc:sldMk cId="871201397" sldId="312"/>
        </pc:sldMkLst>
        <pc:spChg chg="del mod">
          <ac:chgData name="NITHIN KUMAR RAINENI" userId="3e313120118497ce" providerId="LiveId" clId="{5ACB21BD-9956-4972-BE39-5E3E2A085D22}" dt="2023-07-12T08:51:15.794" v="1171" actId="21"/>
          <ac:spMkLst>
            <pc:docMk/>
            <pc:sldMk cId="871201397" sldId="312"/>
            <ac:spMk id="2" creationId="{1450712D-83C9-7B91-F708-5D07E4C2815D}"/>
          </ac:spMkLst>
        </pc:spChg>
        <pc:spChg chg="add del mod">
          <ac:chgData name="NITHIN KUMAR RAINENI" userId="3e313120118497ce" providerId="LiveId" clId="{5ACB21BD-9956-4972-BE39-5E3E2A085D22}" dt="2023-07-12T08:51:26.754" v="1173"/>
          <ac:spMkLst>
            <pc:docMk/>
            <pc:sldMk cId="871201397" sldId="312"/>
            <ac:spMk id="7" creationId="{E187F5A1-0EBA-C7BF-A110-5E9DBAEBD803}"/>
          </ac:spMkLst>
        </pc:spChg>
        <pc:spChg chg="add del mod">
          <ac:chgData name="NITHIN KUMAR RAINENI" userId="3e313120118497ce" providerId="LiveId" clId="{5ACB21BD-9956-4972-BE39-5E3E2A085D22}" dt="2023-07-12T08:51:29.711" v="1174"/>
          <ac:spMkLst>
            <pc:docMk/>
            <pc:sldMk cId="871201397" sldId="312"/>
            <ac:spMk id="8" creationId="{8B15BE0E-84D6-D38E-110A-F4EB46E98D09}"/>
          </ac:spMkLst>
        </pc:spChg>
        <pc:spChg chg="add del mod">
          <ac:chgData name="NITHIN KUMAR RAINENI" userId="3e313120118497ce" providerId="LiveId" clId="{5ACB21BD-9956-4972-BE39-5E3E2A085D22}" dt="2023-07-12T08:51:32.217" v="1175"/>
          <ac:spMkLst>
            <pc:docMk/>
            <pc:sldMk cId="871201397" sldId="312"/>
            <ac:spMk id="9" creationId="{51AB7A7B-08A2-8415-69A4-B64AD78EF78C}"/>
          </ac:spMkLst>
        </pc:spChg>
        <pc:spChg chg="add mod">
          <ac:chgData name="NITHIN KUMAR RAINENI" userId="3e313120118497ce" providerId="LiveId" clId="{5ACB21BD-9956-4972-BE39-5E3E2A085D22}" dt="2023-07-12T08:51:59.362" v="1178" actId="14100"/>
          <ac:spMkLst>
            <pc:docMk/>
            <pc:sldMk cId="871201397" sldId="312"/>
            <ac:spMk id="10" creationId="{6F76314B-AE15-D7D2-1786-4A3FCD382389}"/>
          </ac:spMkLst>
        </pc:spChg>
        <pc:graphicFrameChg chg="del mod modGraphic">
          <ac:chgData name="NITHIN KUMAR RAINENI" userId="3e313120118497ce" providerId="LiveId" clId="{5ACB21BD-9956-4972-BE39-5E3E2A085D22}" dt="2023-07-12T08:50:40.078" v="1148" actId="478"/>
          <ac:graphicFrameMkLst>
            <pc:docMk/>
            <pc:sldMk cId="871201397" sldId="312"/>
            <ac:graphicFrameMk id="6" creationId="{3B4F3B47-5D90-6680-2EE4-D15F8C55D228}"/>
          </ac:graphicFrameMkLst>
        </pc:graphicFrameChg>
      </pc:sldChg>
      <pc:sldChg chg="del">
        <pc:chgData name="NITHIN KUMAR RAINENI" userId="3e313120118497ce" providerId="LiveId" clId="{5ACB21BD-9956-4972-BE39-5E3E2A085D22}" dt="2023-07-12T09:36:10.927" v="3112" actId="2696"/>
        <pc:sldMkLst>
          <pc:docMk/>
          <pc:sldMk cId="2068121164" sldId="313"/>
        </pc:sldMkLst>
      </pc:sldChg>
      <pc:sldChg chg="addSp delSp modSp mod">
        <pc:chgData name="NITHIN KUMAR RAINENI" userId="3e313120118497ce" providerId="LiveId" clId="{5ACB21BD-9956-4972-BE39-5E3E2A085D22}" dt="2023-07-12T08:57:36.186" v="1441" actId="255"/>
        <pc:sldMkLst>
          <pc:docMk/>
          <pc:sldMk cId="1563980609" sldId="314"/>
        </pc:sldMkLst>
        <pc:spChg chg="del">
          <ac:chgData name="NITHIN KUMAR RAINENI" userId="3e313120118497ce" providerId="LiveId" clId="{5ACB21BD-9956-4972-BE39-5E3E2A085D22}" dt="2023-07-12T08:52:19.358" v="1179" actId="21"/>
          <ac:spMkLst>
            <pc:docMk/>
            <pc:sldMk cId="1563980609" sldId="314"/>
            <ac:spMk id="2" creationId="{82C7E564-4283-8AE2-ADD2-7B3FFCFA26C7}"/>
          </ac:spMkLst>
        </pc:spChg>
        <pc:spChg chg="add del">
          <ac:chgData name="NITHIN KUMAR RAINENI" userId="3e313120118497ce" providerId="LiveId" clId="{5ACB21BD-9956-4972-BE39-5E3E2A085D22}" dt="2023-07-12T08:53:31.831" v="1202" actId="21"/>
          <ac:spMkLst>
            <pc:docMk/>
            <pc:sldMk cId="1563980609" sldId="314"/>
            <ac:spMk id="3" creationId="{C9CFA000-38C2-F344-E543-42483390408A}"/>
          </ac:spMkLst>
        </pc:spChg>
        <pc:spChg chg="add del mod">
          <ac:chgData name="NITHIN KUMAR RAINENI" userId="3e313120118497ce" providerId="LiveId" clId="{5ACB21BD-9956-4972-BE39-5E3E2A085D22}" dt="2023-07-12T08:57:36.186" v="1441" actId="255"/>
          <ac:spMkLst>
            <pc:docMk/>
            <pc:sldMk cId="1563980609" sldId="314"/>
            <ac:spMk id="5" creationId="{95526FCC-26D4-0529-965D-D4B44A108508}"/>
          </ac:spMkLst>
        </pc:spChg>
        <pc:spChg chg="add del mod">
          <ac:chgData name="NITHIN KUMAR RAINENI" userId="3e313120118497ce" providerId="LiveId" clId="{5ACB21BD-9956-4972-BE39-5E3E2A085D22}" dt="2023-07-12T08:53:22.208" v="1199" actId="21"/>
          <ac:spMkLst>
            <pc:docMk/>
            <pc:sldMk cId="1563980609" sldId="314"/>
            <ac:spMk id="7" creationId="{625CC088-75E7-4A2D-5782-7D47DF8AE2C1}"/>
          </ac:spMkLst>
        </pc:spChg>
        <pc:spChg chg="add del mod">
          <ac:chgData name="NITHIN KUMAR RAINENI" userId="3e313120118497ce" providerId="LiveId" clId="{5ACB21BD-9956-4972-BE39-5E3E2A085D22}" dt="2023-07-12T08:53:37.585" v="1203" actId="21"/>
          <ac:spMkLst>
            <pc:docMk/>
            <pc:sldMk cId="1563980609" sldId="314"/>
            <ac:spMk id="9" creationId="{9D48DBB1-AFD2-3BF1-D41C-8534C14B0A7E}"/>
          </ac:spMkLst>
        </pc:spChg>
      </pc:sldChg>
      <pc:sldChg chg="addSp delSp modSp mod">
        <pc:chgData name="NITHIN KUMAR RAINENI" userId="3e313120118497ce" providerId="LiveId" clId="{5ACB21BD-9956-4972-BE39-5E3E2A085D22}" dt="2023-07-12T09:30:45.059" v="2671" actId="20577"/>
        <pc:sldMkLst>
          <pc:docMk/>
          <pc:sldMk cId="58893715" sldId="315"/>
        </pc:sldMkLst>
        <pc:spChg chg="mod">
          <ac:chgData name="NITHIN KUMAR RAINENI" userId="3e313120118497ce" providerId="LiveId" clId="{5ACB21BD-9956-4972-BE39-5E3E2A085D22}" dt="2023-07-12T09:17:25.727" v="1941" actId="20577"/>
          <ac:spMkLst>
            <pc:docMk/>
            <pc:sldMk cId="58893715" sldId="315"/>
            <ac:spMk id="2" creationId="{81BE6A01-1D8C-E82D-69CE-C1BEA5E0330D}"/>
          </ac:spMkLst>
        </pc:spChg>
        <pc:spChg chg="add mod">
          <ac:chgData name="NITHIN KUMAR RAINENI" userId="3e313120118497ce" providerId="LiveId" clId="{5ACB21BD-9956-4972-BE39-5E3E2A085D22}" dt="2023-07-12T09:27:51.053" v="2402" actId="14100"/>
          <ac:spMkLst>
            <pc:docMk/>
            <pc:sldMk cId="58893715" sldId="315"/>
            <ac:spMk id="6" creationId="{0FDA20CF-9E5E-79BB-0826-ADDB620F3AFB}"/>
          </ac:spMkLst>
        </pc:spChg>
        <pc:spChg chg="add mod">
          <ac:chgData name="NITHIN KUMAR RAINENI" userId="3e313120118497ce" providerId="LiveId" clId="{5ACB21BD-9956-4972-BE39-5E3E2A085D22}" dt="2023-07-12T09:27:55.666" v="2404" actId="14100"/>
          <ac:spMkLst>
            <pc:docMk/>
            <pc:sldMk cId="58893715" sldId="315"/>
            <ac:spMk id="8" creationId="{F9AB04E9-8BB2-A678-A431-63FCB2583B0F}"/>
          </ac:spMkLst>
        </pc:spChg>
        <pc:spChg chg="add mod">
          <ac:chgData name="NITHIN KUMAR RAINENI" userId="3e313120118497ce" providerId="LiveId" clId="{5ACB21BD-9956-4972-BE39-5E3E2A085D22}" dt="2023-07-12T09:30:45.059" v="2671" actId="20577"/>
          <ac:spMkLst>
            <pc:docMk/>
            <pc:sldMk cId="58893715" sldId="315"/>
            <ac:spMk id="9" creationId="{5DB3E30D-712E-FBA2-6E2C-11396EDDA5BD}"/>
          </ac:spMkLst>
        </pc:spChg>
        <pc:graphicFrameChg chg="del mod">
          <ac:chgData name="NITHIN KUMAR RAINENI" userId="3e313120118497ce" providerId="LiveId" clId="{5ACB21BD-9956-4972-BE39-5E3E2A085D22}" dt="2023-07-12T09:17:35.568" v="1943" actId="21"/>
          <ac:graphicFrameMkLst>
            <pc:docMk/>
            <pc:sldMk cId="58893715" sldId="315"/>
            <ac:graphicFrameMk id="7" creationId="{1A75E301-F81B-604F-0C9B-A25BF04F0642}"/>
          </ac:graphicFrameMkLst>
        </pc:graphicFrameChg>
      </pc:sldChg>
      <pc:sldChg chg="modSp mod">
        <pc:chgData name="NITHIN KUMAR RAINENI" userId="3e313120118497ce" providerId="LiveId" clId="{5ACB21BD-9956-4972-BE39-5E3E2A085D22}" dt="2023-07-13T09:01:59.790" v="3752" actId="27636"/>
        <pc:sldMkLst>
          <pc:docMk/>
          <pc:sldMk cId="2790251853" sldId="316"/>
        </pc:sldMkLst>
        <pc:spChg chg="mod">
          <ac:chgData name="NITHIN KUMAR RAINENI" userId="3e313120118497ce" providerId="LiveId" clId="{5ACB21BD-9956-4972-BE39-5E3E2A085D22}" dt="2023-07-13T09:01:59.790" v="3752" actId="27636"/>
          <ac:spMkLst>
            <pc:docMk/>
            <pc:sldMk cId="2790251853" sldId="316"/>
            <ac:spMk id="5" creationId="{AAF5CF3F-E5EF-5769-3F83-24ADB4412BBF}"/>
          </ac:spMkLst>
        </pc:spChg>
      </pc:sldChg>
      <pc:sldChg chg="new del">
        <pc:chgData name="NITHIN KUMAR RAINENI" userId="3e313120118497ce" providerId="LiveId" clId="{5ACB21BD-9956-4972-BE39-5E3E2A085D22}" dt="2023-07-12T09:00:38.061" v="1484" actId="2696"/>
        <pc:sldMkLst>
          <pc:docMk/>
          <pc:sldMk cId="3986734656" sldId="317"/>
        </pc:sldMkLst>
      </pc:sldChg>
      <pc:sldChg chg="addSp delSp modSp new mod">
        <pc:chgData name="NITHIN KUMAR RAINENI" userId="3e313120118497ce" providerId="LiveId" clId="{5ACB21BD-9956-4972-BE39-5E3E2A085D22}" dt="2023-07-12T09:07:42.744" v="1584" actId="20577"/>
        <pc:sldMkLst>
          <pc:docMk/>
          <pc:sldMk cId="4240391263" sldId="317"/>
        </pc:sldMkLst>
        <pc:spChg chg="mod">
          <ac:chgData name="NITHIN KUMAR RAINENI" userId="3e313120118497ce" providerId="LiveId" clId="{5ACB21BD-9956-4972-BE39-5E3E2A085D22}" dt="2023-07-12T09:07:42.744" v="1584" actId="20577"/>
          <ac:spMkLst>
            <pc:docMk/>
            <pc:sldMk cId="4240391263" sldId="317"/>
            <ac:spMk id="2" creationId="{F5A8B8A5-826F-F8E4-2DB0-3A0811A8C49F}"/>
          </ac:spMkLst>
        </pc:spChg>
        <pc:spChg chg="del">
          <ac:chgData name="NITHIN KUMAR RAINENI" userId="3e313120118497ce" providerId="LiveId" clId="{5ACB21BD-9956-4972-BE39-5E3E2A085D22}" dt="2023-07-12T09:03:26.630" v="1486" actId="931"/>
          <ac:spMkLst>
            <pc:docMk/>
            <pc:sldMk cId="4240391263" sldId="317"/>
            <ac:spMk id="3" creationId="{B32B3C72-A0C7-105C-496F-F4B543231228}"/>
          </ac:spMkLst>
        </pc:spChg>
        <pc:spChg chg="del">
          <ac:chgData name="NITHIN KUMAR RAINENI" userId="3e313120118497ce" providerId="LiveId" clId="{5ACB21BD-9956-4972-BE39-5E3E2A085D22}" dt="2023-07-12T09:03:33.557" v="1487" actId="21"/>
          <ac:spMkLst>
            <pc:docMk/>
            <pc:sldMk cId="4240391263" sldId="317"/>
            <ac:spMk id="4" creationId="{980BE2F8-B0B6-F734-CC06-E0657C5F4DFE}"/>
          </ac:spMkLst>
        </pc:spChg>
        <pc:spChg chg="del">
          <ac:chgData name="NITHIN KUMAR RAINENI" userId="3e313120118497ce" providerId="LiveId" clId="{5ACB21BD-9956-4972-BE39-5E3E2A085D22}" dt="2023-07-12T09:03:37.592" v="1488" actId="21"/>
          <ac:spMkLst>
            <pc:docMk/>
            <pc:sldMk cId="4240391263" sldId="317"/>
            <ac:spMk id="5" creationId="{D31C6960-41FF-226E-5FA9-1A1232692052}"/>
          </ac:spMkLst>
        </pc:spChg>
        <pc:spChg chg="del">
          <ac:chgData name="NITHIN KUMAR RAINENI" userId="3e313120118497ce" providerId="LiveId" clId="{5ACB21BD-9956-4972-BE39-5E3E2A085D22}" dt="2023-07-12T09:04:08.879" v="1494" actId="931"/>
          <ac:spMkLst>
            <pc:docMk/>
            <pc:sldMk cId="4240391263" sldId="317"/>
            <ac:spMk id="6" creationId="{2B14DECA-1741-99B8-B89F-22E750BC40E3}"/>
          </ac:spMkLst>
        </pc:spChg>
        <pc:spChg chg="del">
          <ac:chgData name="NITHIN KUMAR RAINENI" userId="3e313120118497ce" providerId="LiveId" clId="{5ACB21BD-9956-4972-BE39-5E3E2A085D22}" dt="2023-07-12T09:04:14.629" v="1495" actId="21"/>
          <ac:spMkLst>
            <pc:docMk/>
            <pc:sldMk cId="4240391263" sldId="317"/>
            <ac:spMk id="7" creationId="{27452D0D-5F24-ACB4-557A-2860D3BDD350}"/>
          </ac:spMkLst>
        </pc:spChg>
        <pc:spChg chg="del">
          <ac:chgData name="NITHIN KUMAR RAINENI" userId="3e313120118497ce" providerId="LiveId" clId="{5ACB21BD-9956-4972-BE39-5E3E2A085D22}" dt="2023-07-12T09:04:18.182" v="1496" actId="21"/>
          <ac:spMkLst>
            <pc:docMk/>
            <pc:sldMk cId="4240391263" sldId="317"/>
            <ac:spMk id="8" creationId="{2A2C0C3D-F1F4-2646-DA3C-27BEFE5FD308}"/>
          </ac:spMkLst>
        </pc:spChg>
        <pc:spChg chg="del">
          <ac:chgData name="NITHIN KUMAR RAINENI" userId="3e313120118497ce" providerId="LiveId" clId="{5ACB21BD-9956-4972-BE39-5E3E2A085D22}" dt="2023-07-12T09:04:42.966" v="1500" actId="931"/>
          <ac:spMkLst>
            <pc:docMk/>
            <pc:sldMk cId="4240391263" sldId="317"/>
            <ac:spMk id="9" creationId="{6905318F-8986-1379-C0EF-21AFD06D5A6B}"/>
          </ac:spMkLst>
        </pc:spChg>
        <pc:spChg chg="del">
          <ac:chgData name="NITHIN KUMAR RAINENI" userId="3e313120118497ce" providerId="LiveId" clId="{5ACB21BD-9956-4972-BE39-5E3E2A085D22}" dt="2023-07-12T09:04:49.766" v="1501" actId="21"/>
          <ac:spMkLst>
            <pc:docMk/>
            <pc:sldMk cId="4240391263" sldId="317"/>
            <ac:spMk id="10" creationId="{BDBD4BBE-448A-8508-C915-05063CB8C77C}"/>
          </ac:spMkLst>
        </pc:spChg>
        <pc:spChg chg="del">
          <ac:chgData name="NITHIN KUMAR RAINENI" userId="3e313120118497ce" providerId="LiveId" clId="{5ACB21BD-9956-4972-BE39-5E3E2A085D22}" dt="2023-07-12T09:04:53.894" v="1502" actId="21"/>
          <ac:spMkLst>
            <pc:docMk/>
            <pc:sldMk cId="4240391263" sldId="317"/>
            <ac:spMk id="11" creationId="{3923AB14-EF4C-E4A6-2C98-87914AA88E33}"/>
          </ac:spMkLst>
        </pc:spChg>
        <pc:spChg chg="del">
          <ac:chgData name="NITHIN KUMAR RAINENI" userId="3e313120118497ce" providerId="LiveId" clId="{5ACB21BD-9956-4972-BE39-5E3E2A085D22}" dt="2023-07-12T09:05:17.787" v="1507" actId="931"/>
          <ac:spMkLst>
            <pc:docMk/>
            <pc:sldMk cId="4240391263" sldId="317"/>
            <ac:spMk id="12" creationId="{8CA16C5E-B62E-B748-1341-7503482DD574}"/>
          </ac:spMkLst>
        </pc:spChg>
        <pc:spChg chg="del">
          <ac:chgData name="NITHIN KUMAR RAINENI" userId="3e313120118497ce" providerId="LiveId" clId="{5ACB21BD-9956-4972-BE39-5E3E2A085D22}" dt="2023-07-12T09:05:22.750" v="1508" actId="21"/>
          <ac:spMkLst>
            <pc:docMk/>
            <pc:sldMk cId="4240391263" sldId="317"/>
            <ac:spMk id="13" creationId="{7A964668-0D6A-CEB3-20AC-1E8C7869EDCB}"/>
          </ac:spMkLst>
        </pc:spChg>
        <pc:spChg chg="del">
          <ac:chgData name="NITHIN KUMAR RAINENI" userId="3e313120118497ce" providerId="LiveId" clId="{5ACB21BD-9956-4972-BE39-5E3E2A085D22}" dt="2023-07-12T09:05:26.632" v="1509" actId="21"/>
          <ac:spMkLst>
            <pc:docMk/>
            <pc:sldMk cId="4240391263" sldId="317"/>
            <ac:spMk id="14" creationId="{DF7C107D-EED1-922F-AF05-168D8DB55E59}"/>
          </ac:spMkLst>
        </pc:spChg>
        <pc:picChg chg="add mod">
          <ac:chgData name="NITHIN KUMAR RAINENI" userId="3e313120118497ce" providerId="LiveId" clId="{5ACB21BD-9956-4972-BE39-5E3E2A085D22}" dt="2023-07-12T09:06:37.593" v="1534" actId="14100"/>
          <ac:picMkLst>
            <pc:docMk/>
            <pc:sldMk cId="4240391263" sldId="317"/>
            <ac:picMk id="18" creationId="{FA499D0A-045F-A7C5-A38E-FA3A6F11AADE}"/>
          </ac:picMkLst>
        </pc:picChg>
        <pc:picChg chg="add mod">
          <ac:chgData name="NITHIN KUMAR RAINENI" userId="3e313120118497ce" providerId="LiveId" clId="{5ACB21BD-9956-4972-BE39-5E3E2A085D22}" dt="2023-07-12T09:06:32.828" v="1533" actId="14100"/>
          <ac:picMkLst>
            <pc:docMk/>
            <pc:sldMk cId="4240391263" sldId="317"/>
            <ac:picMk id="20" creationId="{A3F40144-DD75-F23E-EC7C-2871FD4480D5}"/>
          </ac:picMkLst>
        </pc:picChg>
        <pc:picChg chg="add mod">
          <ac:chgData name="NITHIN KUMAR RAINENI" userId="3e313120118497ce" providerId="LiveId" clId="{5ACB21BD-9956-4972-BE39-5E3E2A085D22}" dt="2023-07-12T09:06:25.587" v="1531" actId="14100"/>
          <ac:picMkLst>
            <pc:docMk/>
            <pc:sldMk cId="4240391263" sldId="317"/>
            <ac:picMk id="22" creationId="{B76B168F-7331-CBEB-CA9E-1397346D7D1E}"/>
          </ac:picMkLst>
        </pc:picChg>
        <pc:picChg chg="add mod">
          <ac:chgData name="NITHIN KUMAR RAINENI" userId="3e313120118497ce" providerId="LiveId" clId="{5ACB21BD-9956-4972-BE39-5E3E2A085D22}" dt="2023-07-12T09:06:29.669" v="1532" actId="14100"/>
          <ac:picMkLst>
            <pc:docMk/>
            <pc:sldMk cId="4240391263" sldId="317"/>
            <ac:picMk id="24" creationId="{D6D461D6-42F0-D9ED-A946-A98B9CADE6CF}"/>
          </ac:picMkLst>
        </pc:picChg>
      </pc:sldChg>
      <pc:sldChg chg="addSp delSp modSp new mod setBg">
        <pc:chgData name="NITHIN KUMAR RAINENI" userId="3e313120118497ce" providerId="LiveId" clId="{5ACB21BD-9956-4972-BE39-5E3E2A085D22}" dt="2023-07-12T09:16:48.812" v="1910" actId="14100"/>
        <pc:sldMkLst>
          <pc:docMk/>
          <pc:sldMk cId="2330071808" sldId="318"/>
        </pc:sldMkLst>
        <pc:spChg chg="mod">
          <ac:chgData name="NITHIN KUMAR RAINENI" userId="3e313120118497ce" providerId="LiveId" clId="{5ACB21BD-9956-4972-BE39-5E3E2A085D22}" dt="2023-07-12T09:10:38.128" v="1612" actId="20577"/>
          <ac:spMkLst>
            <pc:docMk/>
            <pc:sldMk cId="2330071808" sldId="318"/>
            <ac:spMk id="2" creationId="{6C987ACD-B865-F598-B9DC-8639B6EB94B9}"/>
          </ac:spMkLst>
        </pc:spChg>
        <pc:spChg chg="add del mod">
          <ac:chgData name="NITHIN KUMAR RAINENI" userId="3e313120118497ce" providerId="LiveId" clId="{5ACB21BD-9956-4972-BE39-5E3E2A085D22}" dt="2023-07-12T09:16:21.897" v="1904" actId="5793"/>
          <ac:spMkLst>
            <pc:docMk/>
            <pc:sldMk cId="2330071808" sldId="318"/>
            <ac:spMk id="3" creationId="{A5C49DDE-F69C-823F-A139-AA2C97A5FE0E}"/>
          </ac:spMkLst>
        </pc:spChg>
        <pc:spChg chg="add del mod">
          <ac:chgData name="NITHIN KUMAR RAINENI" userId="3e313120118497ce" providerId="LiveId" clId="{5ACB21BD-9956-4972-BE39-5E3E2A085D22}" dt="2023-07-12T09:09:35.034" v="1588"/>
          <ac:spMkLst>
            <pc:docMk/>
            <pc:sldMk cId="2330071808" sldId="318"/>
            <ac:spMk id="6" creationId="{9334DCC4-721C-0FE9-073B-31C456538B07}"/>
          </ac:spMkLst>
        </pc:spChg>
        <pc:picChg chg="add mod">
          <ac:chgData name="NITHIN KUMAR RAINENI" userId="3e313120118497ce" providerId="LiveId" clId="{5ACB21BD-9956-4972-BE39-5E3E2A085D22}" dt="2023-07-12T09:16:48.812" v="1910" actId="14100"/>
          <ac:picMkLst>
            <pc:docMk/>
            <pc:sldMk cId="2330071808" sldId="318"/>
            <ac:picMk id="8" creationId="{9D470847-0B6A-9374-9C0C-446DCF082B65}"/>
          </ac:picMkLst>
        </pc:picChg>
      </pc:sldChg>
      <pc:sldChg chg="new del">
        <pc:chgData name="NITHIN KUMAR RAINENI" userId="3e313120118497ce" providerId="LiveId" clId="{5ACB21BD-9956-4972-BE39-5E3E2A085D22}" dt="2023-07-13T09:02:27.811" v="3754" actId="2696"/>
        <pc:sldMkLst>
          <pc:docMk/>
          <pc:sldMk cId="25696556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ithinraineni466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rtran" TargetMode="External"/><Relationship Id="rId3" Type="http://schemas.openxmlformats.org/officeDocument/2006/relationships/hyperlink" Target="https://en.wikipedia.org/wiki/Stride_of_an_array" TargetMode="External"/><Relationship Id="rId7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C%2B%2B" TargetMode="External"/><Relationship Id="rId5" Type="http://schemas.openxmlformats.org/officeDocument/2006/relationships/hyperlink" Target="https://en.wikipedia.org/wiki/C_Programming_Language" TargetMode="External"/><Relationship Id="rId4" Type="http://schemas.openxmlformats.org/officeDocument/2006/relationships/hyperlink" Target="https://en.wikipedia.org/wiki/NumPy#cite_note-cise-11" TargetMode="External"/><Relationship Id="rId9" Type="http://schemas.openxmlformats.org/officeDocument/2006/relationships/hyperlink" Target="https://en.wikipedia.org/wiki/Memory-mapped_fi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 NITHIN KUMAR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NumPy Functionalities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A20CF-9E5E-79BB-0826-ADDB620F3A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565918"/>
            <a:ext cx="2439049" cy="364827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Any()				</a:t>
            </a:r>
          </a:p>
          <a:p>
            <a:r>
              <a:rPr lang="en-US" sz="1400" dirty="0"/>
              <a:t>Reshape()</a:t>
            </a:r>
          </a:p>
          <a:p>
            <a:r>
              <a:rPr lang="en-US" sz="1400" dirty="0"/>
              <a:t>Append()</a:t>
            </a:r>
          </a:p>
          <a:p>
            <a:r>
              <a:rPr lang="en-US" sz="1400" dirty="0"/>
              <a:t>All()</a:t>
            </a:r>
          </a:p>
          <a:p>
            <a:r>
              <a:rPr lang="en-US" sz="1400" dirty="0" err="1"/>
              <a:t>Allclose</a:t>
            </a:r>
            <a:r>
              <a:rPr lang="en-US" sz="1400" dirty="0"/>
              <a:t>()</a:t>
            </a:r>
          </a:p>
          <a:p>
            <a:r>
              <a:rPr lang="en-US" sz="1400" dirty="0"/>
              <a:t>Absolute()</a:t>
            </a:r>
          </a:p>
          <a:p>
            <a:r>
              <a:rPr lang="en-US" sz="1400" dirty="0"/>
              <a:t>Conjugate()</a:t>
            </a:r>
          </a:p>
          <a:p>
            <a:r>
              <a:rPr lang="en-US" sz="1400" dirty="0"/>
              <a:t>Delete()</a:t>
            </a:r>
          </a:p>
          <a:p>
            <a:r>
              <a:rPr lang="en-US" sz="1400" dirty="0" err="1"/>
              <a:t>Diag</a:t>
            </a:r>
            <a:r>
              <a:rPr lang="en-US" sz="1400" dirty="0"/>
              <a:t>()</a:t>
            </a:r>
          </a:p>
          <a:p>
            <a:r>
              <a:rPr lang="en-US" sz="1400" dirty="0"/>
              <a:t>Eye()</a:t>
            </a:r>
          </a:p>
          <a:p>
            <a:r>
              <a:rPr lang="en-US" sz="1400" dirty="0"/>
              <a:t>Insert()</a:t>
            </a:r>
          </a:p>
          <a:p>
            <a:r>
              <a:rPr lang="en-US" sz="1400" dirty="0"/>
              <a:t>Mean()</a:t>
            </a:r>
          </a:p>
          <a:p>
            <a:r>
              <a:rPr lang="en-US" sz="1400" dirty="0"/>
              <a:t>Median()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9AB04E9-8BB2-A678-A431-63FCB2583B0F}"/>
              </a:ext>
            </a:extLst>
          </p:cNvPr>
          <p:cNvSpPr txBox="1">
            <a:spLocks/>
          </p:cNvSpPr>
          <p:nvPr/>
        </p:nvSpPr>
        <p:spPr>
          <a:xfrm>
            <a:off x="4951380" y="2511102"/>
            <a:ext cx="2256816" cy="3642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Max()</a:t>
            </a:r>
          </a:p>
          <a:p>
            <a:r>
              <a:rPr lang="en-US" sz="1400" dirty="0"/>
              <a:t>Min()</a:t>
            </a:r>
          </a:p>
          <a:p>
            <a:r>
              <a:rPr lang="en-US" sz="1400" dirty="0" err="1"/>
              <a:t>Logical_and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Logical_or</a:t>
            </a:r>
            <a:r>
              <a:rPr lang="en-US" sz="1400" dirty="0"/>
              <a:t>()</a:t>
            </a:r>
          </a:p>
          <a:p>
            <a:r>
              <a:rPr lang="en-US" sz="1400" dirty="0"/>
              <a:t>Matrix()</a:t>
            </a:r>
          </a:p>
          <a:p>
            <a:r>
              <a:rPr lang="en-US" sz="1400" dirty="0"/>
              <a:t>Item()</a:t>
            </a:r>
          </a:p>
          <a:p>
            <a:r>
              <a:rPr lang="en-US" sz="1400" dirty="0" err="1"/>
              <a:t>Randint</a:t>
            </a:r>
            <a:r>
              <a:rPr lang="en-US" sz="1400" dirty="0"/>
              <a:t>()</a:t>
            </a:r>
          </a:p>
          <a:p>
            <a:r>
              <a:rPr lang="en-US" sz="1400" dirty="0"/>
              <a:t>Reduce()</a:t>
            </a:r>
          </a:p>
          <a:p>
            <a:r>
              <a:rPr lang="en-US" sz="1400" dirty="0"/>
              <a:t>Sort()</a:t>
            </a:r>
          </a:p>
          <a:p>
            <a:r>
              <a:rPr lang="en-US" sz="1400" dirty="0"/>
              <a:t>Split()</a:t>
            </a:r>
          </a:p>
          <a:p>
            <a:r>
              <a:rPr lang="en-US" sz="1400" dirty="0"/>
              <a:t>Unique()</a:t>
            </a:r>
          </a:p>
          <a:p>
            <a:r>
              <a:rPr lang="en-US" sz="1400" dirty="0" err="1"/>
              <a:t>Trim_zeros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DB3E30D-712E-FBA2-6E2C-11396EDDA5BD}"/>
              </a:ext>
            </a:extLst>
          </p:cNvPr>
          <p:cNvSpPr txBox="1">
            <a:spLocks/>
          </p:cNvSpPr>
          <p:nvPr/>
        </p:nvSpPr>
        <p:spPr>
          <a:xfrm>
            <a:off x="8404698" y="2441014"/>
            <a:ext cx="1692612" cy="36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Squeeze()</a:t>
            </a:r>
          </a:p>
          <a:p>
            <a:r>
              <a:rPr lang="en-US" sz="1400" dirty="0"/>
              <a:t>Seed()</a:t>
            </a:r>
          </a:p>
          <a:p>
            <a:r>
              <a:rPr lang="en-US" sz="1400" dirty="0"/>
              <a:t>Take()</a:t>
            </a:r>
          </a:p>
          <a:p>
            <a:r>
              <a:rPr lang="en-US" sz="1400" dirty="0"/>
              <a:t>Transpose()</a:t>
            </a:r>
          </a:p>
          <a:p>
            <a:r>
              <a:rPr lang="en-US" sz="1400" dirty="0"/>
              <a:t>Zeros()</a:t>
            </a:r>
          </a:p>
          <a:p>
            <a:r>
              <a:rPr lang="en-US" sz="1400" dirty="0" err="1"/>
              <a:t>Zeros_like</a:t>
            </a:r>
            <a:r>
              <a:rPr lang="en-US" sz="1400" dirty="0"/>
              <a:t>()</a:t>
            </a:r>
          </a:p>
          <a:p>
            <a:r>
              <a:rPr lang="en-US" sz="1400" dirty="0"/>
              <a:t>Permutation()</a:t>
            </a:r>
          </a:p>
          <a:p>
            <a:r>
              <a:rPr lang="en-US" sz="1400" dirty="0" err="1"/>
              <a:t>Hsplit</a:t>
            </a:r>
            <a:r>
              <a:rPr lang="en-US" sz="1400" dirty="0"/>
              <a:t>()</a:t>
            </a:r>
          </a:p>
          <a:p>
            <a:r>
              <a:rPr lang="en-US" sz="1400" dirty="0"/>
              <a:t>Histogram()</a:t>
            </a:r>
          </a:p>
          <a:p>
            <a:r>
              <a:rPr lang="en-US" sz="1400" dirty="0"/>
              <a:t>Floor()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strategies, patterns to keep ahead of the competition</a:t>
            </a:r>
          </a:p>
          <a:p>
            <a:r>
              <a:rPr lang="en-US" dirty="0"/>
              <a:t>Store, use and analyze data for deriving information from it.</a:t>
            </a:r>
          </a:p>
          <a:p>
            <a:r>
              <a:rPr lang="en-US" dirty="0"/>
              <a:t>Visualize customer directed convergence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 trends from historical data</a:t>
            </a:r>
          </a:p>
          <a:p>
            <a:r>
              <a:rPr lang="en-US" dirty="0"/>
              <a:t>Establish </a:t>
            </a:r>
            <a:r>
              <a:rPr lang="en-US" dirty="0" err="1"/>
              <a:t>stratergies</a:t>
            </a:r>
            <a:r>
              <a:rPr lang="en-US" dirty="0"/>
              <a:t> for new </a:t>
            </a:r>
            <a:r>
              <a:rPr lang="en-US" dirty="0" err="1"/>
              <a:t>new</a:t>
            </a:r>
            <a:r>
              <a:rPr lang="en-US" dirty="0"/>
              <a:t> business models.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 is python library adding support for large multi dimensional arrays and matrices , along with high level mathematical functions used on arrays. Data science is about to store , run and </a:t>
            </a:r>
            <a:r>
              <a:rPr lang="en-US" dirty="0" err="1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 from structured and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unstructed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data like weblog, speech, html, csv etc. To any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analyse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the multidimensional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dat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we use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. </a:t>
            </a:r>
            <a:r>
              <a:rPr lang="en-US" dirty="0" err="1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Numpy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is the foundation of python applications.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472" y="2011680"/>
            <a:ext cx="4105073" cy="291051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Raineni Nithin Kumar</a:t>
            </a:r>
          </a:p>
          <a:p>
            <a:r>
              <a:rPr lang="en-US" dirty="0">
                <a:hlinkClick r:id="rId2"/>
              </a:rPr>
              <a:t>nithinraineni466@gmail.com</a:t>
            </a:r>
            <a:endParaRPr lang="en-US" dirty="0"/>
          </a:p>
          <a:p>
            <a:r>
              <a:rPr lang="en-US" dirty="0"/>
              <a:t>https://github.com/Nithinkumar55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Creating Arrays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Random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Case Studies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NumPy Functionalities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Areas of focus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use lists in place of arrays, but they are slow to process. NumPy aims to an array object that is </a:t>
            </a:r>
            <a:r>
              <a:rPr lang="en-US" dirty="0" err="1"/>
              <a:t>upto</a:t>
            </a:r>
            <a:r>
              <a:rPr lang="en-US" dirty="0"/>
              <a:t> 50x faster than traditional python lists. NumPy provides an array object called </a:t>
            </a:r>
            <a:r>
              <a:rPr lang="en-US" dirty="0" err="1"/>
              <a:t>ndarray</a:t>
            </a:r>
            <a:r>
              <a:rPr lang="en-US" dirty="0"/>
              <a:t>, which provides a lot of supporting tools, which makes working with </a:t>
            </a:r>
            <a:r>
              <a:rPr lang="en-US" dirty="0" err="1"/>
              <a:t>ndarray</a:t>
            </a:r>
            <a:r>
              <a:rPr lang="en-US" dirty="0"/>
              <a:t> easy.</a:t>
            </a:r>
          </a:p>
          <a:p>
            <a:r>
              <a:rPr lang="en-US" dirty="0"/>
              <a:t>Arrays are used in data science, where speed and resources are very important.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Creating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FD22EE-3CA4-DD28-8603-17B4B1B3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*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([1,2,3,4,5])</a:t>
            </a:r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   </a:t>
            </a:r>
          </a:p>
          <a:p>
            <a:r>
              <a:rPr lang="en-US" dirty="0"/>
              <a:t>type(</a:t>
            </a:r>
            <a:r>
              <a:rPr lang="en-US" dirty="0" err="1"/>
              <a:t>arr</a:t>
            </a:r>
            <a:r>
              <a:rPr lang="en-US" dirty="0"/>
              <a:t>) = </a:t>
            </a:r>
            <a:r>
              <a:rPr lang="en-US" dirty="0" err="1"/>
              <a:t>numpy.ndarray</a:t>
            </a:r>
            <a:endParaRPr lang="en-US" dirty="0"/>
          </a:p>
          <a:p>
            <a:r>
              <a:rPr lang="en-US" dirty="0"/>
              <a:t>NumPy arrays are n dimensional arrays, which are used in data science, </a:t>
            </a:r>
            <a:r>
              <a:rPr lang="en-US" dirty="0" err="1"/>
              <a:t>Opencv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76314B-AE15-D7D2-1786-4A3FCD38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482"/>
            <a:ext cx="10972800" cy="553771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core functionality of NumPy is its "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for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-dimensional array,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Data structure"/>
              </a:rPr>
              <a:t>data structure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These arrays are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tride of an array"/>
              </a:rPr>
              <a:t>strided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views on memory.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[11]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contrast to Python's built-in list data structure, these arrays are homogeneously typed: all elements of a single array must be of the same type.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Such arrays can also be views into memory buffers allocated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 Programming Language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++"/>
              </a:rPr>
              <a:t>C++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Fortran"/>
              </a:rPr>
              <a:t>Fortran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extensions to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interpreter without the need to copy data around, giving a degree of compatibility with existing numerical libraries. This functionality is exploited by the SciPy package, which wraps a number of such libraries (notably BLAS and LAPACK). NumPy has built-in support for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Memory-mapped file"/>
              </a:rPr>
              <a:t>memory-mapped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ndarrays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526FCC-26D4-0529-965D-D4B44A10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1940767"/>
            <a:ext cx="8705088" cy="2920482"/>
          </a:xfrm>
        </p:spPr>
        <p:txBody>
          <a:bodyPr>
            <a:normAutofit/>
          </a:bodyPr>
          <a:lstStyle/>
          <a:p>
            <a:r>
              <a:rPr lang="en-US" dirty="0"/>
              <a:t>NumPy Random</a:t>
            </a:r>
            <a:br>
              <a:rPr lang="en-US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does NOT mean a different number every time. Random means something that can not be predicted logically.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7ACD-B865-F598-B9DC-8639B6EB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692021"/>
          </a:xfrm>
        </p:spPr>
        <p:txBody>
          <a:bodyPr>
            <a:normAutofit fontScale="90000"/>
          </a:bodyPr>
          <a:lstStyle/>
          <a:p>
            <a:r>
              <a:rPr lang="en-US" dirty="0"/>
              <a:t>NumPy 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9DDE-F69C-823F-A139-AA2C97A5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665"/>
            <a:ext cx="10972800" cy="5024535"/>
          </a:xfrm>
        </p:spPr>
        <p:txBody>
          <a:bodyPr/>
          <a:lstStyle/>
          <a:p>
            <a:r>
              <a:rPr lang="en-US" dirty="0"/>
              <a:t>NumPy offers random module to deal with random values.</a:t>
            </a:r>
          </a:p>
          <a:p>
            <a:r>
              <a:rPr lang="en-US" dirty="0"/>
              <a:t>Random module is very helpful in python programming language applications.</a:t>
            </a:r>
          </a:p>
          <a:p>
            <a:r>
              <a:rPr lang="en-US" dirty="0"/>
              <a:t>It used in generating </a:t>
            </a:r>
            <a:r>
              <a:rPr lang="en-US" dirty="0" err="1"/>
              <a:t>otp</a:t>
            </a:r>
            <a:r>
              <a:rPr lang="en-US" dirty="0"/>
              <a:t> in mobile , to generate random numbers between a range for security purposes.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D13CB-00AF-17C8-ABDA-7E0705FF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AB5F-AC1A-BB5E-0F9E-5AF735184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70847-0B6A-9374-9C0C-446DCF08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1" y="3429000"/>
            <a:ext cx="459066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7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8A5-826F-F8E4-2DB0-3A0811A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9931"/>
          </a:xfrm>
        </p:spPr>
        <p:txBody>
          <a:bodyPr/>
          <a:lstStyle/>
          <a:p>
            <a:r>
              <a:rPr lang="en-US" dirty="0"/>
              <a:t>Case Studies</a:t>
            </a:r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A499D0A-045F-A7C5-A38E-FA3A6F11AA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112" b="10112"/>
          <a:stretch>
            <a:fillRect/>
          </a:stretch>
        </p:blipFill>
        <p:spPr>
          <a:xfrm>
            <a:off x="1055555" y="1380931"/>
            <a:ext cx="2514873" cy="3993502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F40144-DD75-F23E-EC7C-2871FD4480D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11401" b="11401"/>
          <a:stretch>
            <a:fillRect/>
          </a:stretch>
        </p:blipFill>
        <p:spPr>
          <a:xfrm>
            <a:off x="3691109" y="1380931"/>
            <a:ext cx="2267113" cy="4152121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76B168F-7331-CBEB-CA9E-1397346D7D1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1111" b="11111"/>
          <a:stretch>
            <a:fillRect/>
          </a:stretch>
        </p:blipFill>
        <p:spPr>
          <a:xfrm>
            <a:off x="6143512" y="1483567"/>
            <a:ext cx="2384668" cy="4217437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6D461D6-42F0-D9ED-A946-A98B9CADE6C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1081" b="11081"/>
          <a:stretch>
            <a:fillRect/>
          </a:stretch>
        </p:blipFill>
        <p:spPr>
          <a:xfrm>
            <a:off x="8733073" y="1483567"/>
            <a:ext cx="2384667" cy="4357395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45933C8-B24D-D074-E697-7513D88A5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E27385-25BB-8C1E-57D3-BAB9EC2E5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9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{C3205698-E25D-44EA-BA74-3EF13EB43E79}tf56410444_win32</Template>
  <TotalTime>76</TotalTime>
  <Words>614</Words>
  <Application>Microsoft Office PowerPoint</Application>
  <PresentationFormat>Widescreen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</vt:lpstr>
      <vt:lpstr>Baskerville Old Face</vt:lpstr>
      <vt:lpstr>Calibri</vt:lpstr>
      <vt:lpstr>Consolas</vt:lpstr>
      <vt:lpstr>Gill Sans Light</vt:lpstr>
      <vt:lpstr>Gill Sans Nova</vt:lpstr>
      <vt:lpstr>Gill Sans Nova Light</vt:lpstr>
      <vt:lpstr>Times New Roman</vt:lpstr>
      <vt:lpstr>Office Theme</vt:lpstr>
      <vt:lpstr>NUMPY</vt:lpstr>
      <vt:lpstr>Agenda</vt:lpstr>
      <vt:lpstr>Introduction</vt:lpstr>
      <vt:lpstr>NumPy Creating Arrays</vt:lpstr>
      <vt:lpstr>NumPy Arrays</vt:lpstr>
      <vt:lpstr>PowerPoint Presentation</vt:lpstr>
      <vt:lpstr>NumPy Random Random number does NOT mean a different number every time. Random means something that can not be predicted logically.  from numpy import random  x = random.randint(100)  print(x)</vt:lpstr>
      <vt:lpstr>NumPy Random</vt:lpstr>
      <vt:lpstr>Case Studies</vt:lpstr>
      <vt:lpstr>NumPy Functionalities </vt:lpstr>
      <vt:lpstr>Areas of focus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NITHIN KUMAR RAINENI</dc:creator>
  <cp:lastModifiedBy>NITHIN KUMAR RAINENI</cp:lastModifiedBy>
  <cp:revision>1</cp:revision>
  <dcterms:created xsi:type="dcterms:W3CDTF">2023-07-12T08:28:01Z</dcterms:created>
  <dcterms:modified xsi:type="dcterms:W3CDTF">2023-07-13T09:04:44Z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