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7"/>
  </p:normalViewPr>
  <p:slideViewPr>
    <p:cSldViewPr snapToGrid="0">
      <p:cViewPr varScale="1">
        <p:scale>
          <a:sx n="102" d="100"/>
          <a:sy n="102" d="100"/>
        </p:scale>
        <p:origin x="9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6AE295-F34E-4F05-849B-26A2396DEEB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8F08185-9826-43ED-A9BA-CA2A307E4757}">
      <dgm:prSet/>
      <dgm:spPr/>
      <dgm:t>
        <a:bodyPr/>
        <a:lstStyle/>
        <a:p>
          <a:r>
            <a:rPr lang="en-US"/>
            <a:t>Objective of Sentiment AnalysisUnderstand and classify the sentiment expressed in text data (positive, negative, neutral).</a:t>
          </a:r>
        </a:p>
      </dgm:t>
    </dgm:pt>
    <dgm:pt modelId="{A6FC8CAB-6667-42C3-992C-37BD719C18F4}" type="parTrans" cxnId="{56ED92CE-DF9F-49A5-9753-B689FBA7AE97}">
      <dgm:prSet/>
      <dgm:spPr/>
      <dgm:t>
        <a:bodyPr/>
        <a:lstStyle/>
        <a:p>
          <a:endParaRPr lang="en-US"/>
        </a:p>
      </dgm:t>
    </dgm:pt>
    <dgm:pt modelId="{952D6138-3481-4E5A-93B9-324D0A4B9F20}" type="sibTrans" cxnId="{56ED92CE-DF9F-49A5-9753-B689FBA7AE97}">
      <dgm:prSet/>
      <dgm:spPr/>
      <dgm:t>
        <a:bodyPr/>
        <a:lstStyle/>
        <a:p>
          <a:endParaRPr lang="en-US"/>
        </a:p>
      </dgm:t>
    </dgm:pt>
    <dgm:pt modelId="{BE9DDC52-A324-4AF9-957E-152FE94796F4}">
      <dgm:prSet/>
      <dgm:spPr/>
      <dgm:t>
        <a:bodyPr/>
        <a:lstStyle/>
        <a:p>
          <a:r>
            <a:rPr lang="en-US"/>
            <a:t>Importance of Twitter DataRich source of real-time opinions and sentiments.</a:t>
          </a:r>
        </a:p>
      </dgm:t>
    </dgm:pt>
    <dgm:pt modelId="{28416C54-9BB5-4F30-B9A1-702985AC8386}" type="parTrans" cxnId="{584E4FDC-13D8-4FA0-A7B1-383403BD962F}">
      <dgm:prSet/>
      <dgm:spPr/>
      <dgm:t>
        <a:bodyPr/>
        <a:lstStyle/>
        <a:p>
          <a:endParaRPr lang="en-US"/>
        </a:p>
      </dgm:t>
    </dgm:pt>
    <dgm:pt modelId="{EF53673A-2964-4178-8B86-1788E42F5F7A}" type="sibTrans" cxnId="{584E4FDC-13D8-4FA0-A7B1-383403BD962F}">
      <dgm:prSet/>
      <dgm:spPr/>
      <dgm:t>
        <a:bodyPr/>
        <a:lstStyle/>
        <a:p>
          <a:endParaRPr lang="en-US"/>
        </a:p>
      </dgm:t>
    </dgm:pt>
    <dgm:pt modelId="{D579860F-105B-4D6E-9F65-61C2D893C3D3}">
      <dgm:prSet/>
      <dgm:spPr/>
      <dgm:t>
        <a:bodyPr/>
        <a:lstStyle/>
        <a:p>
          <a:r>
            <a:rPr lang="en-US"/>
            <a:t>Widely used for customer feedback, brand monitoring, and social trends analysis.</a:t>
          </a:r>
        </a:p>
      </dgm:t>
    </dgm:pt>
    <dgm:pt modelId="{D24905F2-449A-4129-BEB2-7D00FC0945F7}" type="parTrans" cxnId="{725B4D44-619D-41FD-BA6B-EFA30AAF5489}">
      <dgm:prSet/>
      <dgm:spPr/>
      <dgm:t>
        <a:bodyPr/>
        <a:lstStyle/>
        <a:p>
          <a:endParaRPr lang="en-US"/>
        </a:p>
      </dgm:t>
    </dgm:pt>
    <dgm:pt modelId="{D6B273F7-C08A-418E-9B1E-ABD8C2002844}" type="sibTrans" cxnId="{725B4D44-619D-41FD-BA6B-EFA30AAF5489}">
      <dgm:prSet/>
      <dgm:spPr/>
      <dgm:t>
        <a:bodyPr/>
        <a:lstStyle/>
        <a:p>
          <a:endParaRPr lang="en-US"/>
        </a:p>
      </dgm:t>
    </dgm:pt>
    <dgm:pt modelId="{6A8ACC95-8875-44B9-8B51-4016E842727D}">
      <dgm:prSet/>
      <dgm:spPr/>
      <dgm:t>
        <a:bodyPr/>
        <a:lstStyle/>
        <a:p>
          <a:r>
            <a:rPr lang="en-US"/>
            <a:t>Role of Deep Learning TechniquesAdvanced methods for processing and understanding natural language data.</a:t>
          </a:r>
        </a:p>
      </dgm:t>
    </dgm:pt>
    <dgm:pt modelId="{5D1B803C-19E3-447F-A908-12D03D5CBF19}" type="parTrans" cxnId="{975132A9-6C42-4ACA-BE03-B342C90F15D5}">
      <dgm:prSet/>
      <dgm:spPr/>
      <dgm:t>
        <a:bodyPr/>
        <a:lstStyle/>
        <a:p>
          <a:endParaRPr lang="en-US"/>
        </a:p>
      </dgm:t>
    </dgm:pt>
    <dgm:pt modelId="{AF70DFE0-2F1A-4885-A0AF-3A87172C6BCD}" type="sibTrans" cxnId="{975132A9-6C42-4ACA-BE03-B342C90F15D5}">
      <dgm:prSet/>
      <dgm:spPr/>
      <dgm:t>
        <a:bodyPr/>
        <a:lstStyle/>
        <a:p>
          <a:endParaRPr lang="en-US"/>
        </a:p>
      </dgm:t>
    </dgm:pt>
    <dgm:pt modelId="{8AA43295-3AF8-4D25-B232-7FF0DF7D1670}">
      <dgm:prSet/>
      <dgm:spPr/>
      <dgm:t>
        <a:bodyPr/>
        <a:lstStyle/>
        <a:p>
          <a:r>
            <a:rPr lang="en-US"/>
            <a:t>Effective for handling complexities like sarcasm, slang, and context in tweets.</a:t>
          </a:r>
        </a:p>
      </dgm:t>
    </dgm:pt>
    <dgm:pt modelId="{66A1BE13-3483-4630-95FD-B27AA0C2375A}" type="parTrans" cxnId="{36E438E9-7A09-462D-B1E4-AB6F8B82A9C7}">
      <dgm:prSet/>
      <dgm:spPr/>
      <dgm:t>
        <a:bodyPr/>
        <a:lstStyle/>
        <a:p>
          <a:endParaRPr lang="en-US"/>
        </a:p>
      </dgm:t>
    </dgm:pt>
    <dgm:pt modelId="{205958E2-2FA2-462F-A9E0-B8CAFE1DB83D}" type="sibTrans" cxnId="{36E438E9-7A09-462D-B1E4-AB6F8B82A9C7}">
      <dgm:prSet/>
      <dgm:spPr/>
      <dgm:t>
        <a:bodyPr/>
        <a:lstStyle/>
        <a:p>
          <a:endParaRPr lang="en-US"/>
        </a:p>
      </dgm:t>
    </dgm:pt>
    <dgm:pt modelId="{0A952D1A-C8EB-40E9-B0C6-7DBC95D2ABEF}" type="pres">
      <dgm:prSet presAssocID="{166AE295-F34E-4F05-849B-26A2396DEEB9}" presName="root" presStyleCnt="0">
        <dgm:presLayoutVars>
          <dgm:dir/>
          <dgm:resizeHandles val="exact"/>
        </dgm:presLayoutVars>
      </dgm:prSet>
      <dgm:spPr/>
    </dgm:pt>
    <dgm:pt modelId="{FC4B0687-93EE-4215-B2FF-83AAB024CCC6}" type="pres">
      <dgm:prSet presAssocID="{08F08185-9826-43ED-A9BA-CA2A307E4757}" presName="compNode" presStyleCnt="0"/>
      <dgm:spPr/>
    </dgm:pt>
    <dgm:pt modelId="{649C904F-6B3C-4BAE-BA46-88318BBCE5F2}" type="pres">
      <dgm:prSet presAssocID="{08F08185-9826-43ED-A9BA-CA2A307E4757}" presName="bgRect" presStyleLbl="bgShp" presStyleIdx="0" presStyleCnt="5"/>
      <dgm:spPr/>
    </dgm:pt>
    <dgm:pt modelId="{49988058-CEDC-4F4E-A784-9B2C4E786B63}" type="pres">
      <dgm:prSet presAssocID="{08F08185-9826-43ED-A9BA-CA2A307E475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utral Face with No Fill"/>
        </a:ext>
      </dgm:extLst>
    </dgm:pt>
    <dgm:pt modelId="{8D48ECB8-B6EA-458A-8917-18A52977B915}" type="pres">
      <dgm:prSet presAssocID="{08F08185-9826-43ED-A9BA-CA2A307E4757}" presName="spaceRect" presStyleCnt="0"/>
      <dgm:spPr/>
    </dgm:pt>
    <dgm:pt modelId="{5D3DF746-76CA-4769-A278-D6C9A7B8E6DA}" type="pres">
      <dgm:prSet presAssocID="{08F08185-9826-43ED-A9BA-CA2A307E4757}" presName="parTx" presStyleLbl="revTx" presStyleIdx="0" presStyleCnt="5">
        <dgm:presLayoutVars>
          <dgm:chMax val="0"/>
          <dgm:chPref val="0"/>
        </dgm:presLayoutVars>
      </dgm:prSet>
      <dgm:spPr/>
    </dgm:pt>
    <dgm:pt modelId="{4EB7C44E-852B-4470-8985-27371852F3D5}" type="pres">
      <dgm:prSet presAssocID="{952D6138-3481-4E5A-93B9-324D0A4B9F20}" presName="sibTrans" presStyleCnt="0"/>
      <dgm:spPr/>
    </dgm:pt>
    <dgm:pt modelId="{5A8155DF-816D-4F20-AE4D-8718CF77EE91}" type="pres">
      <dgm:prSet presAssocID="{BE9DDC52-A324-4AF9-957E-152FE94796F4}" presName="compNode" presStyleCnt="0"/>
      <dgm:spPr/>
    </dgm:pt>
    <dgm:pt modelId="{15A17D20-2325-4A0E-BF2E-1000530C3AC4}" type="pres">
      <dgm:prSet presAssocID="{BE9DDC52-A324-4AF9-957E-152FE94796F4}" presName="bgRect" presStyleLbl="bgShp" presStyleIdx="1" presStyleCnt="5"/>
      <dgm:spPr/>
    </dgm:pt>
    <dgm:pt modelId="{5BFA354B-0DB9-463C-AFC1-0DC812E43485}" type="pres">
      <dgm:prSet presAssocID="{BE9DDC52-A324-4AF9-957E-152FE94796F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btitles"/>
        </a:ext>
      </dgm:extLst>
    </dgm:pt>
    <dgm:pt modelId="{82949BB0-39E4-4BB9-BDCA-73C5EED49353}" type="pres">
      <dgm:prSet presAssocID="{BE9DDC52-A324-4AF9-957E-152FE94796F4}" presName="spaceRect" presStyleCnt="0"/>
      <dgm:spPr/>
    </dgm:pt>
    <dgm:pt modelId="{348E68F0-17B1-42B0-BD26-195B2231A5CA}" type="pres">
      <dgm:prSet presAssocID="{BE9DDC52-A324-4AF9-957E-152FE94796F4}" presName="parTx" presStyleLbl="revTx" presStyleIdx="1" presStyleCnt="5">
        <dgm:presLayoutVars>
          <dgm:chMax val="0"/>
          <dgm:chPref val="0"/>
        </dgm:presLayoutVars>
      </dgm:prSet>
      <dgm:spPr/>
    </dgm:pt>
    <dgm:pt modelId="{A5076ED0-C364-4605-B452-65020AB0DECD}" type="pres">
      <dgm:prSet presAssocID="{EF53673A-2964-4178-8B86-1788E42F5F7A}" presName="sibTrans" presStyleCnt="0"/>
      <dgm:spPr/>
    </dgm:pt>
    <dgm:pt modelId="{0864A56D-46A7-460A-960B-031AD3E054E1}" type="pres">
      <dgm:prSet presAssocID="{D579860F-105B-4D6E-9F65-61C2D893C3D3}" presName="compNode" presStyleCnt="0"/>
      <dgm:spPr/>
    </dgm:pt>
    <dgm:pt modelId="{796EF952-E9C0-4F47-87C0-AF9D745DF039}" type="pres">
      <dgm:prSet presAssocID="{D579860F-105B-4D6E-9F65-61C2D893C3D3}" presName="bgRect" presStyleLbl="bgShp" presStyleIdx="2" presStyleCnt="5"/>
      <dgm:spPr/>
    </dgm:pt>
    <dgm:pt modelId="{7F21EF0F-AA77-4319-AEA8-0A5B73F9F3E7}" type="pres">
      <dgm:prSet presAssocID="{D579860F-105B-4D6E-9F65-61C2D893C3D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9CAA3C0B-2771-469A-BF19-85A758492442}" type="pres">
      <dgm:prSet presAssocID="{D579860F-105B-4D6E-9F65-61C2D893C3D3}" presName="spaceRect" presStyleCnt="0"/>
      <dgm:spPr/>
    </dgm:pt>
    <dgm:pt modelId="{6CC5FE05-4492-49CD-B726-34B01A0E56E5}" type="pres">
      <dgm:prSet presAssocID="{D579860F-105B-4D6E-9F65-61C2D893C3D3}" presName="parTx" presStyleLbl="revTx" presStyleIdx="2" presStyleCnt="5">
        <dgm:presLayoutVars>
          <dgm:chMax val="0"/>
          <dgm:chPref val="0"/>
        </dgm:presLayoutVars>
      </dgm:prSet>
      <dgm:spPr/>
    </dgm:pt>
    <dgm:pt modelId="{38C9D1E0-277E-4165-B890-C31A20228A86}" type="pres">
      <dgm:prSet presAssocID="{D6B273F7-C08A-418E-9B1E-ABD8C2002844}" presName="sibTrans" presStyleCnt="0"/>
      <dgm:spPr/>
    </dgm:pt>
    <dgm:pt modelId="{2E01FDBC-D4CB-4E97-849D-133D430606CA}" type="pres">
      <dgm:prSet presAssocID="{6A8ACC95-8875-44B9-8B51-4016E842727D}" presName="compNode" presStyleCnt="0"/>
      <dgm:spPr/>
    </dgm:pt>
    <dgm:pt modelId="{215643BF-35D7-48E4-AC73-AC21EC15D417}" type="pres">
      <dgm:prSet presAssocID="{6A8ACC95-8875-44B9-8B51-4016E842727D}" presName="bgRect" presStyleLbl="bgShp" presStyleIdx="3" presStyleCnt="5"/>
      <dgm:spPr/>
    </dgm:pt>
    <dgm:pt modelId="{03DC894E-2848-42AD-9062-B10EDB58B198}" type="pres">
      <dgm:prSet presAssocID="{6A8ACC95-8875-44B9-8B51-4016E842727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obot"/>
        </a:ext>
      </dgm:extLst>
    </dgm:pt>
    <dgm:pt modelId="{587E2548-FF65-4DA8-A3A6-2D612D9A6549}" type="pres">
      <dgm:prSet presAssocID="{6A8ACC95-8875-44B9-8B51-4016E842727D}" presName="spaceRect" presStyleCnt="0"/>
      <dgm:spPr/>
    </dgm:pt>
    <dgm:pt modelId="{1678F9C8-C011-425D-AF27-6B46CB79AD21}" type="pres">
      <dgm:prSet presAssocID="{6A8ACC95-8875-44B9-8B51-4016E842727D}" presName="parTx" presStyleLbl="revTx" presStyleIdx="3" presStyleCnt="5">
        <dgm:presLayoutVars>
          <dgm:chMax val="0"/>
          <dgm:chPref val="0"/>
        </dgm:presLayoutVars>
      </dgm:prSet>
      <dgm:spPr/>
    </dgm:pt>
    <dgm:pt modelId="{5820B6CB-28ED-4246-A8F9-50E85AD9C54C}" type="pres">
      <dgm:prSet presAssocID="{AF70DFE0-2F1A-4885-A0AF-3A87172C6BCD}" presName="sibTrans" presStyleCnt="0"/>
      <dgm:spPr/>
    </dgm:pt>
    <dgm:pt modelId="{2E612096-97D0-4CCC-B6FF-224F33AE3594}" type="pres">
      <dgm:prSet presAssocID="{8AA43295-3AF8-4D25-B232-7FF0DF7D1670}" presName="compNode" presStyleCnt="0"/>
      <dgm:spPr/>
    </dgm:pt>
    <dgm:pt modelId="{33B2BA04-75B0-4A09-ADD4-F627DA629C10}" type="pres">
      <dgm:prSet presAssocID="{8AA43295-3AF8-4D25-B232-7FF0DF7D1670}" presName="bgRect" presStyleLbl="bgShp" presStyleIdx="4" presStyleCnt="5"/>
      <dgm:spPr/>
    </dgm:pt>
    <dgm:pt modelId="{1501B80C-65B1-4203-AA55-ECC8D54FA35F}" type="pres">
      <dgm:prSet presAssocID="{8AA43295-3AF8-4D25-B232-7FF0DF7D167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ongue"/>
        </a:ext>
      </dgm:extLst>
    </dgm:pt>
    <dgm:pt modelId="{B22B14DB-8401-4E00-8AF3-A8B1E9A13925}" type="pres">
      <dgm:prSet presAssocID="{8AA43295-3AF8-4D25-B232-7FF0DF7D1670}" presName="spaceRect" presStyleCnt="0"/>
      <dgm:spPr/>
    </dgm:pt>
    <dgm:pt modelId="{D1A6BA05-47DB-4C31-895E-C011114D22D5}" type="pres">
      <dgm:prSet presAssocID="{8AA43295-3AF8-4D25-B232-7FF0DF7D1670}" presName="parTx" presStyleLbl="revTx" presStyleIdx="4" presStyleCnt="5">
        <dgm:presLayoutVars>
          <dgm:chMax val="0"/>
          <dgm:chPref val="0"/>
        </dgm:presLayoutVars>
      </dgm:prSet>
      <dgm:spPr/>
    </dgm:pt>
  </dgm:ptLst>
  <dgm:cxnLst>
    <dgm:cxn modelId="{725B4D44-619D-41FD-BA6B-EFA30AAF5489}" srcId="{166AE295-F34E-4F05-849B-26A2396DEEB9}" destId="{D579860F-105B-4D6E-9F65-61C2D893C3D3}" srcOrd="2" destOrd="0" parTransId="{D24905F2-449A-4129-BEB2-7D00FC0945F7}" sibTransId="{D6B273F7-C08A-418E-9B1E-ABD8C2002844}"/>
    <dgm:cxn modelId="{E0A1E36E-1466-4D97-8F20-F9CBAE4405BB}" type="presOf" srcId="{6A8ACC95-8875-44B9-8B51-4016E842727D}" destId="{1678F9C8-C011-425D-AF27-6B46CB79AD21}" srcOrd="0" destOrd="0" presId="urn:microsoft.com/office/officeart/2018/2/layout/IconVerticalSolidList"/>
    <dgm:cxn modelId="{811DA387-B266-482B-AA55-22933758F396}" type="presOf" srcId="{08F08185-9826-43ED-A9BA-CA2A307E4757}" destId="{5D3DF746-76CA-4769-A278-D6C9A7B8E6DA}" srcOrd="0" destOrd="0" presId="urn:microsoft.com/office/officeart/2018/2/layout/IconVerticalSolidList"/>
    <dgm:cxn modelId="{6E78459A-9BAD-4509-8EB4-E075B45CFA89}" type="presOf" srcId="{8AA43295-3AF8-4D25-B232-7FF0DF7D1670}" destId="{D1A6BA05-47DB-4C31-895E-C011114D22D5}" srcOrd="0" destOrd="0" presId="urn:microsoft.com/office/officeart/2018/2/layout/IconVerticalSolidList"/>
    <dgm:cxn modelId="{191D0F9E-8E13-4662-AF80-9C3E9F47D437}" type="presOf" srcId="{BE9DDC52-A324-4AF9-957E-152FE94796F4}" destId="{348E68F0-17B1-42B0-BD26-195B2231A5CA}" srcOrd="0" destOrd="0" presId="urn:microsoft.com/office/officeart/2018/2/layout/IconVerticalSolidList"/>
    <dgm:cxn modelId="{975132A9-6C42-4ACA-BE03-B342C90F15D5}" srcId="{166AE295-F34E-4F05-849B-26A2396DEEB9}" destId="{6A8ACC95-8875-44B9-8B51-4016E842727D}" srcOrd="3" destOrd="0" parTransId="{5D1B803C-19E3-447F-A908-12D03D5CBF19}" sibTransId="{AF70DFE0-2F1A-4885-A0AF-3A87172C6BCD}"/>
    <dgm:cxn modelId="{03D765B7-948A-4CBF-9023-6D93DCD7A24B}" type="presOf" srcId="{166AE295-F34E-4F05-849B-26A2396DEEB9}" destId="{0A952D1A-C8EB-40E9-B0C6-7DBC95D2ABEF}" srcOrd="0" destOrd="0" presId="urn:microsoft.com/office/officeart/2018/2/layout/IconVerticalSolidList"/>
    <dgm:cxn modelId="{56ED92CE-DF9F-49A5-9753-B689FBA7AE97}" srcId="{166AE295-F34E-4F05-849B-26A2396DEEB9}" destId="{08F08185-9826-43ED-A9BA-CA2A307E4757}" srcOrd="0" destOrd="0" parTransId="{A6FC8CAB-6667-42C3-992C-37BD719C18F4}" sibTransId="{952D6138-3481-4E5A-93B9-324D0A4B9F20}"/>
    <dgm:cxn modelId="{584E4FDC-13D8-4FA0-A7B1-383403BD962F}" srcId="{166AE295-F34E-4F05-849B-26A2396DEEB9}" destId="{BE9DDC52-A324-4AF9-957E-152FE94796F4}" srcOrd="1" destOrd="0" parTransId="{28416C54-9BB5-4F30-B9A1-702985AC8386}" sibTransId="{EF53673A-2964-4178-8B86-1788E42F5F7A}"/>
    <dgm:cxn modelId="{66D1AAE4-677B-49C7-AD3F-B1313035C5DC}" type="presOf" srcId="{D579860F-105B-4D6E-9F65-61C2D893C3D3}" destId="{6CC5FE05-4492-49CD-B726-34B01A0E56E5}" srcOrd="0" destOrd="0" presId="urn:microsoft.com/office/officeart/2018/2/layout/IconVerticalSolidList"/>
    <dgm:cxn modelId="{36E438E9-7A09-462D-B1E4-AB6F8B82A9C7}" srcId="{166AE295-F34E-4F05-849B-26A2396DEEB9}" destId="{8AA43295-3AF8-4D25-B232-7FF0DF7D1670}" srcOrd="4" destOrd="0" parTransId="{66A1BE13-3483-4630-95FD-B27AA0C2375A}" sibTransId="{205958E2-2FA2-462F-A9E0-B8CAFE1DB83D}"/>
    <dgm:cxn modelId="{B5C35DD8-4776-4A62-8D70-B9411E602F03}" type="presParOf" srcId="{0A952D1A-C8EB-40E9-B0C6-7DBC95D2ABEF}" destId="{FC4B0687-93EE-4215-B2FF-83AAB024CCC6}" srcOrd="0" destOrd="0" presId="urn:microsoft.com/office/officeart/2018/2/layout/IconVerticalSolidList"/>
    <dgm:cxn modelId="{A952625C-5493-4764-9FBE-793DE5C371B1}" type="presParOf" srcId="{FC4B0687-93EE-4215-B2FF-83AAB024CCC6}" destId="{649C904F-6B3C-4BAE-BA46-88318BBCE5F2}" srcOrd="0" destOrd="0" presId="urn:microsoft.com/office/officeart/2018/2/layout/IconVerticalSolidList"/>
    <dgm:cxn modelId="{F9B5C5C9-31EA-46F6-B997-8B4F5F8F5071}" type="presParOf" srcId="{FC4B0687-93EE-4215-B2FF-83AAB024CCC6}" destId="{49988058-CEDC-4F4E-A784-9B2C4E786B63}" srcOrd="1" destOrd="0" presId="urn:microsoft.com/office/officeart/2018/2/layout/IconVerticalSolidList"/>
    <dgm:cxn modelId="{2F5258C7-849B-491F-AB43-4E5F07DCAA14}" type="presParOf" srcId="{FC4B0687-93EE-4215-B2FF-83AAB024CCC6}" destId="{8D48ECB8-B6EA-458A-8917-18A52977B915}" srcOrd="2" destOrd="0" presId="urn:microsoft.com/office/officeart/2018/2/layout/IconVerticalSolidList"/>
    <dgm:cxn modelId="{07D0A84D-B8B7-4914-AE0F-52D604828819}" type="presParOf" srcId="{FC4B0687-93EE-4215-B2FF-83AAB024CCC6}" destId="{5D3DF746-76CA-4769-A278-D6C9A7B8E6DA}" srcOrd="3" destOrd="0" presId="urn:microsoft.com/office/officeart/2018/2/layout/IconVerticalSolidList"/>
    <dgm:cxn modelId="{60C35129-5E91-4DF5-B764-A11039AF5C2E}" type="presParOf" srcId="{0A952D1A-C8EB-40E9-B0C6-7DBC95D2ABEF}" destId="{4EB7C44E-852B-4470-8985-27371852F3D5}" srcOrd="1" destOrd="0" presId="urn:microsoft.com/office/officeart/2018/2/layout/IconVerticalSolidList"/>
    <dgm:cxn modelId="{28A415D3-CD2D-4BEA-8BD0-D06CC77DE6C5}" type="presParOf" srcId="{0A952D1A-C8EB-40E9-B0C6-7DBC95D2ABEF}" destId="{5A8155DF-816D-4F20-AE4D-8718CF77EE91}" srcOrd="2" destOrd="0" presId="urn:microsoft.com/office/officeart/2018/2/layout/IconVerticalSolidList"/>
    <dgm:cxn modelId="{780BEF05-F097-43B5-AC61-3001EB4C6C2D}" type="presParOf" srcId="{5A8155DF-816D-4F20-AE4D-8718CF77EE91}" destId="{15A17D20-2325-4A0E-BF2E-1000530C3AC4}" srcOrd="0" destOrd="0" presId="urn:microsoft.com/office/officeart/2018/2/layout/IconVerticalSolidList"/>
    <dgm:cxn modelId="{4EB73D4F-E47A-45C8-AD7E-8608F75A8668}" type="presParOf" srcId="{5A8155DF-816D-4F20-AE4D-8718CF77EE91}" destId="{5BFA354B-0DB9-463C-AFC1-0DC812E43485}" srcOrd="1" destOrd="0" presId="urn:microsoft.com/office/officeart/2018/2/layout/IconVerticalSolidList"/>
    <dgm:cxn modelId="{0DC2A588-A1CF-416E-AC3F-1E4589B1B76C}" type="presParOf" srcId="{5A8155DF-816D-4F20-AE4D-8718CF77EE91}" destId="{82949BB0-39E4-4BB9-BDCA-73C5EED49353}" srcOrd="2" destOrd="0" presId="urn:microsoft.com/office/officeart/2018/2/layout/IconVerticalSolidList"/>
    <dgm:cxn modelId="{068250A3-13D4-46EF-9D32-978945E96B99}" type="presParOf" srcId="{5A8155DF-816D-4F20-AE4D-8718CF77EE91}" destId="{348E68F0-17B1-42B0-BD26-195B2231A5CA}" srcOrd="3" destOrd="0" presId="urn:microsoft.com/office/officeart/2018/2/layout/IconVerticalSolidList"/>
    <dgm:cxn modelId="{B38E69A8-AFC9-4D24-9713-515CE5BAEDB2}" type="presParOf" srcId="{0A952D1A-C8EB-40E9-B0C6-7DBC95D2ABEF}" destId="{A5076ED0-C364-4605-B452-65020AB0DECD}" srcOrd="3" destOrd="0" presId="urn:microsoft.com/office/officeart/2018/2/layout/IconVerticalSolidList"/>
    <dgm:cxn modelId="{4BA31BA9-2DBF-4BD4-9F01-C1B3AAE921E4}" type="presParOf" srcId="{0A952D1A-C8EB-40E9-B0C6-7DBC95D2ABEF}" destId="{0864A56D-46A7-460A-960B-031AD3E054E1}" srcOrd="4" destOrd="0" presId="urn:microsoft.com/office/officeart/2018/2/layout/IconVerticalSolidList"/>
    <dgm:cxn modelId="{E412E381-4966-4FC8-AD07-47DA530AD4E0}" type="presParOf" srcId="{0864A56D-46A7-460A-960B-031AD3E054E1}" destId="{796EF952-E9C0-4F47-87C0-AF9D745DF039}" srcOrd="0" destOrd="0" presId="urn:microsoft.com/office/officeart/2018/2/layout/IconVerticalSolidList"/>
    <dgm:cxn modelId="{793895EA-B3FE-4567-AB1B-60A1766D7751}" type="presParOf" srcId="{0864A56D-46A7-460A-960B-031AD3E054E1}" destId="{7F21EF0F-AA77-4319-AEA8-0A5B73F9F3E7}" srcOrd="1" destOrd="0" presId="urn:microsoft.com/office/officeart/2018/2/layout/IconVerticalSolidList"/>
    <dgm:cxn modelId="{01D86315-2868-4C35-A506-E39C704A1165}" type="presParOf" srcId="{0864A56D-46A7-460A-960B-031AD3E054E1}" destId="{9CAA3C0B-2771-469A-BF19-85A758492442}" srcOrd="2" destOrd="0" presId="urn:microsoft.com/office/officeart/2018/2/layout/IconVerticalSolidList"/>
    <dgm:cxn modelId="{3C18B661-6C96-4966-BA0D-2AA2EA0AF717}" type="presParOf" srcId="{0864A56D-46A7-460A-960B-031AD3E054E1}" destId="{6CC5FE05-4492-49CD-B726-34B01A0E56E5}" srcOrd="3" destOrd="0" presId="urn:microsoft.com/office/officeart/2018/2/layout/IconVerticalSolidList"/>
    <dgm:cxn modelId="{4FED496F-39D8-4CBF-9492-99D50B2D9BAE}" type="presParOf" srcId="{0A952D1A-C8EB-40E9-B0C6-7DBC95D2ABEF}" destId="{38C9D1E0-277E-4165-B890-C31A20228A86}" srcOrd="5" destOrd="0" presId="urn:microsoft.com/office/officeart/2018/2/layout/IconVerticalSolidList"/>
    <dgm:cxn modelId="{0108D6BC-DF7B-4CAF-A659-84D6BB312C4A}" type="presParOf" srcId="{0A952D1A-C8EB-40E9-B0C6-7DBC95D2ABEF}" destId="{2E01FDBC-D4CB-4E97-849D-133D430606CA}" srcOrd="6" destOrd="0" presId="urn:microsoft.com/office/officeart/2018/2/layout/IconVerticalSolidList"/>
    <dgm:cxn modelId="{D4A82935-20D1-40C5-AA2D-AA3F2A35C07E}" type="presParOf" srcId="{2E01FDBC-D4CB-4E97-849D-133D430606CA}" destId="{215643BF-35D7-48E4-AC73-AC21EC15D417}" srcOrd="0" destOrd="0" presId="urn:microsoft.com/office/officeart/2018/2/layout/IconVerticalSolidList"/>
    <dgm:cxn modelId="{3D4FB6EA-5EBF-40A9-B1A8-A1BBEA720B16}" type="presParOf" srcId="{2E01FDBC-D4CB-4E97-849D-133D430606CA}" destId="{03DC894E-2848-42AD-9062-B10EDB58B198}" srcOrd="1" destOrd="0" presId="urn:microsoft.com/office/officeart/2018/2/layout/IconVerticalSolidList"/>
    <dgm:cxn modelId="{A19680C4-9A7E-4369-A37D-0F1949EC9C7E}" type="presParOf" srcId="{2E01FDBC-D4CB-4E97-849D-133D430606CA}" destId="{587E2548-FF65-4DA8-A3A6-2D612D9A6549}" srcOrd="2" destOrd="0" presId="urn:microsoft.com/office/officeart/2018/2/layout/IconVerticalSolidList"/>
    <dgm:cxn modelId="{E5500960-6FE5-46F8-8A8B-EC2FFB3400BC}" type="presParOf" srcId="{2E01FDBC-D4CB-4E97-849D-133D430606CA}" destId="{1678F9C8-C011-425D-AF27-6B46CB79AD21}" srcOrd="3" destOrd="0" presId="urn:microsoft.com/office/officeart/2018/2/layout/IconVerticalSolidList"/>
    <dgm:cxn modelId="{5C26437F-F81D-44A3-9D5C-2D3D0A2AB841}" type="presParOf" srcId="{0A952D1A-C8EB-40E9-B0C6-7DBC95D2ABEF}" destId="{5820B6CB-28ED-4246-A8F9-50E85AD9C54C}" srcOrd="7" destOrd="0" presId="urn:microsoft.com/office/officeart/2018/2/layout/IconVerticalSolidList"/>
    <dgm:cxn modelId="{BBDFF822-C3D6-43BE-9613-7974ED97A6AB}" type="presParOf" srcId="{0A952D1A-C8EB-40E9-B0C6-7DBC95D2ABEF}" destId="{2E612096-97D0-4CCC-B6FF-224F33AE3594}" srcOrd="8" destOrd="0" presId="urn:microsoft.com/office/officeart/2018/2/layout/IconVerticalSolidList"/>
    <dgm:cxn modelId="{089416C7-03D2-49DE-AD33-989802D1FADD}" type="presParOf" srcId="{2E612096-97D0-4CCC-B6FF-224F33AE3594}" destId="{33B2BA04-75B0-4A09-ADD4-F627DA629C10}" srcOrd="0" destOrd="0" presId="urn:microsoft.com/office/officeart/2018/2/layout/IconVerticalSolidList"/>
    <dgm:cxn modelId="{AAC7A13C-1F73-4B38-8692-7D9FA3648FD9}" type="presParOf" srcId="{2E612096-97D0-4CCC-B6FF-224F33AE3594}" destId="{1501B80C-65B1-4203-AA55-ECC8D54FA35F}" srcOrd="1" destOrd="0" presId="urn:microsoft.com/office/officeart/2018/2/layout/IconVerticalSolidList"/>
    <dgm:cxn modelId="{8C6D82EA-246E-4305-A7C1-BFF90FBB7AF2}" type="presParOf" srcId="{2E612096-97D0-4CCC-B6FF-224F33AE3594}" destId="{B22B14DB-8401-4E00-8AF3-A8B1E9A13925}" srcOrd="2" destOrd="0" presId="urn:microsoft.com/office/officeart/2018/2/layout/IconVerticalSolidList"/>
    <dgm:cxn modelId="{BD21D607-E007-43F9-A7E8-E81BDDBC568C}" type="presParOf" srcId="{2E612096-97D0-4CCC-B6FF-224F33AE3594}" destId="{D1A6BA05-47DB-4C31-895E-C011114D22D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DC60326-63F0-4241-B5B7-890D685CA6D9}" type="doc">
      <dgm:prSet loTypeId="urn:microsoft.com/office/officeart/2005/8/layout/hierarchy1" loCatId="hierarchy" qsTypeId="urn:microsoft.com/office/officeart/2005/8/quickstyle/simple1" qsCatId="simple" csTypeId="urn:microsoft.com/office/officeart/2005/8/colors/colorful5" csCatId="colorful"/>
      <dgm:spPr/>
      <dgm:t>
        <a:bodyPr/>
        <a:lstStyle/>
        <a:p>
          <a:endParaRPr lang="en-US"/>
        </a:p>
      </dgm:t>
    </dgm:pt>
    <dgm:pt modelId="{F72F4492-7B19-497C-BF52-EC9AA1B1C7A0}">
      <dgm:prSet/>
      <dgm:spPr/>
      <dgm:t>
        <a:bodyPr/>
        <a:lstStyle/>
        <a:p>
          <a:r>
            <a:rPr lang="en-US" b="0" i="0"/>
            <a:t>Describe a Sentiment Analysis Experiment</a:t>
          </a:r>
          <a:endParaRPr lang="en-US"/>
        </a:p>
      </dgm:t>
    </dgm:pt>
    <dgm:pt modelId="{BE3C899E-E695-4098-BA31-B13995529ED4}" type="parTrans" cxnId="{7B366627-549B-4C07-A7B2-66D941CC5DFA}">
      <dgm:prSet/>
      <dgm:spPr/>
      <dgm:t>
        <a:bodyPr/>
        <a:lstStyle/>
        <a:p>
          <a:endParaRPr lang="en-US"/>
        </a:p>
      </dgm:t>
    </dgm:pt>
    <dgm:pt modelId="{37FF4E56-CD2E-418D-BA18-D692D480964E}" type="sibTrans" cxnId="{7B366627-549B-4C07-A7B2-66D941CC5DFA}">
      <dgm:prSet/>
      <dgm:spPr/>
      <dgm:t>
        <a:bodyPr/>
        <a:lstStyle/>
        <a:p>
          <a:endParaRPr lang="en-US"/>
        </a:p>
      </dgm:t>
    </dgm:pt>
    <dgm:pt modelId="{4128D093-4288-4539-9D51-BE6255C0B740}">
      <dgm:prSet/>
      <dgm:spPr/>
      <dgm:t>
        <a:bodyPr/>
        <a:lstStyle/>
        <a:p>
          <a:r>
            <a:rPr lang="en-US" b="0" i="0"/>
            <a:t>Dataset used, preprocessing steps, model architecture.</a:t>
          </a:r>
          <a:endParaRPr lang="en-US"/>
        </a:p>
      </dgm:t>
    </dgm:pt>
    <dgm:pt modelId="{0DF762D0-C69D-4B2F-8A73-644C4E4D3BB2}" type="parTrans" cxnId="{3A0D85E9-CB13-470E-8460-FFE35493D169}">
      <dgm:prSet/>
      <dgm:spPr/>
      <dgm:t>
        <a:bodyPr/>
        <a:lstStyle/>
        <a:p>
          <a:endParaRPr lang="en-US"/>
        </a:p>
      </dgm:t>
    </dgm:pt>
    <dgm:pt modelId="{E9F06B5A-5E72-4303-BF0A-5CC20F6C2978}" type="sibTrans" cxnId="{3A0D85E9-CB13-470E-8460-FFE35493D169}">
      <dgm:prSet/>
      <dgm:spPr/>
      <dgm:t>
        <a:bodyPr/>
        <a:lstStyle/>
        <a:p>
          <a:endParaRPr lang="en-US"/>
        </a:p>
      </dgm:t>
    </dgm:pt>
    <dgm:pt modelId="{9AA69975-E0DE-47D4-913A-BBFAB0EED432}">
      <dgm:prSet/>
      <dgm:spPr/>
      <dgm:t>
        <a:bodyPr/>
        <a:lstStyle/>
        <a:p>
          <a:r>
            <a:rPr lang="en-US" b="0" i="0"/>
            <a:t>Results of Deep Learning Model Performance</a:t>
          </a:r>
          <a:endParaRPr lang="en-US"/>
        </a:p>
      </dgm:t>
    </dgm:pt>
    <dgm:pt modelId="{6C34A4A4-788C-47BE-8782-DED50EE66ED5}" type="parTrans" cxnId="{C415CF79-1ED6-4331-B889-0E008BDCB73A}">
      <dgm:prSet/>
      <dgm:spPr/>
      <dgm:t>
        <a:bodyPr/>
        <a:lstStyle/>
        <a:p>
          <a:endParaRPr lang="en-US"/>
        </a:p>
      </dgm:t>
    </dgm:pt>
    <dgm:pt modelId="{FFE149DA-0A65-45EF-9A8C-93B5A99A80A6}" type="sibTrans" cxnId="{C415CF79-1ED6-4331-B889-0E008BDCB73A}">
      <dgm:prSet/>
      <dgm:spPr/>
      <dgm:t>
        <a:bodyPr/>
        <a:lstStyle/>
        <a:p>
          <a:endParaRPr lang="en-US"/>
        </a:p>
      </dgm:t>
    </dgm:pt>
    <dgm:pt modelId="{401DBA2E-76F4-432F-9397-E06DF7F81614}">
      <dgm:prSet/>
      <dgm:spPr/>
      <dgm:t>
        <a:bodyPr/>
        <a:lstStyle/>
        <a:p>
          <a:r>
            <a:rPr lang="en-US" b="0" i="0"/>
            <a:t>Accuracy, precision, recall scores.</a:t>
          </a:r>
          <a:endParaRPr lang="en-US"/>
        </a:p>
      </dgm:t>
    </dgm:pt>
    <dgm:pt modelId="{64041D07-3928-4CF1-9721-98B3E3B680EE}" type="parTrans" cxnId="{502349D4-3783-4010-ACBC-479BFFBD1871}">
      <dgm:prSet/>
      <dgm:spPr/>
      <dgm:t>
        <a:bodyPr/>
        <a:lstStyle/>
        <a:p>
          <a:endParaRPr lang="en-US"/>
        </a:p>
      </dgm:t>
    </dgm:pt>
    <dgm:pt modelId="{FD35374B-BF78-4780-B2D4-AE5114102B96}" type="sibTrans" cxnId="{502349D4-3783-4010-ACBC-479BFFBD1871}">
      <dgm:prSet/>
      <dgm:spPr/>
      <dgm:t>
        <a:bodyPr/>
        <a:lstStyle/>
        <a:p>
          <a:endParaRPr lang="en-US"/>
        </a:p>
      </dgm:t>
    </dgm:pt>
    <dgm:pt modelId="{E6614DDE-7A8C-4376-B2F6-0A729FA27C2B}">
      <dgm:prSet/>
      <dgm:spPr/>
      <dgm:t>
        <a:bodyPr/>
        <a:lstStyle/>
        <a:p>
          <a:r>
            <a:rPr lang="en-US" b="0" i="0"/>
            <a:t>Visualizations</a:t>
          </a:r>
          <a:endParaRPr lang="en-US"/>
        </a:p>
      </dgm:t>
    </dgm:pt>
    <dgm:pt modelId="{D77AAE53-1007-46F6-899E-BADB562D78FA}" type="parTrans" cxnId="{12DC39CD-7C8F-47D3-A2FE-61C54F248100}">
      <dgm:prSet/>
      <dgm:spPr/>
      <dgm:t>
        <a:bodyPr/>
        <a:lstStyle/>
        <a:p>
          <a:endParaRPr lang="en-US"/>
        </a:p>
      </dgm:t>
    </dgm:pt>
    <dgm:pt modelId="{1B515A3B-0F2A-4CF1-9B71-EF17A0D0952F}" type="sibTrans" cxnId="{12DC39CD-7C8F-47D3-A2FE-61C54F248100}">
      <dgm:prSet/>
      <dgm:spPr/>
      <dgm:t>
        <a:bodyPr/>
        <a:lstStyle/>
        <a:p>
          <a:endParaRPr lang="en-US"/>
        </a:p>
      </dgm:t>
    </dgm:pt>
    <dgm:pt modelId="{A2A5AE35-EF36-4543-A26B-3D0F6B6E8830}">
      <dgm:prSet/>
      <dgm:spPr/>
      <dgm:t>
        <a:bodyPr/>
        <a:lstStyle/>
        <a:p>
          <a:r>
            <a:rPr lang="en-US" b="0" i="0"/>
            <a:t>Loss curves, accuracy trends over epochs.</a:t>
          </a:r>
          <a:endParaRPr lang="en-US"/>
        </a:p>
      </dgm:t>
    </dgm:pt>
    <dgm:pt modelId="{B3A6FE4B-4F84-4675-A134-E732934B8DA8}" type="parTrans" cxnId="{D8EB13F2-A99D-4A37-9DC3-BAA558D87851}">
      <dgm:prSet/>
      <dgm:spPr/>
      <dgm:t>
        <a:bodyPr/>
        <a:lstStyle/>
        <a:p>
          <a:endParaRPr lang="en-US"/>
        </a:p>
      </dgm:t>
    </dgm:pt>
    <dgm:pt modelId="{D9F064CB-DDEA-46E6-BE85-70E5EBA384D3}" type="sibTrans" cxnId="{D8EB13F2-A99D-4A37-9DC3-BAA558D87851}">
      <dgm:prSet/>
      <dgm:spPr/>
      <dgm:t>
        <a:bodyPr/>
        <a:lstStyle/>
        <a:p>
          <a:endParaRPr lang="en-US"/>
        </a:p>
      </dgm:t>
    </dgm:pt>
    <dgm:pt modelId="{E7E3ABC7-1BFA-6344-A26E-8A3A5713E476}" type="pres">
      <dgm:prSet presAssocID="{ADC60326-63F0-4241-B5B7-890D685CA6D9}" presName="hierChild1" presStyleCnt="0">
        <dgm:presLayoutVars>
          <dgm:chPref val="1"/>
          <dgm:dir/>
          <dgm:animOne val="branch"/>
          <dgm:animLvl val="lvl"/>
          <dgm:resizeHandles/>
        </dgm:presLayoutVars>
      </dgm:prSet>
      <dgm:spPr/>
    </dgm:pt>
    <dgm:pt modelId="{89772B19-1FB3-3146-8582-D6B9A85D119B}" type="pres">
      <dgm:prSet presAssocID="{F72F4492-7B19-497C-BF52-EC9AA1B1C7A0}" presName="hierRoot1" presStyleCnt="0"/>
      <dgm:spPr/>
    </dgm:pt>
    <dgm:pt modelId="{81287D67-8163-D44B-8647-FC0435F9376D}" type="pres">
      <dgm:prSet presAssocID="{F72F4492-7B19-497C-BF52-EC9AA1B1C7A0}" presName="composite" presStyleCnt="0"/>
      <dgm:spPr/>
    </dgm:pt>
    <dgm:pt modelId="{B388226D-62D4-CF48-943E-406D1988BEA7}" type="pres">
      <dgm:prSet presAssocID="{F72F4492-7B19-497C-BF52-EC9AA1B1C7A0}" presName="background" presStyleLbl="node0" presStyleIdx="0" presStyleCnt="3"/>
      <dgm:spPr/>
    </dgm:pt>
    <dgm:pt modelId="{F0205E56-330C-3D41-8C80-19C9760A1685}" type="pres">
      <dgm:prSet presAssocID="{F72F4492-7B19-497C-BF52-EC9AA1B1C7A0}" presName="text" presStyleLbl="fgAcc0" presStyleIdx="0" presStyleCnt="3">
        <dgm:presLayoutVars>
          <dgm:chPref val="3"/>
        </dgm:presLayoutVars>
      </dgm:prSet>
      <dgm:spPr/>
    </dgm:pt>
    <dgm:pt modelId="{852EE87C-943C-3641-BCBD-9A8E07BE8597}" type="pres">
      <dgm:prSet presAssocID="{F72F4492-7B19-497C-BF52-EC9AA1B1C7A0}" presName="hierChild2" presStyleCnt="0"/>
      <dgm:spPr/>
    </dgm:pt>
    <dgm:pt modelId="{F7BE52B5-6127-1548-AC67-1D90B346FC81}" type="pres">
      <dgm:prSet presAssocID="{0DF762D0-C69D-4B2F-8A73-644C4E4D3BB2}" presName="Name10" presStyleLbl="parChTrans1D2" presStyleIdx="0" presStyleCnt="3"/>
      <dgm:spPr/>
    </dgm:pt>
    <dgm:pt modelId="{2F623761-E4EA-8E4C-ABF3-D2ABBC78B513}" type="pres">
      <dgm:prSet presAssocID="{4128D093-4288-4539-9D51-BE6255C0B740}" presName="hierRoot2" presStyleCnt="0"/>
      <dgm:spPr/>
    </dgm:pt>
    <dgm:pt modelId="{17FC50EE-29D8-794A-B886-4E49B52EBC55}" type="pres">
      <dgm:prSet presAssocID="{4128D093-4288-4539-9D51-BE6255C0B740}" presName="composite2" presStyleCnt="0"/>
      <dgm:spPr/>
    </dgm:pt>
    <dgm:pt modelId="{F70349D4-6E59-5342-B0A5-05DB92C07F51}" type="pres">
      <dgm:prSet presAssocID="{4128D093-4288-4539-9D51-BE6255C0B740}" presName="background2" presStyleLbl="node2" presStyleIdx="0" presStyleCnt="3"/>
      <dgm:spPr/>
    </dgm:pt>
    <dgm:pt modelId="{474D6C48-7413-9E4F-B7A5-4145D494321F}" type="pres">
      <dgm:prSet presAssocID="{4128D093-4288-4539-9D51-BE6255C0B740}" presName="text2" presStyleLbl="fgAcc2" presStyleIdx="0" presStyleCnt="3">
        <dgm:presLayoutVars>
          <dgm:chPref val="3"/>
        </dgm:presLayoutVars>
      </dgm:prSet>
      <dgm:spPr/>
    </dgm:pt>
    <dgm:pt modelId="{42276FC7-606B-5541-8315-54789C251D06}" type="pres">
      <dgm:prSet presAssocID="{4128D093-4288-4539-9D51-BE6255C0B740}" presName="hierChild3" presStyleCnt="0"/>
      <dgm:spPr/>
    </dgm:pt>
    <dgm:pt modelId="{BE743E5D-9697-9D4C-BFA6-C91D647B2407}" type="pres">
      <dgm:prSet presAssocID="{9AA69975-E0DE-47D4-913A-BBFAB0EED432}" presName="hierRoot1" presStyleCnt="0"/>
      <dgm:spPr/>
    </dgm:pt>
    <dgm:pt modelId="{04486F6D-221F-7649-BD5F-372B617EC64B}" type="pres">
      <dgm:prSet presAssocID="{9AA69975-E0DE-47D4-913A-BBFAB0EED432}" presName="composite" presStyleCnt="0"/>
      <dgm:spPr/>
    </dgm:pt>
    <dgm:pt modelId="{87ACCA4C-6F9B-0A41-AE6D-BF16F1AECA01}" type="pres">
      <dgm:prSet presAssocID="{9AA69975-E0DE-47D4-913A-BBFAB0EED432}" presName="background" presStyleLbl="node0" presStyleIdx="1" presStyleCnt="3"/>
      <dgm:spPr/>
    </dgm:pt>
    <dgm:pt modelId="{6EC77281-34D5-074A-9614-9907ED0D4B5C}" type="pres">
      <dgm:prSet presAssocID="{9AA69975-E0DE-47D4-913A-BBFAB0EED432}" presName="text" presStyleLbl="fgAcc0" presStyleIdx="1" presStyleCnt="3">
        <dgm:presLayoutVars>
          <dgm:chPref val="3"/>
        </dgm:presLayoutVars>
      </dgm:prSet>
      <dgm:spPr/>
    </dgm:pt>
    <dgm:pt modelId="{70F7DB29-616B-EB40-979B-37BBEDDBD9CF}" type="pres">
      <dgm:prSet presAssocID="{9AA69975-E0DE-47D4-913A-BBFAB0EED432}" presName="hierChild2" presStyleCnt="0"/>
      <dgm:spPr/>
    </dgm:pt>
    <dgm:pt modelId="{BECCA8FF-A329-7643-AA1C-249C9C30C2AD}" type="pres">
      <dgm:prSet presAssocID="{64041D07-3928-4CF1-9721-98B3E3B680EE}" presName="Name10" presStyleLbl="parChTrans1D2" presStyleIdx="1" presStyleCnt="3"/>
      <dgm:spPr/>
    </dgm:pt>
    <dgm:pt modelId="{629F0902-1016-6444-8926-0C1BDC3E02AD}" type="pres">
      <dgm:prSet presAssocID="{401DBA2E-76F4-432F-9397-E06DF7F81614}" presName="hierRoot2" presStyleCnt="0"/>
      <dgm:spPr/>
    </dgm:pt>
    <dgm:pt modelId="{23E5CA12-FDF0-EB4A-BD81-1394A7029C4A}" type="pres">
      <dgm:prSet presAssocID="{401DBA2E-76F4-432F-9397-E06DF7F81614}" presName="composite2" presStyleCnt="0"/>
      <dgm:spPr/>
    </dgm:pt>
    <dgm:pt modelId="{4FF093AE-D132-874D-BAE8-464505155781}" type="pres">
      <dgm:prSet presAssocID="{401DBA2E-76F4-432F-9397-E06DF7F81614}" presName="background2" presStyleLbl="node2" presStyleIdx="1" presStyleCnt="3"/>
      <dgm:spPr/>
    </dgm:pt>
    <dgm:pt modelId="{620B012C-6BD1-F04E-A176-1432B51C952C}" type="pres">
      <dgm:prSet presAssocID="{401DBA2E-76F4-432F-9397-E06DF7F81614}" presName="text2" presStyleLbl="fgAcc2" presStyleIdx="1" presStyleCnt="3">
        <dgm:presLayoutVars>
          <dgm:chPref val="3"/>
        </dgm:presLayoutVars>
      </dgm:prSet>
      <dgm:spPr/>
    </dgm:pt>
    <dgm:pt modelId="{DC0E7BB7-6EC1-5B40-ADE2-30724208CE90}" type="pres">
      <dgm:prSet presAssocID="{401DBA2E-76F4-432F-9397-E06DF7F81614}" presName="hierChild3" presStyleCnt="0"/>
      <dgm:spPr/>
    </dgm:pt>
    <dgm:pt modelId="{7A701637-B6EE-534D-AD0D-F4B504A0CB90}" type="pres">
      <dgm:prSet presAssocID="{E6614DDE-7A8C-4376-B2F6-0A729FA27C2B}" presName="hierRoot1" presStyleCnt="0"/>
      <dgm:spPr/>
    </dgm:pt>
    <dgm:pt modelId="{464A3E0F-6F6C-A748-AA7A-724C82C310E1}" type="pres">
      <dgm:prSet presAssocID="{E6614DDE-7A8C-4376-B2F6-0A729FA27C2B}" presName="composite" presStyleCnt="0"/>
      <dgm:spPr/>
    </dgm:pt>
    <dgm:pt modelId="{4F0B030B-22BF-BB4A-9472-0314B84B9E63}" type="pres">
      <dgm:prSet presAssocID="{E6614DDE-7A8C-4376-B2F6-0A729FA27C2B}" presName="background" presStyleLbl="node0" presStyleIdx="2" presStyleCnt="3"/>
      <dgm:spPr/>
    </dgm:pt>
    <dgm:pt modelId="{A689545F-F4BB-E749-9C2D-8FC40F9B4F51}" type="pres">
      <dgm:prSet presAssocID="{E6614DDE-7A8C-4376-B2F6-0A729FA27C2B}" presName="text" presStyleLbl="fgAcc0" presStyleIdx="2" presStyleCnt="3">
        <dgm:presLayoutVars>
          <dgm:chPref val="3"/>
        </dgm:presLayoutVars>
      </dgm:prSet>
      <dgm:spPr/>
    </dgm:pt>
    <dgm:pt modelId="{EF1D8114-FC84-9443-82F4-573EFC7A3CD6}" type="pres">
      <dgm:prSet presAssocID="{E6614DDE-7A8C-4376-B2F6-0A729FA27C2B}" presName="hierChild2" presStyleCnt="0"/>
      <dgm:spPr/>
    </dgm:pt>
    <dgm:pt modelId="{79CF7639-8084-2048-BFB7-C9C3DC1B55F3}" type="pres">
      <dgm:prSet presAssocID="{B3A6FE4B-4F84-4675-A134-E732934B8DA8}" presName="Name10" presStyleLbl="parChTrans1D2" presStyleIdx="2" presStyleCnt="3"/>
      <dgm:spPr/>
    </dgm:pt>
    <dgm:pt modelId="{712859BD-1A9B-9E4B-BD51-900F64EF9BE9}" type="pres">
      <dgm:prSet presAssocID="{A2A5AE35-EF36-4543-A26B-3D0F6B6E8830}" presName="hierRoot2" presStyleCnt="0"/>
      <dgm:spPr/>
    </dgm:pt>
    <dgm:pt modelId="{E5E49A12-A3B7-184E-BFC8-6EA14D8083DB}" type="pres">
      <dgm:prSet presAssocID="{A2A5AE35-EF36-4543-A26B-3D0F6B6E8830}" presName="composite2" presStyleCnt="0"/>
      <dgm:spPr/>
    </dgm:pt>
    <dgm:pt modelId="{3EFCE84F-1341-EF43-8EA3-035AF28513EB}" type="pres">
      <dgm:prSet presAssocID="{A2A5AE35-EF36-4543-A26B-3D0F6B6E8830}" presName="background2" presStyleLbl="node2" presStyleIdx="2" presStyleCnt="3"/>
      <dgm:spPr/>
    </dgm:pt>
    <dgm:pt modelId="{497BF27C-4C9F-1846-AAD9-3B70A4644EA9}" type="pres">
      <dgm:prSet presAssocID="{A2A5AE35-EF36-4543-A26B-3D0F6B6E8830}" presName="text2" presStyleLbl="fgAcc2" presStyleIdx="2" presStyleCnt="3">
        <dgm:presLayoutVars>
          <dgm:chPref val="3"/>
        </dgm:presLayoutVars>
      </dgm:prSet>
      <dgm:spPr/>
    </dgm:pt>
    <dgm:pt modelId="{2B1B0ACD-B90E-0A47-A534-1E96DEC1F1AA}" type="pres">
      <dgm:prSet presAssocID="{A2A5AE35-EF36-4543-A26B-3D0F6B6E8830}" presName="hierChild3" presStyleCnt="0"/>
      <dgm:spPr/>
    </dgm:pt>
  </dgm:ptLst>
  <dgm:cxnLst>
    <dgm:cxn modelId="{CFBB8620-B7D2-954D-BEF9-551825AF6835}" type="presOf" srcId="{0DF762D0-C69D-4B2F-8A73-644C4E4D3BB2}" destId="{F7BE52B5-6127-1548-AC67-1D90B346FC81}" srcOrd="0" destOrd="0" presId="urn:microsoft.com/office/officeart/2005/8/layout/hierarchy1"/>
    <dgm:cxn modelId="{7B366627-549B-4C07-A7B2-66D941CC5DFA}" srcId="{ADC60326-63F0-4241-B5B7-890D685CA6D9}" destId="{F72F4492-7B19-497C-BF52-EC9AA1B1C7A0}" srcOrd="0" destOrd="0" parTransId="{BE3C899E-E695-4098-BA31-B13995529ED4}" sibTransId="{37FF4E56-CD2E-418D-BA18-D692D480964E}"/>
    <dgm:cxn modelId="{02C5E734-8701-F947-A23B-7C1D0751D815}" type="presOf" srcId="{64041D07-3928-4CF1-9721-98B3E3B680EE}" destId="{BECCA8FF-A329-7643-AA1C-249C9C30C2AD}" srcOrd="0" destOrd="0" presId="urn:microsoft.com/office/officeart/2005/8/layout/hierarchy1"/>
    <dgm:cxn modelId="{CEC1E141-827E-7845-BDD5-A78F515169F4}" type="presOf" srcId="{4128D093-4288-4539-9D51-BE6255C0B740}" destId="{474D6C48-7413-9E4F-B7A5-4145D494321F}" srcOrd="0" destOrd="0" presId="urn:microsoft.com/office/officeart/2005/8/layout/hierarchy1"/>
    <dgm:cxn modelId="{C3B5D746-BD63-DD4C-BFD9-784466C36536}" type="presOf" srcId="{A2A5AE35-EF36-4543-A26B-3D0F6B6E8830}" destId="{497BF27C-4C9F-1846-AAD9-3B70A4644EA9}" srcOrd="0" destOrd="0" presId="urn:microsoft.com/office/officeart/2005/8/layout/hierarchy1"/>
    <dgm:cxn modelId="{2A626147-8DE1-9547-A0AC-E4AA50DE7BED}" type="presOf" srcId="{B3A6FE4B-4F84-4675-A134-E732934B8DA8}" destId="{79CF7639-8084-2048-BFB7-C9C3DC1B55F3}" srcOrd="0" destOrd="0" presId="urn:microsoft.com/office/officeart/2005/8/layout/hierarchy1"/>
    <dgm:cxn modelId="{F829014B-DF1C-9E48-9534-11AEB46055B6}" type="presOf" srcId="{9AA69975-E0DE-47D4-913A-BBFAB0EED432}" destId="{6EC77281-34D5-074A-9614-9907ED0D4B5C}" srcOrd="0" destOrd="0" presId="urn:microsoft.com/office/officeart/2005/8/layout/hierarchy1"/>
    <dgm:cxn modelId="{4ED1E64B-E938-864A-B88B-7276E7793321}" type="presOf" srcId="{ADC60326-63F0-4241-B5B7-890D685CA6D9}" destId="{E7E3ABC7-1BFA-6344-A26E-8A3A5713E476}" srcOrd="0" destOrd="0" presId="urn:microsoft.com/office/officeart/2005/8/layout/hierarchy1"/>
    <dgm:cxn modelId="{1FE1FF52-A077-5443-A1EA-2B5488A2BE53}" type="presOf" srcId="{E6614DDE-7A8C-4376-B2F6-0A729FA27C2B}" destId="{A689545F-F4BB-E749-9C2D-8FC40F9B4F51}" srcOrd="0" destOrd="0" presId="urn:microsoft.com/office/officeart/2005/8/layout/hierarchy1"/>
    <dgm:cxn modelId="{C415CF79-1ED6-4331-B889-0E008BDCB73A}" srcId="{ADC60326-63F0-4241-B5B7-890D685CA6D9}" destId="{9AA69975-E0DE-47D4-913A-BBFAB0EED432}" srcOrd="1" destOrd="0" parTransId="{6C34A4A4-788C-47BE-8782-DED50EE66ED5}" sibTransId="{FFE149DA-0A65-45EF-9A8C-93B5A99A80A6}"/>
    <dgm:cxn modelId="{12DC39CD-7C8F-47D3-A2FE-61C54F248100}" srcId="{ADC60326-63F0-4241-B5B7-890D685CA6D9}" destId="{E6614DDE-7A8C-4376-B2F6-0A729FA27C2B}" srcOrd="2" destOrd="0" parTransId="{D77AAE53-1007-46F6-899E-BADB562D78FA}" sibTransId="{1B515A3B-0F2A-4CF1-9B71-EF17A0D0952F}"/>
    <dgm:cxn modelId="{502349D4-3783-4010-ACBC-479BFFBD1871}" srcId="{9AA69975-E0DE-47D4-913A-BBFAB0EED432}" destId="{401DBA2E-76F4-432F-9397-E06DF7F81614}" srcOrd="0" destOrd="0" parTransId="{64041D07-3928-4CF1-9721-98B3E3B680EE}" sibTransId="{FD35374B-BF78-4780-B2D4-AE5114102B96}"/>
    <dgm:cxn modelId="{48350DE0-C014-3345-AACB-2DE539BF5BBF}" type="presOf" srcId="{F72F4492-7B19-497C-BF52-EC9AA1B1C7A0}" destId="{F0205E56-330C-3D41-8C80-19C9760A1685}" srcOrd="0" destOrd="0" presId="urn:microsoft.com/office/officeart/2005/8/layout/hierarchy1"/>
    <dgm:cxn modelId="{3A0D85E9-CB13-470E-8460-FFE35493D169}" srcId="{F72F4492-7B19-497C-BF52-EC9AA1B1C7A0}" destId="{4128D093-4288-4539-9D51-BE6255C0B740}" srcOrd="0" destOrd="0" parTransId="{0DF762D0-C69D-4B2F-8A73-644C4E4D3BB2}" sibTransId="{E9F06B5A-5E72-4303-BF0A-5CC20F6C2978}"/>
    <dgm:cxn modelId="{2CD1A7ED-FB26-8F40-B1E0-5343E4D57EC4}" type="presOf" srcId="{401DBA2E-76F4-432F-9397-E06DF7F81614}" destId="{620B012C-6BD1-F04E-A176-1432B51C952C}" srcOrd="0" destOrd="0" presId="urn:microsoft.com/office/officeart/2005/8/layout/hierarchy1"/>
    <dgm:cxn modelId="{D8EB13F2-A99D-4A37-9DC3-BAA558D87851}" srcId="{E6614DDE-7A8C-4376-B2F6-0A729FA27C2B}" destId="{A2A5AE35-EF36-4543-A26B-3D0F6B6E8830}" srcOrd="0" destOrd="0" parTransId="{B3A6FE4B-4F84-4675-A134-E732934B8DA8}" sibTransId="{D9F064CB-DDEA-46E6-BE85-70E5EBA384D3}"/>
    <dgm:cxn modelId="{316D4158-586C-CB40-BB25-2B523EF4885C}" type="presParOf" srcId="{E7E3ABC7-1BFA-6344-A26E-8A3A5713E476}" destId="{89772B19-1FB3-3146-8582-D6B9A85D119B}" srcOrd="0" destOrd="0" presId="urn:microsoft.com/office/officeart/2005/8/layout/hierarchy1"/>
    <dgm:cxn modelId="{95EF75C7-8587-6D42-8E20-795B731244F1}" type="presParOf" srcId="{89772B19-1FB3-3146-8582-D6B9A85D119B}" destId="{81287D67-8163-D44B-8647-FC0435F9376D}" srcOrd="0" destOrd="0" presId="urn:microsoft.com/office/officeart/2005/8/layout/hierarchy1"/>
    <dgm:cxn modelId="{D4A81147-12FD-0348-A66A-3A16A82990BA}" type="presParOf" srcId="{81287D67-8163-D44B-8647-FC0435F9376D}" destId="{B388226D-62D4-CF48-943E-406D1988BEA7}" srcOrd="0" destOrd="0" presId="urn:microsoft.com/office/officeart/2005/8/layout/hierarchy1"/>
    <dgm:cxn modelId="{55669192-9860-B544-9248-08BC2A510BE3}" type="presParOf" srcId="{81287D67-8163-D44B-8647-FC0435F9376D}" destId="{F0205E56-330C-3D41-8C80-19C9760A1685}" srcOrd="1" destOrd="0" presId="urn:microsoft.com/office/officeart/2005/8/layout/hierarchy1"/>
    <dgm:cxn modelId="{56BC80B6-7304-AE4A-80FC-0399E786AA75}" type="presParOf" srcId="{89772B19-1FB3-3146-8582-D6B9A85D119B}" destId="{852EE87C-943C-3641-BCBD-9A8E07BE8597}" srcOrd="1" destOrd="0" presId="urn:microsoft.com/office/officeart/2005/8/layout/hierarchy1"/>
    <dgm:cxn modelId="{C340DDA3-6287-9446-AD6D-F1FA350ED00C}" type="presParOf" srcId="{852EE87C-943C-3641-BCBD-9A8E07BE8597}" destId="{F7BE52B5-6127-1548-AC67-1D90B346FC81}" srcOrd="0" destOrd="0" presId="urn:microsoft.com/office/officeart/2005/8/layout/hierarchy1"/>
    <dgm:cxn modelId="{3C1ED954-5FE5-3641-8578-2B031133C6C9}" type="presParOf" srcId="{852EE87C-943C-3641-BCBD-9A8E07BE8597}" destId="{2F623761-E4EA-8E4C-ABF3-D2ABBC78B513}" srcOrd="1" destOrd="0" presId="urn:microsoft.com/office/officeart/2005/8/layout/hierarchy1"/>
    <dgm:cxn modelId="{A0DE5794-61A7-544C-8B5A-2A35D24B0874}" type="presParOf" srcId="{2F623761-E4EA-8E4C-ABF3-D2ABBC78B513}" destId="{17FC50EE-29D8-794A-B886-4E49B52EBC55}" srcOrd="0" destOrd="0" presId="urn:microsoft.com/office/officeart/2005/8/layout/hierarchy1"/>
    <dgm:cxn modelId="{E91CC45C-BAD5-F24D-B4B9-0EBBF141A892}" type="presParOf" srcId="{17FC50EE-29D8-794A-B886-4E49B52EBC55}" destId="{F70349D4-6E59-5342-B0A5-05DB92C07F51}" srcOrd="0" destOrd="0" presId="urn:microsoft.com/office/officeart/2005/8/layout/hierarchy1"/>
    <dgm:cxn modelId="{5949D45A-A471-E640-A3B0-C95E7B585EEF}" type="presParOf" srcId="{17FC50EE-29D8-794A-B886-4E49B52EBC55}" destId="{474D6C48-7413-9E4F-B7A5-4145D494321F}" srcOrd="1" destOrd="0" presId="urn:microsoft.com/office/officeart/2005/8/layout/hierarchy1"/>
    <dgm:cxn modelId="{A79F5107-CD0F-2E45-801F-E61868CAC917}" type="presParOf" srcId="{2F623761-E4EA-8E4C-ABF3-D2ABBC78B513}" destId="{42276FC7-606B-5541-8315-54789C251D06}" srcOrd="1" destOrd="0" presId="urn:microsoft.com/office/officeart/2005/8/layout/hierarchy1"/>
    <dgm:cxn modelId="{A66AC550-34D7-F04A-AC32-F98964A3FD8E}" type="presParOf" srcId="{E7E3ABC7-1BFA-6344-A26E-8A3A5713E476}" destId="{BE743E5D-9697-9D4C-BFA6-C91D647B2407}" srcOrd="1" destOrd="0" presId="urn:microsoft.com/office/officeart/2005/8/layout/hierarchy1"/>
    <dgm:cxn modelId="{1517F39D-A2D5-E040-A138-2F7D55BB18B3}" type="presParOf" srcId="{BE743E5D-9697-9D4C-BFA6-C91D647B2407}" destId="{04486F6D-221F-7649-BD5F-372B617EC64B}" srcOrd="0" destOrd="0" presId="urn:microsoft.com/office/officeart/2005/8/layout/hierarchy1"/>
    <dgm:cxn modelId="{594C6815-C791-5746-A6DC-5669FF58FC17}" type="presParOf" srcId="{04486F6D-221F-7649-BD5F-372B617EC64B}" destId="{87ACCA4C-6F9B-0A41-AE6D-BF16F1AECA01}" srcOrd="0" destOrd="0" presId="urn:microsoft.com/office/officeart/2005/8/layout/hierarchy1"/>
    <dgm:cxn modelId="{880214FA-FD14-6542-A8BE-40D5B0A057A3}" type="presParOf" srcId="{04486F6D-221F-7649-BD5F-372B617EC64B}" destId="{6EC77281-34D5-074A-9614-9907ED0D4B5C}" srcOrd="1" destOrd="0" presId="urn:microsoft.com/office/officeart/2005/8/layout/hierarchy1"/>
    <dgm:cxn modelId="{A83712F8-FA79-3C48-8E3B-080975327E47}" type="presParOf" srcId="{BE743E5D-9697-9D4C-BFA6-C91D647B2407}" destId="{70F7DB29-616B-EB40-979B-37BBEDDBD9CF}" srcOrd="1" destOrd="0" presId="urn:microsoft.com/office/officeart/2005/8/layout/hierarchy1"/>
    <dgm:cxn modelId="{CF68686C-856B-BB41-A1F2-122A50A7562C}" type="presParOf" srcId="{70F7DB29-616B-EB40-979B-37BBEDDBD9CF}" destId="{BECCA8FF-A329-7643-AA1C-249C9C30C2AD}" srcOrd="0" destOrd="0" presId="urn:microsoft.com/office/officeart/2005/8/layout/hierarchy1"/>
    <dgm:cxn modelId="{22C4D74E-ED5A-B64E-A006-9E23ED767DFC}" type="presParOf" srcId="{70F7DB29-616B-EB40-979B-37BBEDDBD9CF}" destId="{629F0902-1016-6444-8926-0C1BDC3E02AD}" srcOrd="1" destOrd="0" presId="urn:microsoft.com/office/officeart/2005/8/layout/hierarchy1"/>
    <dgm:cxn modelId="{4F875C27-1E4B-0A43-916E-DB1D76BC6AF0}" type="presParOf" srcId="{629F0902-1016-6444-8926-0C1BDC3E02AD}" destId="{23E5CA12-FDF0-EB4A-BD81-1394A7029C4A}" srcOrd="0" destOrd="0" presId="urn:microsoft.com/office/officeart/2005/8/layout/hierarchy1"/>
    <dgm:cxn modelId="{6D51084F-8412-6843-86A8-2E1215056613}" type="presParOf" srcId="{23E5CA12-FDF0-EB4A-BD81-1394A7029C4A}" destId="{4FF093AE-D132-874D-BAE8-464505155781}" srcOrd="0" destOrd="0" presId="urn:microsoft.com/office/officeart/2005/8/layout/hierarchy1"/>
    <dgm:cxn modelId="{9DEE0E1E-8099-704D-91D8-5D37EA71CF14}" type="presParOf" srcId="{23E5CA12-FDF0-EB4A-BD81-1394A7029C4A}" destId="{620B012C-6BD1-F04E-A176-1432B51C952C}" srcOrd="1" destOrd="0" presId="urn:microsoft.com/office/officeart/2005/8/layout/hierarchy1"/>
    <dgm:cxn modelId="{61A25A85-E883-164F-839F-9F2836265987}" type="presParOf" srcId="{629F0902-1016-6444-8926-0C1BDC3E02AD}" destId="{DC0E7BB7-6EC1-5B40-ADE2-30724208CE90}" srcOrd="1" destOrd="0" presId="urn:microsoft.com/office/officeart/2005/8/layout/hierarchy1"/>
    <dgm:cxn modelId="{0711C1B4-3933-B947-8294-A89FD9362F11}" type="presParOf" srcId="{E7E3ABC7-1BFA-6344-A26E-8A3A5713E476}" destId="{7A701637-B6EE-534D-AD0D-F4B504A0CB90}" srcOrd="2" destOrd="0" presId="urn:microsoft.com/office/officeart/2005/8/layout/hierarchy1"/>
    <dgm:cxn modelId="{469C7C11-C7B0-0446-A4E8-451BAE9E8B59}" type="presParOf" srcId="{7A701637-B6EE-534D-AD0D-F4B504A0CB90}" destId="{464A3E0F-6F6C-A748-AA7A-724C82C310E1}" srcOrd="0" destOrd="0" presId="urn:microsoft.com/office/officeart/2005/8/layout/hierarchy1"/>
    <dgm:cxn modelId="{0AA91261-016E-6247-90CB-CE5B9C1946D2}" type="presParOf" srcId="{464A3E0F-6F6C-A748-AA7A-724C82C310E1}" destId="{4F0B030B-22BF-BB4A-9472-0314B84B9E63}" srcOrd="0" destOrd="0" presId="urn:microsoft.com/office/officeart/2005/8/layout/hierarchy1"/>
    <dgm:cxn modelId="{BAD697A0-9E79-504C-AFD3-EA4DB8B1851B}" type="presParOf" srcId="{464A3E0F-6F6C-A748-AA7A-724C82C310E1}" destId="{A689545F-F4BB-E749-9C2D-8FC40F9B4F51}" srcOrd="1" destOrd="0" presId="urn:microsoft.com/office/officeart/2005/8/layout/hierarchy1"/>
    <dgm:cxn modelId="{9FCC6E16-088A-A64C-97E4-C35FD68F1EA0}" type="presParOf" srcId="{7A701637-B6EE-534D-AD0D-F4B504A0CB90}" destId="{EF1D8114-FC84-9443-82F4-573EFC7A3CD6}" srcOrd="1" destOrd="0" presId="urn:microsoft.com/office/officeart/2005/8/layout/hierarchy1"/>
    <dgm:cxn modelId="{ACF9359A-E98A-7941-8F83-ABF5027C5C24}" type="presParOf" srcId="{EF1D8114-FC84-9443-82F4-573EFC7A3CD6}" destId="{79CF7639-8084-2048-BFB7-C9C3DC1B55F3}" srcOrd="0" destOrd="0" presId="urn:microsoft.com/office/officeart/2005/8/layout/hierarchy1"/>
    <dgm:cxn modelId="{55A4817B-182A-E242-AA66-B0A951686297}" type="presParOf" srcId="{EF1D8114-FC84-9443-82F4-573EFC7A3CD6}" destId="{712859BD-1A9B-9E4B-BD51-900F64EF9BE9}" srcOrd="1" destOrd="0" presId="urn:microsoft.com/office/officeart/2005/8/layout/hierarchy1"/>
    <dgm:cxn modelId="{D8D5BD42-28D6-764D-89E8-256B41F94626}" type="presParOf" srcId="{712859BD-1A9B-9E4B-BD51-900F64EF9BE9}" destId="{E5E49A12-A3B7-184E-BFC8-6EA14D8083DB}" srcOrd="0" destOrd="0" presId="urn:microsoft.com/office/officeart/2005/8/layout/hierarchy1"/>
    <dgm:cxn modelId="{00F1772B-0250-A742-B940-5FDCC6ED3F45}" type="presParOf" srcId="{E5E49A12-A3B7-184E-BFC8-6EA14D8083DB}" destId="{3EFCE84F-1341-EF43-8EA3-035AF28513EB}" srcOrd="0" destOrd="0" presId="urn:microsoft.com/office/officeart/2005/8/layout/hierarchy1"/>
    <dgm:cxn modelId="{9DC6CBF9-9970-2E4F-81D8-02AA3CF6F1E5}" type="presParOf" srcId="{E5E49A12-A3B7-184E-BFC8-6EA14D8083DB}" destId="{497BF27C-4C9F-1846-AAD9-3B70A4644EA9}" srcOrd="1" destOrd="0" presId="urn:microsoft.com/office/officeart/2005/8/layout/hierarchy1"/>
    <dgm:cxn modelId="{8DA8251F-5778-254D-927A-DE497AA825A9}" type="presParOf" srcId="{712859BD-1A9B-9E4B-BD51-900F64EF9BE9}" destId="{2B1B0ACD-B90E-0A47-A534-1E96DEC1F1A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79CA2AB-3BCC-4256-9B78-938876BFDC1C}" type="doc">
      <dgm:prSet loTypeId="urn:microsoft.com/office/officeart/2005/8/layout/vList5" loCatId="list" qsTypeId="urn:microsoft.com/office/officeart/2005/8/quickstyle/simple1" qsCatId="simple" csTypeId="urn:microsoft.com/office/officeart/2005/8/colors/colorful1" csCatId="colorful"/>
      <dgm:spPr/>
      <dgm:t>
        <a:bodyPr/>
        <a:lstStyle/>
        <a:p>
          <a:endParaRPr lang="en-US"/>
        </a:p>
      </dgm:t>
    </dgm:pt>
    <dgm:pt modelId="{195414E8-FBDF-44C4-B39C-FAA65BD3CA76}">
      <dgm:prSet/>
      <dgm:spPr/>
      <dgm:t>
        <a:bodyPr/>
        <a:lstStyle/>
        <a:p>
          <a:r>
            <a:rPr lang="en-US" b="0" i="0"/>
            <a:t>Use Cases of Sentiment Analysis on Twitter Data</a:t>
          </a:r>
          <a:endParaRPr lang="en-US"/>
        </a:p>
      </dgm:t>
    </dgm:pt>
    <dgm:pt modelId="{AF762570-D5F5-4865-B6A2-00FBAA6400E2}" type="parTrans" cxnId="{5C772D10-6B38-4459-B7F4-153866ABAFAB}">
      <dgm:prSet/>
      <dgm:spPr/>
      <dgm:t>
        <a:bodyPr/>
        <a:lstStyle/>
        <a:p>
          <a:endParaRPr lang="en-US"/>
        </a:p>
      </dgm:t>
    </dgm:pt>
    <dgm:pt modelId="{E871BD07-4836-4463-B318-611260FB5470}" type="sibTrans" cxnId="{5C772D10-6B38-4459-B7F4-153866ABAFAB}">
      <dgm:prSet/>
      <dgm:spPr/>
      <dgm:t>
        <a:bodyPr/>
        <a:lstStyle/>
        <a:p>
          <a:endParaRPr lang="en-US"/>
        </a:p>
      </dgm:t>
    </dgm:pt>
    <dgm:pt modelId="{1B3DC2E1-14EB-417F-8E3A-60E8E60FA493}">
      <dgm:prSet/>
      <dgm:spPr/>
      <dgm:t>
        <a:bodyPr/>
        <a:lstStyle/>
        <a:p>
          <a:r>
            <a:rPr lang="en-US" b="0" i="0"/>
            <a:t>Customer feedback analysis, brand sentiment monitoring, political sentiment analysis.</a:t>
          </a:r>
          <a:endParaRPr lang="en-US"/>
        </a:p>
      </dgm:t>
    </dgm:pt>
    <dgm:pt modelId="{FA7B7A01-2AF0-4F88-924D-5A9CF5326E75}" type="parTrans" cxnId="{583D888C-4197-4F47-9A2C-D3F6718CE826}">
      <dgm:prSet/>
      <dgm:spPr/>
      <dgm:t>
        <a:bodyPr/>
        <a:lstStyle/>
        <a:p>
          <a:endParaRPr lang="en-US"/>
        </a:p>
      </dgm:t>
    </dgm:pt>
    <dgm:pt modelId="{83C9542C-D8A6-4A54-BA61-8F784CBE1F13}" type="sibTrans" cxnId="{583D888C-4197-4F47-9A2C-D3F6718CE826}">
      <dgm:prSet/>
      <dgm:spPr/>
      <dgm:t>
        <a:bodyPr/>
        <a:lstStyle/>
        <a:p>
          <a:endParaRPr lang="en-US"/>
        </a:p>
      </dgm:t>
    </dgm:pt>
    <dgm:pt modelId="{383FC9B7-134A-4110-9852-AE130DFC81A4}">
      <dgm:prSet/>
      <dgm:spPr/>
      <dgm:t>
        <a:bodyPr/>
        <a:lstStyle/>
        <a:p>
          <a:r>
            <a:rPr lang="en-US" b="0" i="0"/>
            <a:t>Impact on Business Decision Making</a:t>
          </a:r>
          <a:endParaRPr lang="en-US"/>
        </a:p>
      </dgm:t>
    </dgm:pt>
    <dgm:pt modelId="{B8E8B610-AEE4-4975-A6FA-EDEA7F68DB68}" type="parTrans" cxnId="{5A3E77DD-6DDB-4175-9C12-8ED0F5D8D9FB}">
      <dgm:prSet/>
      <dgm:spPr/>
      <dgm:t>
        <a:bodyPr/>
        <a:lstStyle/>
        <a:p>
          <a:endParaRPr lang="en-US"/>
        </a:p>
      </dgm:t>
    </dgm:pt>
    <dgm:pt modelId="{C5919C67-623B-4566-AD9D-32AF1F13F473}" type="sibTrans" cxnId="{5A3E77DD-6DDB-4175-9C12-8ED0F5D8D9FB}">
      <dgm:prSet/>
      <dgm:spPr/>
      <dgm:t>
        <a:bodyPr/>
        <a:lstStyle/>
        <a:p>
          <a:endParaRPr lang="en-US"/>
        </a:p>
      </dgm:t>
    </dgm:pt>
    <dgm:pt modelId="{52C0DFC0-54B3-4D05-8A0D-BEE4B0667AC7}">
      <dgm:prSet/>
      <dgm:spPr/>
      <dgm:t>
        <a:bodyPr/>
        <a:lstStyle/>
        <a:p>
          <a:r>
            <a:rPr lang="en-US" b="0" i="0"/>
            <a:t>Influencing marketing strategies, product development, crisis management.</a:t>
          </a:r>
          <a:endParaRPr lang="en-US"/>
        </a:p>
      </dgm:t>
    </dgm:pt>
    <dgm:pt modelId="{572C62AE-3D0F-4BF5-BAA4-95C8C51E0116}" type="parTrans" cxnId="{BD2F7143-D792-4F23-93DB-0650801D3A1A}">
      <dgm:prSet/>
      <dgm:spPr/>
      <dgm:t>
        <a:bodyPr/>
        <a:lstStyle/>
        <a:p>
          <a:endParaRPr lang="en-US"/>
        </a:p>
      </dgm:t>
    </dgm:pt>
    <dgm:pt modelId="{E4452E2B-39DF-4C9D-A939-B032730594D6}" type="sibTrans" cxnId="{BD2F7143-D792-4F23-93DB-0650801D3A1A}">
      <dgm:prSet/>
      <dgm:spPr/>
      <dgm:t>
        <a:bodyPr/>
        <a:lstStyle/>
        <a:p>
          <a:endParaRPr lang="en-US"/>
        </a:p>
      </dgm:t>
    </dgm:pt>
    <dgm:pt modelId="{59E0D769-BDFC-4EB3-99B7-3772436E13E2}">
      <dgm:prSet/>
      <dgm:spPr/>
      <dgm:t>
        <a:bodyPr/>
        <a:lstStyle/>
        <a:p>
          <a:r>
            <a:rPr lang="en-US" b="0" i="0"/>
            <a:t>Social and Political Implications</a:t>
          </a:r>
          <a:endParaRPr lang="en-US"/>
        </a:p>
      </dgm:t>
    </dgm:pt>
    <dgm:pt modelId="{1B3F3BDA-F6F6-477D-9C4F-4ED017C5757A}" type="parTrans" cxnId="{1E4D183C-5607-404B-91B5-1B143DC94B1E}">
      <dgm:prSet/>
      <dgm:spPr/>
      <dgm:t>
        <a:bodyPr/>
        <a:lstStyle/>
        <a:p>
          <a:endParaRPr lang="en-US"/>
        </a:p>
      </dgm:t>
    </dgm:pt>
    <dgm:pt modelId="{5D6E86D2-366A-4D0F-8725-53B4078FFB17}" type="sibTrans" cxnId="{1E4D183C-5607-404B-91B5-1B143DC94B1E}">
      <dgm:prSet/>
      <dgm:spPr/>
      <dgm:t>
        <a:bodyPr/>
        <a:lstStyle/>
        <a:p>
          <a:endParaRPr lang="en-US"/>
        </a:p>
      </dgm:t>
    </dgm:pt>
    <dgm:pt modelId="{91F3B265-CB44-418C-B527-D62A5859EBDC}">
      <dgm:prSet/>
      <dgm:spPr/>
      <dgm:t>
        <a:bodyPr/>
        <a:lstStyle/>
        <a:p>
          <a:r>
            <a:rPr lang="en-US" b="0" i="0"/>
            <a:t>Understanding public opinion, predicting trends, guiding policy decisions.</a:t>
          </a:r>
          <a:endParaRPr lang="en-US"/>
        </a:p>
      </dgm:t>
    </dgm:pt>
    <dgm:pt modelId="{532BA6F8-2CDB-4D93-A22E-E743DA31BA74}" type="parTrans" cxnId="{A23AF89B-8E0F-4C4C-A942-CDC44FBA5A5A}">
      <dgm:prSet/>
      <dgm:spPr/>
      <dgm:t>
        <a:bodyPr/>
        <a:lstStyle/>
        <a:p>
          <a:endParaRPr lang="en-US"/>
        </a:p>
      </dgm:t>
    </dgm:pt>
    <dgm:pt modelId="{8A9FA2AA-BBD5-4829-AA0D-BD1E3782D22F}" type="sibTrans" cxnId="{A23AF89B-8E0F-4C4C-A942-CDC44FBA5A5A}">
      <dgm:prSet/>
      <dgm:spPr/>
      <dgm:t>
        <a:bodyPr/>
        <a:lstStyle/>
        <a:p>
          <a:endParaRPr lang="en-US"/>
        </a:p>
      </dgm:t>
    </dgm:pt>
    <dgm:pt modelId="{A7C54A0E-37AF-3A46-B29F-92E29BF85E12}" type="pres">
      <dgm:prSet presAssocID="{E79CA2AB-3BCC-4256-9B78-938876BFDC1C}" presName="Name0" presStyleCnt="0">
        <dgm:presLayoutVars>
          <dgm:dir/>
          <dgm:animLvl val="lvl"/>
          <dgm:resizeHandles val="exact"/>
        </dgm:presLayoutVars>
      </dgm:prSet>
      <dgm:spPr/>
    </dgm:pt>
    <dgm:pt modelId="{1372DBF7-9B5C-FD46-90A1-DAAE7A59EDF4}" type="pres">
      <dgm:prSet presAssocID="{195414E8-FBDF-44C4-B39C-FAA65BD3CA76}" presName="linNode" presStyleCnt="0"/>
      <dgm:spPr/>
    </dgm:pt>
    <dgm:pt modelId="{918B8A74-1884-AA49-888D-56A0BA37A192}" type="pres">
      <dgm:prSet presAssocID="{195414E8-FBDF-44C4-B39C-FAA65BD3CA76}" presName="parentText" presStyleLbl="node1" presStyleIdx="0" presStyleCnt="3">
        <dgm:presLayoutVars>
          <dgm:chMax val="1"/>
          <dgm:bulletEnabled val="1"/>
        </dgm:presLayoutVars>
      </dgm:prSet>
      <dgm:spPr/>
    </dgm:pt>
    <dgm:pt modelId="{F05B31EC-7188-EB43-9309-2904DEC7F61C}" type="pres">
      <dgm:prSet presAssocID="{195414E8-FBDF-44C4-B39C-FAA65BD3CA76}" presName="descendantText" presStyleLbl="alignAccFollowNode1" presStyleIdx="0" presStyleCnt="3">
        <dgm:presLayoutVars>
          <dgm:bulletEnabled val="1"/>
        </dgm:presLayoutVars>
      </dgm:prSet>
      <dgm:spPr/>
    </dgm:pt>
    <dgm:pt modelId="{01EBFF66-F7F7-664A-AA28-5E8380CA7409}" type="pres">
      <dgm:prSet presAssocID="{E871BD07-4836-4463-B318-611260FB5470}" presName="sp" presStyleCnt="0"/>
      <dgm:spPr/>
    </dgm:pt>
    <dgm:pt modelId="{6FDD2F38-35EC-9B4D-BB8E-E8797580CBC9}" type="pres">
      <dgm:prSet presAssocID="{383FC9B7-134A-4110-9852-AE130DFC81A4}" presName="linNode" presStyleCnt="0"/>
      <dgm:spPr/>
    </dgm:pt>
    <dgm:pt modelId="{2BF764AF-07E8-C949-A9F5-7DAA09145BE0}" type="pres">
      <dgm:prSet presAssocID="{383FC9B7-134A-4110-9852-AE130DFC81A4}" presName="parentText" presStyleLbl="node1" presStyleIdx="1" presStyleCnt="3">
        <dgm:presLayoutVars>
          <dgm:chMax val="1"/>
          <dgm:bulletEnabled val="1"/>
        </dgm:presLayoutVars>
      </dgm:prSet>
      <dgm:spPr/>
    </dgm:pt>
    <dgm:pt modelId="{E7289766-3CAF-DE4D-8A93-59C7CCAA4F0D}" type="pres">
      <dgm:prSet presAssocID="{383FC9B7-134A-4110-9852-AE130DFC81A4}" presName="descendantText" presStyleLbl="alignAccFollowNode1" presStyleIdx="1" presStyleCnt="3">
        <dgm:presLayoutVars>
          <dgm:bulletEnabled val="1"/>
        </dgm:presLayoutVars>
      </dgm:prSet>
      <dgm:spPr/>
    </dgm:pt>
    <dgm:pt modelId="{60F9DC15-3439-0145-9324-ADE3CDC0382E}" type="pres">
      <dgm:prSet presAssocID="{C5919C67-623B-4566-AD9D-32AF1F13F473}" presName="sp" presStyleCnt="0"/>
      <dgm:spPr/>
    </dgm:pt>
    <dgm:pt modelId="{9676F9E8-0745-0947-AB65-B37D0DE62C01}" type="pres">
      <dgm:prSet presAssocID="{59E0D769-BDFC-4EB3-99B7-3772436E13E2}" presName="linNode" presStyleCnt="0"/>
      <dgm:spPr/>
    </dgm:pt>
    <dgm:pt modelId="{16A85D38-A536-E948-8CA3-8F05AEC06F5E}" type="pres">
      <dgm:prSet presAssocID="{59E0D769-BDFC-4EB3-99B7-3772436E13E2}" presName="parentText" presStyleLbl="node1" presStyleIdx="2" presStyleCnt="3">
        <dgm:presLayoutVars>
          <dgm:chMax val="1"/>
          <dgm:bulletEnabled val="1"/>
        </dgm:presLayoutVars>
      </dgm:prSet>
      <dgm:spPr/>
    </dgm:pt>
    <dgm:pt modelId="{2B46B9B3-74CE-2949-906D-4FDA2675937D}" type="pres">
      <dgm:prSet presAssocID="{59E0D769-BDFC-4EB3-99B7-3772436E13E2}" presName="descendantText" presStyleLbl="alignAccFollowNode1" presStyleIdx="2" presStyleCnt="3">
        <dgm:presLayoutVars>
          <dgm:bulletEnabled val="1"/>
        </dgm:presLayoutVars>
      </dgm:prSet>
      <dgm:spPr/>
    </dgm:pt>
  </dgm:ptLst>
  <dgm:cxnLst>
    <dgm:cxn modelId="{0CD27108-1C7D-4D48-8AD3-9B21A7339F46}" type="presOf" srcId="{59E0D769-BDFC-4EB3-99B7-3772436E13E2}" destId="{16A85D38-A536-E948-8CA3-8F05AEC06F5E}" srcOrd="0" destOrd="0" presId="urn:microsoft.com/office/officeart/2005/8/layout/vList5"/>
    <dgm:cxn modelId="{5C772D10-6B38-4459-B7F4-153866ABAFAB}" srcId="{E79CA2AB-3BCC-4256-9B78-938876BFDC1C}" destId="{195414E8-FBDF-44C4-B39C-FAA65BD3CA76}" srcOrd="0" destOrd="0" parTransId="{AF762570-D5F5-4865-B6A2-00FBAA6400E2}" sibTransId="{E871BD07-4836-4463-B318-611260FB5470}"/>
    <dgm:cxn modelId="{E034EC11-A053-D041-B986-7FE0BD622AB7}" type="presOf" srcId="{195414E8-FBDF-44C4-B39C-FAA65BD3CA76}" destId="{918B8A74-1884-AA49-888D-56A0BA37A192}" srcOrd="0" destOrd="0" presId="urn:microsoft.com/office/officeart/2005/8/layout/vList5"/>
    <dgm:cxn modelId="{1E4D183C-5607-404B-91B5-1B143DC94B1E}" srcId="{E79CA2AB-3BCC-4256-9B78-938876BFDC1C}" destId="{59E0D769-BDFC-4EB3-99B7-3772436E13E2}" srcOrd="2" destOrd="0" parTransId="{1B3F3BDA-F6F6-477D-9C4F-4ED017C5757A}" sibTransId="{5D6E86D2-366A-4D0F-8725-53B4078FFB17}"/>
    <dgm:cxn modelId="{BD2F7143-D792-4F23-93DB-0650801D3A1A}" srcId="{383FC9B7-134A-4110-9852-AE130DFC81A4}" destId="{52C0DFC0-54B3-4D05-8A0D-BEE4B0667AC7}" srcOrd="0" destOrd="0" parTransId="{572C62AE-3D0F-4BF5-BAA4-95C8C51E0116}" sibTransId="{E4452E2B-39DF-4C9D-A939-B032730594D6}"/>
    <dgm:cxn modelId="{583D888C-4197-4F47-9A2C-D3F6718CE826}" srcId="{195414E8-FBDF-44C4-B39C-FAA65BD3CA76}" destId="{1B3DC2E1-14EB-417F-8E3A-60E8E60FA493}" srcOrd="0" destOrd="0" parTransId="{FA7B7A01-2AF0-4F88-924D-5A9CF5326E75}" sibTransId="{83C9542C-D8A6-4A54-BA61-8F784CBE1F13}"/>
    <dgm:cxn modelId="{A23AF89B-8E0F-4C4C-A942-CDC44FBA5A5A}" srcId="{59E0D769-BDFC-4EB3-99B7-3772436E13E2}" destId="{91F3B265-CB44-418C-B527-D62A5859EBDC}" srcOrd="0" destOrd="0" parTransId="{532BA6F8-2CDB-4D93-A22E-E743DA31BA74}" sibTransId="{8A9FA2AA-BBD5-4829-AA0D-BD1E3782D22F}"/>
    <dgm:cxn modelId="{68F63AAB-5B47-004B-B54A-9FD47B78DBA8}" type="presOf" srcId="{383FC9B7-134A-4110-9852-AE130DFC81A4}" destId="{2BF764AF-07E8-C949-A9F5-7DAA09145BE0}" srcOrd="0" destOrd="0" presId="urn:microsoft.com/office/officeart/2005/8/layout/vList5"/>
    <dgm:cxn modelId="{5ADB83C8-28F3-C744-A74B-770AB307704C}" type="presOf" srcId="{1B3DC2E1-14EB-417F-8E3A-60E8E60FA493}" destId="{F05B31EC-7188-EB43-9309-2904DEC7F61C}" srcOrd="0" destOrd="0" presId="urn:microsoft.com/office/officeart/2005/8/layout/vList5"/>
    <dgm:cxn modelId="{3C51A0D5-EEE9-F748-95A3-5515FE129B88}" type="presOf" srcId="{91F3B265-CB44-418C-B527-D62A5859EBDC}" destId="{2B46B9B3-74CE-2949-906D-4FDA2675937D}" srcOrd="0" destOrd="0" presId="urn:microsoft.com/office/officeart/2005/8/layout/vList5"/>
    <dgm:cxn modelId="{5A3E77DD-6DDB-4175-9C12-8ED0F5D8D9FB}" srcId="{E79CA2AB-3BCC-4256-9B78-938876BFDC1C}" destId="{383FC9B7-134A-4110-9852-AE130DFC81A4}" srcOrd="1" destOrd="0" parTransId="{B8E8B610-AEE4-4975-A6FA-EDEA7F68DB68}" sibTransId="{C5919C67-623B-4566-AD9D-32AF1F13F473}"/>
    <dgm:cxn modelId="{F80313E4-F660-FF41-924D-55A2367A8E42}" type="presOf" srcId="{E79CA2AB-3BCC-4256-9B78-938876BFDC1C}" destId="{A7C54A0E-37AF-3A46-B29F-92E29BF85E12}" srcOrd="0" destOrd="0" presId="urn:microsoft.com/office/officeart/2005/8/layout/vList5"/>
    <dgm:cxn modelId="{C54D0AE6-C5B6-0545-A0B8-E2395B5FC79D}" type="presOf" srcId="{52C0DFC0-54B3-4D05-8A0D-BEE4B0667AC7}" destId="{E7289766-3CAF-DE4D-8A93-59C7CCAA4F0D}" srcOrd="0" destOrd="0" presId="urn:microsoft.com/office/officeart/2005/8/layout/vList5"/>
    <dgm:cxn modelId="{89C09039-81EB-FA45-810F-F4FEEF2F7F6A}" type="presParOf" srcId="{A7C54A0E-37AF-3A46-B29F-92E29BF85E12}" destId="{1372DBF7-9B5C-FD46-90A1-DAAE7A59EDF4}" srcOrd="0" destOrd="0" presId="urn:microsoft.com/office/officeart/2005/8/layout/vList5"/>
    <dgm:cxn modelId="{67097A43-7381-F64A-A418-75D908582F13}" type="presParOf" srcId="{1372DBF7-9B5C-FD46-90A1-DAAE7A59EDF4}" destId="{918B8A74-1884-AA49-888D-56A0BA37A192}" srcOrd="0" destOrd="0" presId="urn:microsoft.com/office/officeart/2005/8/layout/vList5"/>
    <dgm:cxn modelId="{5D556D31-82D9-EA47-8EF6-C5A88C2E9CB4}" type="presParOf" srcId="{1372DBF7-9B5C-FD46-90A1-DAAE7A59EDF4}" destId="{F05B31EC-7188-EB43-9309-2904DEC7F61C}" srcOrd="1" destOrd="0" presId="urn:microsoft.com/office/officeart/2005/8/layout/vList5"/>
    <dgm:cxn modelId="{88EE234D-592E-1048-B8AF-EF591647F13E}" type="presParOf" srcId="{A7C54A0E-37AF-3A46-B29F-92E29BF85E12}" destId="{01EBFF66-F7F7-664A-AA28-5E8380CA7409}" srcOrd="1" destOrd="0" presId="urn:microsoft.com/office/officeart/2005/8/layout/vList5"/>
    <dgm:cxn modelId="{0360A2AA-8D1B-F24F-B6E2-9FAEEA2BF77E}" type="presParOf" srcId="{A7C54A0E-37AF-3A46-B29F-92E29BF85E12}" destId="{6FDD2F38-35EC-9B4D-BB8E-E8797580CBC9}" srcOrd="2" destOrd="0" presId="urn:microsoft.com/office/officeart/2005/8/layout/vList5"/>
    <dgm:cxn modelId="{D97B9B1C-F304-7F48-BA2D-BDBBE3A3332A}" type="presParOf" srcId="{6FDD2F38-35EC-9B4D-BB8E-E8797580CBC9}" destId="{2BF764AF-07E8-C949-A9F5-7DAA09145BE0}" srcOrd="0" destOrd="0" presId="urn:microsoft.com/office/officeart/2005/8/layout/vList5"/>
    <dgm:cxn modelId="{1A79F990-474A-5E4D-848C-C43D728BDA92}" type="presParOf" srcId="{6FDD2F38-35EC-9B4D-BB8E-E8797580CBC9}" destId="{E7289766-3CAF-DE4D-8A93-59C7CCAA4F0D}" srcOrd="1" destOrd="0" presId="urn:microsoft.com/office/officeart/2005/8/layout/vList5"/>
    <dgm:cxn modelId="{3A669E66-ABFF-AC41-8BE5-38178BED39E6}" type="presParOf" srcId="{A7C54A0E-37AF-3A46-B29F-92E29BF85E12}" destId="{60F9DC15-3439-0145-9324-ADE3CDC0382E}" srcOrd="3" destOrd="0" presId="urn:microsoft.com/office/officeart/2005/8/layout/vList5"/>
    <dgm:cxn modelId="{65C80C51-A17E-7649-BA08-A86A8197748B}" type="presParOf" srcId="{A7C54A0E-37AF-3A46-B29F-92E29BF85E12}" destId="{9676F9E8-0745-0947-AB65-B37D0DE62C01}" srcOrd="4" destOrd="0" presId="urn:microsoft.com/office/officeart/2005/8/layout/vList5"/>
    <dgm:cxn modelId="{198A0DAF-8EDE-C34D-AE54-98C7020696DF}" type="presParOf" srcId="{9676F9E8-0745-0947-AB65-B37D0DE62C01}" destId="{16A85D38-A536-E948-8CA3-8F05AEC06F5E}" srcOrd="0" destOrd="0" presId="urn:microsoft.com/office/officeart/2005/8/layout/vList5"/>
    <dgm:cxn modelId="{2B739DE5-2EB8-C14D-9300-A58DE63035DB}" type="presParOf" srcId="{9676F9E8-0745-0947-AB65-B37D0DE62C01}" destId="{2B46B9B3-74CE-2949-906D-4FDA2675937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CB30B22-57B4-4AFF-80F0-8E90EB2F9B55}"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81EC4C4D-85FA-468D-A9BB-469DFFB1C0EB}">
      <dgm:prSet/>
      <dgm:spPr/>
      <dgm:t>
        <a:bodyPr/>
        <a:lstStyle/>
        <a:p>
          <a:r>
            <a:rPr lang="en-US" b="0" i="0"/>
            <a:t>Emerging Trends in Sentiment Analysis</a:t>
          </a:r>
          <a:endParaRPr lang="en-US"/>
        </a:p>
      </dgm:t>
    </dgm:pt>
    <dgm:pt modelId="{60DE7722-AAE7-4DC1-94D0-FB9DAE8DC453}" type="parTrans" cxnId="{0EE7C896-7E31-4C5B-9FF5-18CC4371BDCC}">
      <dgm:prSet/>
      <dgm:spPr/>
      <dgm:t>
        <a:bodyPr/>
        <a:lstStyle/>
        <a:p>
          <a:endParaRPr lang="en-US"/>
        </a:p>
      </dgm:t>
    </dgm:pt>
    <dgm:pt modelId="{53098384-EB98-489A-AA80-78DC350857CA}" type="sibTrans" cxnId="{0EE7C896-7E31-4C5B-9FF5-18CC4371BDCC}">
      <dgm:prSet/>
      <dgm:spPr/>
      <dgm:t>
        <a:bodyPr/>
        <a:lstStyle/>
        <a:p>
          <a:endParaRPr lang="en-US"/>
        </a:p>
      </dgm:t>
    </dgm:pt>
    <dgm:pt modelId="{C334CD67-A923-417C-8259-B740D91916F2}">
      <dgm:prSet/>
      <dgm:spPr/>
      <dgm:t>
        <a:bodyPr/>
        <a:lstStyle/>
        <a:p>
          <a:r>
            <a:rPr lang="en-US" b="0" i="0"/>
            <a:t>Incorporating multimodal data (text, images, videos).</a:t>
          </a:r>
          <a:endParaRPr lang="en-US"/>
        </a:p>
      </dgm:t>
    </dgm:pt>
    <dgm:pt modelId="{90D5B733-571F-4769-A044-9B5FA6BCCE45}" type="parTrans" cxnId="{E8FA6FC8-6DE6-4632-817A-83C7D99A724F}">
      <dgm:prSet/>
      <dgm:spPr/>
      <dgm:t>
        <a:bodyPr/>
        <a:lstStyle/>
        <a:p>
          <a:endParaRPr lang="en-US"/>
        </a:p>
      </dgm:t>
    </dgm:pt>
    <dgm:pt modelId="{E541F8FE-A542-4F71-B8D1-2B8DA47B305D}" type="sibTrans" cxnId="{E8FA6FC8-6DE6-4632-817A-83C7D99A724F}">
      <dgm:prSet/>
      <dgm:spPr/>
      <dgm:t>
        <a:bodyPr/>
        <a:lstStyle/>
        <a:p>
          <a:endParaRPr lang="en-US"/>
        </a:p>
      </dgm:t>
    </dgm:pt>
    <dgm:pt modelId="{6770BC7A-7C31-4437-9750-9A5BF8B77AF4}">
      <dgm:prSet/>
      <dgm:spPr/>
      <dgm:t>
        <a:bodyPr/>
        <a:lstStyle/>
        <a:p>
          <a:r>
            <a:rPr lang="en-US" b="0" i="0"/>
            <a:t>Contextual understanding and sentiment disambiguation.</a:t>
          </a:r>
          <a:endParaRPr lang="en-US"/>
        </a:p>
      </dgm:t>
    </dgm:pt>
    <dgm:pt modelId="{8865A7F9-06F4-4C10-9169-BCEADF0F735C}" type="parTrans" cxnId="{36522B74-EBDB-412C-A9B3-B110E8D46203}">
      <dgm:prSet/>
      <dgm:spPr/>
      <dgm:t>
        <a:bodyPr/>
        <a:lstStyle/>
        <a:p>
          <a:endParaRPr lang="en-US"/>
        </a:p>
      </dgm:t>
    </dgm:pt>
    <dgm:pt modelId="{ACE29859-B283-4756-ABC8-6C71E7B89748}" type="sibTrans" cxnId="{36522B74-EBDB-412C-A9B3-B110E8D46203}">
      <dgm:prSet/>
      <dgm:spPr/>
      <dgm:t>
        <a:bodyPr/>
        <a:lstStyle/>
        <a:p>
          <a:endParaRPr lang="en-US"/>
        </a:p>
      </dgm:t>
    </dgm:pt>
    <dgm:pt modelId="{E2F38712-047A-4A07-A1F6-1C11C94BF907}">
      <dgm:prSet/>
      <dgm:spPr/>
      <dgm:t>
        <a:bodyPr/>
        <a:lstStyle/>
        <a:p>
          <a:r>
            <a:rPr lang="en-US" b="0" i="0"/>
            <a:t>Challenges and Opportunities</a:t>
          </a:r>
          <a:endParaRPr lang="en-US"/>
        </a:p>
      </dgm:t>
    </dgm:pt>
    <dgm:pt modelId="{21249E29-5CF2-4F03-BA54-477CA3DAE003}" type="parTrans" cxnId="{411486D8-B47E-4F8A-AC6E-E8D3ACD41A58}">
      <dgm:prSet/>
      <dgm:spPr/>
      <dgm:t>
        <a:bodyPr/>
        <a:lstStyle/>
        <a:p>
          <a:endParaRPr lang="en-US"/>
        </a:p>
      </dgm:t>
    </dgm:pt>
    <dgm:pt modelId="{DEF69AB4-F898-4E01-B15A-66EE7FF06621}" type="sibTrans" cxnId="{411486D8-B47E-4F8A-AC6E-E8D3ACD41A58}">
      <dgm:prSet/>
      <dgm:spPr/>
      <dgm:t>
        <a:bodyPr/>
        <a:lstStyle/>
        <a:p>
          <a:endParaRPr lang="en-US"/>
        </a:p>
      </dgm:t>
    </dgm:pt>
    <dgm:pt modelId="{11304D18-0E82-47A3-BF62-0042F72CA67F}">
      <dgm:prSet/>
      <dgm:spPr/>
      <dgm:t>
        <a:bodyPr/>
        <a:lstStyle/>
        <a:p>
          <a:r>
            <a:rPr lang="en-US" b="0" i="0"/>
            <a:t>Handling sarcasm, irony, and cultural nuances.</a:t>
          </a:r>
          <a:endParaRPr lang="en-US"/>
        </a:p>
      </dgm:t>
    </dgm:pt>
    <dgm:pt modelId="{053B81D9-7062-4B58-BDA7-5E7DBCBC7C53}" type="parTrans" cxnId="{8A3A8F00-72FA-442D-935A-9C5A58E1271B}">
      <dgm:prSet/>
      <dgm:spPr/>
      <dgm:t>
        <a:bodyPr/>
        <a:lstStyle/>
        <a:p>
          <a:endParaRPr lang="en-US"/>
        </a:p>
      </dgm:t>
    </dgm:pt>
    <dgm:pt modelId="{C8E27D16-40BD-4BFD-84E5-80B6E17F1255}" type="sibTrans" cxnId="{8A3A8F00-72FA-442D-935A-9C5A58E1271B}">
      <dgm:prSet/>
      <dgm:spPr/>
      <dgm:t>
        <a:bodyPr/>
        <a:lstStyle/>
        <a:p>
          <a:endParaRPr lang="en-US"/>
        </a:p>
      </dgm:t>
    </dgm:pt>
    <dgm:pt modelId="{43DEC907-E5D1-46F6-8BF4-5D1CF11F2960}">
      <dgm:prSet/>
      <dgm:spPr/>
      <dgm:t>
        <a:bodyPr/>
        <a:lstStyle/>
        <a:p>
          <a:r>
            <a:rPr lang="en-US" b="0" i="0"/>
            <a:t>Ethical considerations in sentiment analysis.</a:t>
          </a:r>
          <a:endParaRPr lang="en-US"/>
        </a:p>
      </dgm:t>
    </dgm:pt>
    <dgm:pt modelId="{CB1E8FB0-1B03-4057-BF6B-1354D2489A56}" type="parTrans" cxnId="{1248DAC6-1500-41F0-A821-4CD0916C3CEE}">
      <dgm:prSet/>
      <dgm:spPr/>
      <dgm:t>
        <a:bodyPr/>
        <a:lstStyle/>
        <a:p>
          <a:endParaRPr lang="en-US"/>
        </a:p>
      </dgm:t>
    </dgm:pt>
    <dgm:pt modelId="{D4E14C80-EC20-4719-927B-3338F90D82D3}" type="sibTrans" cxnId="{1248DAC6-1500-41F0-A821-4CD0916C3CEE}">
      <dgm:prSet/>
      <dgm:spPr/>
      <dgm:t>
        <a:bodyPr/>
        <a:lstStyle/>
        <a:p>
          <a:endParaRPr lang="en-US"/>
        </a:p>
      </dgm:t>
    </dgm:pt>
    <dgm:pt modelId="{03625516-2CA5-C94B-AD7E-79F6D185C4D6}" type="pres">
      <dgm:prSet presAssocID="{0CB30B22-57B4-4AFF-80F0-8E90EB2F9B55}" presName="Name0" presStyleCnt="0">
        <dgm:presLayoutVars>
          <dgm:dir/>
          <dgm:animLvl val="lvl"/>
          <dgm:resizeHandles val="exact"/>
        </dgm:presLayoutVars>
      </dgm:prSet>
      <dgm:spPr/>
    </dgm:pt>
    <dgm:pt modelId="{B9F96C83-A933-7D4A-9DB4-3A8350EA756F}" type="pres">
      <dgm:prSet presAssocID="{81EC4C4D-85FA-468D-A9BB-469DFFB1C0EB}" presName="composite" presStyleCnt="0"/>
      <dgm:spPr/>
    </dgm:pt>
    <dgm:pt modelId="{BEE054E4-D232-BA41-9DC0-97099544542B}" type="pres">
      <dgm:prSet presAssocID="{81EC4C4D-85FA-468D-A9BB-469DFFB1C0EB}" presName="parTx" presStyleLbl="alignNode1" presStyleIdx="0" presStyleCnt="2">
        <dgm:presLayoutVars>
          <dgm:chMax val="0"/>
          <dgm:chPref val="0"/>
          <dgm:bulletEnabled val="1"/>
        </dgm:presLayoutVars>
      </dgm:prSet>
      <dgm:spPr/>
    </dgm:pt>
    <dgm:pt modelId="{8C963FE0-14A7-8F4E-B1F4-2EA9B81C3876}" type="pres">
      <dgm:prSet presAssocID="{81EC4C4D-85FA-468D-A9BB-469DFFB1C0EB}" presName="desTx" presStyleLbl="alignAccFollowNode1" presStyleIdx="0" presStyleCnt="2">
        <dgm:presLayoutVars>
          <dgm:bulletEnabled val="1"/>
        </dgm:presLayoutVars>
      </dgm:prSet>
      <dgm:spPr/>
    </dgm:pt>
    <dgm:pt modelId="{AF013BC4-252C-2848-8A4A-8AED6F39BC3B}" type="pres">
      <dgm:prSet presAssocID="{53098384-EB98-489A-AA80-78DC350857CA}" presName="space" presStyleCnt="0"/>
      <dgm:spPr/>
    </dgm:pt>
    <dgm:pt modelId="{027EC886-6013-9B45-9C2C-C4E9788B2BF1}" type="pres">
      <dgm:prSet presAssocID="{E2F38712-047A-4A07-A1F6-1C11C94BF907}" presName="composite" presStyleCnt="0"/>
      <dgm:spPr/>
    </dgm:pt>
    <dgm:pt modelId="{B01A1FDC-2416-DE42-949E-380CD08F4235}" type="pres">
      <dgm:prSet presAssocID="{E2F38712-047A-4A07-A1F6-1C11C94BF907}" presName="parTx" presStyleLbl="alignNode1" presStyleIdx="1" presStyleCnt="2">
        <dgm:presLayoutVars>
          <dgm:chMax val="0"/>
          <dgm:chPref val="0"/>
          <dgm:bulletEnabled val="1"/>
        </dgm:presLayoutVars>
      </dgm:prSet>
      <dgm:spPr/>
    </dgm:pt>
    <dgm:pt modelId="{7154D848-9BEE-B142-8C9A-57DF3A462BE6}" type="pres">
      <dgm:prSet presAssocID="{E2F38712-047A-4A07-A1F6-1C11C94BF907}" presName="desTx" presStyleLbl="alignAccFollowNode1" presStyleIdx="1" presStyleCnt="2">
        <dgm:presLayoutVars>
          <dgm:bulletEnabled val="1"/>
        </dgm:presLayoutVars>
      </dgm:prSet>
      <dgm:spPr/>
    </dgm:pt>
  </dgm:ptLst>
  <dgm:cxnLst>
    <dgm:cxn modelId="{8A3A8F00-72FA-442D-935A-9C5A58E1271B}" srcId="{E2F38712-047A-4A07-A1F6-1C11C94BF907}" destId="{11304D18-0E82-47A3-BF62-0042F72CA67F}" srcOrd="0" destOrd="0" parTransId="{053B81D9-7062-4B58-BDA7-5E7DBCBC7C53}" sibTransId="{C8E27D16-40BD-4BFD-84E5-80B6E17F1255}"/>
    <dgm:cxn modelId="{0C60AE18-1563-5340-A9AD-80A177F61BBD}" type="presOf" srcId="{81EC4C4D-85FA-468D-A9BB-469DFFB1C0EB}" destId="{BEE054E4-D232-BA41-9DC0-97099544542B}" srcOrd="0" destOrd="0" presId="urn:microsoft.com/office/officeart/2005/8/layout/hList1"/>
    <dgm:cxn modelId="{A8CE861A-6016-9D4B-B0AB-B371B663ADE2}" type="presOf" srcId="{0CB30B22-57B4-4AFF-80F0-8E90EB2F9B55}" destId="{03625516-2CA5-C94B-AD7E-79F6D185C4D6}" srcOrd="0" destOrd="0" presId="urn:microsoft.com/office/officeart/2005/8/layout/hList1"/>
    <dgm:cxn modelId="{B7FB905A-0C4F-DF40-863C-62B7B69D6B40}" type="presOf" srcId="{E2F38712-047A-4A07-A1F6-1C11C94BF907}" destId="{B01A1FDC-2416-DE42-949E-380CD08F4235}" srcOrd="0" destOrd="0" presId="urn:microsoft.com/office/officeart/2005/8/layout/hList1"/>
    <dgm:cxn modelId="{E3C24663-0E3A-4842-9110-DF4EFE336BCA}" type="presOf" srcId="{43DEC907-E5D1-46F6-8BF4-5D1CF11F2960}" destId="{7154D848-9BEE-B142-8C9A-57DF3A462BE6}" srcOrd="0" destOrd="1" presId="urn:microsoft.com/office/officeart/2005/8/layout/hList1"/>
    <dgm:cxn modelId="{36522B74-EBDB-412C-A9B3-B110E8D46203}" srcId="{81EC4C4D-85FA-468D-A9BB-469DFFB1C0EB}" destId="{6770BC7A-7C31-4437-9750-9A5BF8B77AF4}" srcOrd="1" destOrd="0" parTransId="{8865A7F9-06F4-4C10-9169-BCEADF0F735C}" sibTransId="{ACE29859-B283-4756-ABC8-6C71E7B89748}"/>
    <dgm:cxn modelId="{77E27A83-EBBE-6447-B438-1EB94B77767A}" type="presOf" srcId="{11304D18-0E82-47A3-BF62-0042F72CA67F}" destId="{7154D848-9BEE-B142-8C9A-57DF3A462BE6}" srcOrd="0" destOrd="0" presId="urn:microsoft.com/office/officeart/2005/8/layout/hList1"/>
    <dgm:cxn modelId="{0EE7C896-7E31-4C5B-9FF5-18CC4371BDCC}" srcId="{0CB30B22-57B4-4AFF-80F0-8E90EB2F9B55}" destId="{81EC4C4D-85FA-468D-A9BB-469DFFB1C0EB}" srcOrd="0" destOrd="0" parTransId="{60DE7722-AAE7-4DC1-94D0-FB9DAE8DC453}" sibTransId="{53098384-EB98-489A-AA80-78DC350857CA}"/>
    <dgm:cxn modelId="{E7F808AE-5299-9B42-AA09-94DF204C52E7}" type="presOf" srcId="{C334CD67-A923-417C-8259-B740D91916F2}" destId="{8C963FE0-14A7-8F4E-B1F4-2EA9B81C3876}" srcOrd="0" destOrd="0" presId="urn:microsoft.com/office/officeart/2005/8/layout/hList1"/>
    <dgm:cxn modelId="{1C76F7BD-5C6F-284B-904E-A33EFECC1284}" type="presOf" srcId="{6770BC7A-7C31-4437-9750-9A5BF8B77AF4}" destId="{8C963FE0-14A7-8F4E-B1F4-2EA9B81C3876}" srcOrd="0" destOrd="1" presId="urn:microsoft.com/office/officeart/2005/8/layout/hList1"/>
    <dgm:cxn modelId="{1248DAC6-1500-41F0-A821-4CD0916C3CEE}" srcId="{E2F38712-047A-4A07-A1F6-1C11C94BF907}" destId="{43DEC907-E5D1-46F6-8BF4-5D1CF11F2960}" srcOrd="1" destOrd="0" parTransId="{CB1E8FB0-1B03-4057-BF6B-1354D2489A56}" sibTransId="{D4E14C80-EC20-4719-927B-3338F90D82D3}"/>
    <dgm:cxn modelId="{E8FA6FC8-6DE6-4632-817A-83C7D99A724F}" srcId="{81EC4C4D-85FA-468D-A9BB-469DFFB1C0EB}" destId="{C334CD67-A923-417C-8259-B740D91916F2}" srcOrd="0" destOrd="0" parTransId="{90D5B733-571F-4769-A044-9B5FA6BCCE45}" sibTransId="{E541F8FE-A542-4F71-B8D1-2B8DA47B305D}"/>
    <dgm:cxn modelId="{411486D8-B47E-4F8A-AC6E-E8D3ACD41A58}" srcId="{0CB30B22-57B4-4AFF-80F0-8E90EB2F9B55}" destId="{E2F38712-047A-4A07-A1F6-1C11C94BF907}" srcOrd="1" destOrd="0" parTransId="{21249E29-5CF2-4F03-BA54-477CA3DAE003}" sibTransId="{DEF69AB4-F898-4E01-B15A-66EE7FF06621}"/>
    <dgm:cxn modelId="{F6B310BF-FDCF-4949-9686-E0251C5A937F}" type="presParOf" srcId="{03625516-2CA5-C94B-AD7E-79F6D185C4D6}" destId="{B9F96C83-A933-7D4A-9DB4-3A8350EA756F}" srcOrd="0" destOrd="0" presId="urn:microsoft.com/office/officeart/2005/8/layout/hList1"/>
    <dgm:cxn modelId="{074F1960-BC4C-7541-9145-29852373ABFC}" type="presParOf" srcId="{B9F96C83-A933-7D4A-9DB4-3A8350EA756F}" destId="{BEE054E4-D232-BA41-9DC0-97099544542B}" srcOrd="0" destOrd="0" presId="urn:microsoft.com/office/officeart/2005/8/layout/hList1"/>
    <dgm:cxn modelId="{02811B0A-62E1-2947-B462-71C6381046EB}" type="presParOf" srcId="{B9F96C83-A933-7D4A-9DB4-3A8350EA756F}" destId="{8C963FE0-14A7-8F4E-B1F4-2EA9B81C3876}" srcOrd="1" destOrd="0" presId="urn:microsoft.com/office/officeart/2005/8/layout/hList1"/>
    <dgm:cxn modelId="{290AA50F-4631-914B-BB49-A2AFF55ECA2C}" type="presParOf" srcId="{03625516-2CA5-C94B-AD7E-79F6D185C4D6}" destId="{AF013BC4-252C-2848-8A4A-8AED6F39BC3B}" srcOrd="1" destOrd="0" presId="urn:microsoft.com/office/officeart/2005/8/layout/hList1"/>
    <dgm:cxn modelId="{26EF73C2-7B56-6D4F-97AB-CEA3DCE9FD97}" type="presParOf" srcId="{03625516-2CA5-C94B-AD7E-79F6D185C4D6}" destId="{027EC886-6013-9B45-9C2C-C4E9788B2BF1}" srcOrd="2" destOrd="0" presId="urn:microsoft.com/office/officeart/2005/8/layout/hList1"/>
    <dgm:cxn modelId="{AF744AEF-9E55-364D-A4FA-802D03BC2852}" type="presParOf" srcId="{027EC886-6013-9B45-9C2C-C4E9788B2BF1}" destId="{B01A1FDC-2416-DE42-949E-380CD08F4235}" srcOrd="0" destOrd="0" presId="urn:microsoft.com/office/officeart/2005/8/layout/hList1"/>
    <dgm:cxn modelId="{6ED5B541-7918-EC46-870C-CE69FBD71AC7}" type="presParOf" srcId="{027EC886-6013-9B45-9C2C-C4E9788B2BF1}" destId="{7154D848-9BEE-B142-8C9A-57DF3A462BE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959193-5D3C-44A7-A6F1-5EA55211C87E}" type="doc">
      <dgm:prSet loTypeId="urn:microsoft.com/office/officeart/2005/8/layout/hierarchy1" loCatId="hierarchy" qsTypeId="urn:microsoft.com/office/officeart/2005/8/quickstyle/simple1" qsCatId="simple" csTypeId="urn:microsoft.com/office/officeart/2005/8/colors/colorful1" csCatId="colorful"/>
      <dgm:spPr/>
      <dgm:t>
        <a:bodyPr/>
        <a:lstStyle/>
        <a:p>
          <a:endParaRPr lang="en-US"/>
        </a:p>
      </dgm:t>
    </dgm:pt>
    <dgm:pt modelId="{1ADD5731-1C3F-44A9-926B-B0183BE89718}">
      <dgm:prSet/>
      <dgm:spPr/>
      <dgm:t>
        <a:bodyPr/>
        <a:lstStyle/>
        <a:p>
          <a:r>
            <a:rPr lang="en-US"/>
            <a:t>Definition and PurposeSentiment analysis (opinion mining) is the process of determining the emotional tone behind a piece of text.</a:t>
          </a:r>
        </a:p>
      </dgm:t>
    </dgm:pt>
    <dgm:pt modelId="{C61EC4DE-A433-47C6-BAEC-F9BCE5FF1B7F}" type="parTrans" cxnId="{11EF2C78-19AD-4BE3-9364-823B56CCFF48}">
      <dgm:prSet/>
      <dgm:spPr/>
      <dgm:t>
        <a:bodyPr/>
        <a:lstStyle/>
        <a:p>
          <a:endParaRPr lang="en-US"/>
        </a:p>
      </dgm:t>
    </dgm:pt>
    <dgm:pt modelId="{938A311C-3C50-43B5-BF8E-A266539952EB}" type="sibTrans" cxnId="{11EF2C78-19AD-4BE3-9364-823B56CCFF48}">
      <dgm:prSet/>
      <dgm:spPr/>
      <dgm:t>
        <a:bodyPr/>
        <a:lstStyle/>
        <a:p>
          <a:endParaRPr lang="en-US"/>
        </a:p>
      </dgm:t>
    </dgm:pt>
    <dgm:pt modelId="{F8F380D3-14B2-4D5A-ADA5-8CF824E6D00A}">
      <dgm:prSet/>
      <dgm:spPr/>
      <dgm:t>
        <a:bodyPr/>
        <a:lstStyle/>
        <a:p>
          <a:r>
            <a:rPr lang="en-US"/>
            <a:t>Purpose: Automate the understanding of sentiments to derive insights for decision-making.</a:t>
          </a:r>
        </a:p>
      </dgm:t>
    </dgm:pt>
    <dgm:pt modelId="{8990D745-B436-4EE1-B594-B4BAE707420E}" type="parTrans" cxnId="{D2B43559-2647-4FF9-B4D6-A9869A5CBFE5}">
      <dgm:prSet/>
      <dgm:spPr/>
      <dgm:t>
        <a:bodyPr/>
        <a:lstStyle/>
        <a:p>
          <a:endParaRPr lang="en-US"/>
        </a:p>
      </dgm:t>
    </dgm:pt>
    <dgm:pt modelId="{A9896E06-D6AF-4FE7-B5DF-48AE041259AD}" type="sibTrans" cxnId="{D2B43559-2647-4FF9-B4D6-A9869A5CBFE5}">
      <dgm:prSet/>
      <dgm:spPr/>
      <dgm:t>
        <a:bodyPr/>
        <a:lstStyle/>
        <a:p>
          <a:endParaRPr lang="en-US"/>
        </a:p>
      </dgm:t>
    </dgm:pt>
    <dgm:pt modelId="{52CA908B-9F26-4D70-85E8-73D9DDF91D0E}">
      <dgm:prSet/>
      <dgm:spPr/>
      <dgm:t>
        <a:bodyPr/>
        <a:lstStyle/>
        <a:p>
          <a:r>
            <a:rPr lang="en-US"/>
            <a:t>Applications in Various IndustriesCustomer feedback analysis, social media monitoring, brand reputation management, market research, etc.</a:t>
          </a:r>
        </a:p>
      </dgm:t>
    </dgm:pt>
    <dgm:pt modelId="{9FAF39CD-2BE9-4C14-9C81-36C9A3E04D79}" type="parTrans" cxnId="{8C8AF0CA-138E-4D16-8F6A-3CA872719719}">
      <dgm:prSet/>
      <dgm:spPr/>
      <dgm:t>
        <a:bodyPr/>
        <a:lstStyle/>
        <a:p>
          <a:endParaRPr lang="en-US"/>
        </a:p>
      </dgm:t>
    </dgm:pt>
    <dgm:pt modelId="{F588F9B4-E805-45EA-94DD-700E471803B7}" type="sibTrans" cxnId="{8C8AF0CA-138E-4D16-8F6A-3CA872719719}">
      <dgm:prSet/>
      <dgm:spPr/>
      <dgm:t>
        <a:bodyPr/>
        <a:lstStyle/>
        <a:p>
          <a:endParaRPr lang="en-US"/>
        </a:p>
      </dgm:t>
    </dgm:pt>
    <dgm:pt modelId="{C747D239-D6B5-C543-BC4C-98AA30DA578C}" type="pres">
      <dgm:prSet presAssocID="{B7959193-5D3C-44A7-A6F1-5EA55211C87E}" presName="hierChild1" presStyleCnt="0">
        <dgm:presLayoutVars>
          <dgm:chPref val="1"/>
          <dgm:dir/>
          <dgm:animOne val="branch"/>
          <dgm:animLvl val="lvl"/>
          <dgm:resizeHandles/>
        </dgm:presLayoutVars>
      </dgm:prSet>
      <dgm:spPr/>
    </dgm:pt>
    <dgm:pt modelId="{B785115E-524B-5A41-A6ED-141687FF1C81}" type="pres">
      <dgm:prSet presAssocID="{1ADD5731-1C3F-44A9-926B-B0183BE89718}" presName="hierRoot1" presStyleCnt="0"/>
      <dgm:spPr/>
    </dgm:pt>
    <dgm:pt modelId="{6642D94B-4CF4-5C4E-BB0B-14B47790E3A9}" type="pres">
      <dgm:prSet presAssocID="{1ADD5731-1C3F-44A9-926B-B0183BE89718}" presName="composite" presStyleCnt="0"/>
      <dgm:spPr/>
    </dgm:pt>
    <dgm:pt modelId="{D47A1E54-9602-0B44-834A-C7E9F5952750}" type="pres">
      <dgm:prSet presAssocID="{1ADD5731-1C3F-44A9-926B-B0183BE89718}" presName="background" presStyleLbl="node0" presStyleIdx="0" presStyleCnt="3"/>
      <dgm:spPr/>
    </dgm:pt>
    <dgm:pt modelId="{134761FC-8637-314E-8113-80BA9B9B8C6C}" type="pres">
      <dgm:prSet presAssocID="{1ADD5731-1C3F-44A9-926B-B0183BE89718}" presName="text" presStyleLbl="fgAcc0" presStyleIdx="0" presStyleCnt="3">
        <dgm:presLayoutVars>
          <dgm:chPref val="3"/>
        </dgm:presLayoutVars>
      </dgm:prSet>
      <dgm:spPr/>
    </dgm:pt>
    <dgm:pt modelId="{CAF8D058-6562-DF4C-ADD7-912B94BF85AA}" type="pres">
      <dgm:prSet presAssocID="{1ADD5731-1C3F-44A9-926B-B0183BE89718}" presName="hierChild2" presStyleCnt="0"/>
      <dgm:spPr/>
    </dgm:pt>
    <dgm:pt modelId="{03F23CE1-F081-C740-B0C2-DA4773C5733F}" type="pres">
      <dgm:prSet presAssocID="{F8F380D3-14B2-4D5A-ADA5-8CF824E6D00A}" presName="hierRoot1" presStyleCnt="0"/>
      <dgm:spPr/>
    </dgm:pt>
    <dgm:pt modelId="{2307F254-27DA-174B-B895-1304955E1A35}" type="pres">
      <dgm:prSet presAssocID="{F8F380D3-14B2-4D5A-ADA5-8CF824E6D00A}" presName="composite" presStyleCnt="0"/>
      <dgm:spPr/>
    </dgm:pt>
    <dgm:pt modelId="{12C7EB18-F9F0-324E-BD0B-46E5F150D2CD}" type="pres">
      <dgm:prSet presAssocID="{F8F380D3-14B2-4D5A-ADA5-8CF824E6D00A}" presName="background" presStyleLbl="node0" presStyleIdx="1" presStyleCnt="3"/>
      <dgm:spPr/>
    </dgm:pt>
    <dgm:pt modelId="{1AC230DE-07CC-2041-8DDF-C72330699F63}" type="pres">
      <dgm:prSet presAssocID="{F8F380D3-14B2-4D5A-ADA5-8CF824E6D00A}" presName="text" presStyleLbl="fgAcc0" presStyleIdx="1" presStyleCnt="3">
        <dgm:presLayoutVars>
          <dgm:chPref val="3"/>
        </dgm:presLayoutVars>
      </dgm:prSet>
      <dgm:spPr/>
    </dgm:pt>
    <dgm:pt modelId="{BFED0D56-55DB-5443-92EB-963841581353}" type="pres">
      <dgm:prSet presAssocID="{F8F380D3-14B2-4D5A-ADA5-8CF824E6D00A}" presName="hierChild2" presStyleCnt="0"/>
      <dgm:spPr/>
    </dgm:pt>
    <dgm:pt modelId="{DE49AD0E-018B-1B49-8117-BBC82D7DAE89}" type="pres">
      <dgm:prSet presAssocID="{52CA908B-9F26-4D70-85E8-73D9DDF91D0E}" presName="hierRoot1" presStyleCnt="0"/>
      <dgm:spPr/>
    </dgm:pt>
    <dgm:pt modelId="{FD9A6818-FF44-0341-BB65-7DC81725F916}" type="pres">
      <dgm:prSet presAssocID="{52CA908B-9F26-4D70-85E8-73D9DDF91D0E}" presName="composite" presStyleCnt="0"/>
      <dgm:spPr/>
    </dgm:pt>
    <dgm:pt modelId="{D423994E-9269-4B43-A8AD-A07C4A95B168}" type="pres">
      <dgm:prSet presAssocID="{52CA908B-9F26-4D70-85E8-73D9DDF91D0E}" presName="background" presStyleLbl="node0" presStyleIdx="2" presStyleCnt="3"/>
      <dgm:spPr/>
    </dgm:pt>
    <dgm:pt modelId="{78D04F84-5893-4D4A-AA55-12C1C9A967D6}" type="pres">
      <dgm:prSet presAssocID="{52CA908B-9F26-4D70-85E8-73D9DDF91D0E}" presName="text" presStyleLbl="fgAcc0" presStyleIdx="2" presStyleCnt="3">
        <dgm:presLayoutVars>
          <dgm:chPref val="3"/>
        </dgm:presLayoutVars>
      </dgm:prSet>
      <dgm:spPr/>
    </dgm:pt>
    <dgm:pt modelId="{18217C84-5DAE-AA44-AF94-BE90690E3556}" type="pres">
      <dgm:prSet presAssocID="{52CA908B-9F26-4D70-85E8-73D9DDF91D0E}" presName="hierChild2" presStyleCnt="0"/>
      <dgm:spPr/>
    </dgm:pt>
  </dgm:ptLst>
  <dgm:cxnLst>
    <dgm:cxn modelId="{22BB581A-84CD-F34B-98F1-AA96A6715F11}" type="presOf" srcId="{52CA908B-9F26-4D70-85E8-73D9DDF91D0E}" destId="{78D04F84-5893-4D4A-AA55-12C1C9A967D6}" srcOrd="0" destOrd="0" presId="urn:microsoft.com/office/officeart/2005/8/layout/hierarchy1"/>
    <dgm:cxn modelId="{C19BEB4F-4406-534D-8464-E886D26CD734}" type="presOf" srcId="{1ADD5731-1C3F-44A9-926B-B0183BE89718}" destId="{134761FC-8637-314E-8113-80BA9B9B8C6C}" srcOrd="0" destOrd="0" presId="urn:microsoft.com/office/officeart/2005/8/layout/hierarchy1"/>
    <dgm:cxn modelId="{D2B43559-2647-4FF9-B4D6-A9869A5CBFE5}" srcId="{B7959193-5D3C-44A7-A6F1-5EA55211C87E}" destId="{F8F380D3-14B2-4D5A-ADA5-8CF824E6D00A}" srcOrd="1" destOrd="0" parTransId="{8990D745-B436-4EE1-B594-B4BAE707420E}" sibTransId="{A9896E06-D6AF-4FE7-B5DF-48AE041259AD}"/>
    <dgm:cxn modelId="{9415806F-B8C5-D549-98C7-0E1CD407D1FE}" type="presOf" srcId="{F8F380D3-14B2-4D5A-ADA5-8CF824E6D00A}" destId="{1AC230DE-07CC-2041-8DDF-C72330699F63}" srcOrd="0" destOrd="0" presId="urn:microsoft.com/office/officeart/2005/8/layout/hierarchy1"/>
    <dgm:cxn modelId="{11EF2C78-19AD-4BE3-9364-823B56CCFF48}" srcId="{B7959193-5D3C-44A7-A6F1-5EA55211C87E}" destId="{1ADD5731-1C3F-44A9-926B-B0183BE89718}" srcOrd="0" destOrd="0" parTransId="{C61EC4DE-A433-47C6-BAEC-F9BCE5FF1B7F}" sibTransId="{938A311C-3C50-43B5-BF8E-A266539952EB}"/>
    <dgm:cxn modelId="{8C8AF0CA-138E-4D16-8F6A-3CA872719719}" srcId="{B7959193-5D3C-44A7-A6F1-5EA55211C87E}" destId="{52CA908B-9F26-4D70-85E8-73D9DDF91D0E}" srcOrd="2" destOrd="0" parTransId="{9FAF39CD-2BE9-4C14-9C81-36C9A3E04D79}" sibTransId="{F588F9B4-E805-45EA-94DD-700E471803B7}"/>
    <dgm:cxn modelId="{777A0AFE-84F2-614B-A8CC-1FACBBFE9B08}" type="presOf" srcId="{B7959193-5D3C-44A7-A6F1-5EA55211C87E}" destId="{C747D239-D6B5-C543-BC4C-98AA30DA578C}" srcOrd="0" destOrd="0" presId="urn:microsoft.com/office/officeart/2005/8/layout/hierarchy1"/>
    <dgm:cxn modelId="{1DED0ABA-4494-D049-9D5D-A0D18DF86171}" type="presParOf" srcId="{C747D239-D6B5-C543-BC4C-98AA30DA578C}" destId="{B785115E-524B-5A41-A6ED-141687FF1C81}" srcOrd="0" destOrd="0" presId="urn:microsoft.com/office/officeart/2005/8/layout/hierarchy1"/>
    <dgm:cxn modelId="{0CD519ED-FFDD-464F-A425-4B50E0BEC237}" type="presParOf" srcId="{B785115E-524B-5A41-A6ED-141687FF1C81}" destId="{6642D94B-4CF4-5C4E-BB0B-14B47790E3A9}" srcOrd="0" destOrd="0" presId="urn:microsoft.com/office/officeart/2005/8/layout/hierarchy1"/>
    <dgm:cxn modelId="{C573FF30-47B2-4248-A242-F41AA04EE8EA}" type="presParOf" srcId="{6642D94B-4CF4-5C4E-BB0B-14B47790E3A9}" destId="{D47A1E54-9602-0B44-834A-C7E9F5952750}" srcOrd="0" destOrd="0" presId="urn:microsoft.com/office/officeart/2005/8/layout/hierarchy1"/>
    <dgm:cxn modelId="{DB9CE4F5-62F7-AE42-BA31-9D12F6D13020}" type="presParOf" srcId="{6642D94B-4CF4-5C4E-BB0B-14B47790E3A9}" destId="{134761FC-8637-314E-8113-80BA9B9B8C6C}" srcOrd="1" destOrd="0" presId="urn:microsoft.com/office/officeart/2005/8/layout/hierarchy1"/>
    <dgm:cxn modelId="{A13A7E73-C927-4C48-A4A4-5B0D67467D48}" type="presParOf" srcId="{B785115E-524B-5A41-A6ED-141687FF1C81}" destId="{CAF8D058-6562-DF4C-ADD7-912B94BF85AA}" srcOrd="1" destOrd="0" presId="urn:microsoft.com/office/officeart/2005/8/layout/hierarchy1"/>
    <dgm:cxn modelId="{391A193F-CD16-F64B-BDE6-8D425AF2A73A}" type="presParOf" srcId="{C747D239-D6B5-C543-BC4C-98AA30DA578C}" destId="{03F23CE1-F081-C740-B0C2-DA4773C5733F}" srcOrd="1" destOrd="0" presId="urn:microsoft.com/office/officeart/2005/8/layout/hierarchy1"/>
    <dgm:cxn modelId="{4D60CD6C-7DA7-2C47-9DF7-85C66A028F67}" type="presParOf" srcId="{03F23CE1-F081-C740-B0C2-DA4773C5733F}" destId="{2307F254-27DA-174B-B895-1304955E1A35}" srcOrd="0" destOrd="0" presId="urn:microsoft.com/office/officeart/2005/8/layout/hierarchy1"/>
    <dgm:cxn modelId="{9D736D02-51B9-2840-A4E1-C06E390DEE9E}" type="presParOf" srcId="{2307F254-27DA-174B-B895-1304955E1A35}" destId="{12C7EB18-F9F0-324E-BD0B-46E5F150D2CD}" srcOrd="0" destOrd="0" presId="urn:microsoft.com/office/officeart/2005/8/layout/hierarchy1"/>
    <dgm:cxn modelId="{E091D0A2-66B0-0443-9554-546D9D33E1CD}" type="presParOf" srcId="{2307F254-27DA-174B-B895-1304955E1A35}" destId="{1AC230DE-07CC-2041-8DDF-C72330699F63}" srcOrd="1" destOrd="0" presId="urn:microsoft.com/office/officeart/2005/8/layout/hierarchy1"/>
    <dgm:cxn modelId="{8B627777-23A8-854B-AFA5-D0A58D83EC7B}" type="presParOf" srcId="{03F23CE1-F081-C740-B0C2-DA4773C5733F}" destId="{BFED0D56-55DB-5443-92EB-963841581353}" srcOrd="1" destOrd="0" presId="urn:microsoft.com/office/officeart/2005/8/layout/hierarchy1"/>
    <dgm:cxn modelId="{AD0F0CD6-96BE-674A-A6CF-89D5CF3C2706}" type="presParOf" srcId="{C747D239-D6B5-C543-BC4C-98AA30DA578C}" destId="{DE49AD0E-018B-1B49-8117-BBC82D7DAE89}" srcOrd="2" destOrd="0" presId="urn:microsoft.com/office/officeart/2005/8/layout/hierarchy1"/>
    <dgm:cxn modelId="{7C29D047-E95B-7646-B939-9B33235B8677}" type="presParOf" srcId="{DE49AD0E-018B-1B49-8117-BBC82D7DAE89}" destId="{FD9A6818-FF44-0341-BB65-7DC81725F916}" srcOrd="0" destOrd="0" presId="urn:microsoft.com/office/officeart/2005/8/layout/hierarchy1"/>
    <dgm:cxn modelId="{49E3D8D3-05BE-B74C-A127-68B317FDD69B}" type="presParOf" srcId="{FD9A6818-FF44-0341-BB65-7DC81725F916}" destId="{D423994E-9269-4B43-A8AD-A07C4A95B168}" srcOrd="0" destOrd="0" presId="urn:microsoft.com/office/officeart/2005/8/layout/hierarchy1"/>
    <dgm:cxn modelId="{DE84B22D-1361-F846-B9FE-FC511AAB1C0A}" type="presParOf" srcId="{FD9A6818-FF44-0341-BB65-7DC81725F916}" destId="{78D04F84-5893-4D4A-AA55-12C1C9A967D6}" srcOrd="1" destOrd="0" presId="urn:microsoft.com/office/officeart/2005/8/layout/hierarchy1"/>
    <dgm:cxn modelId="{AF030498-7432-F14A-A368-E839F40DF2EC}" type="presParOf" srcId="{DE49AD0E-018B-1B49-8117-BBC82D7DAE89}" destId="{18217C84-5DAE-AA44-AF94-BE90690E355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775A1B-7AD4-44A3-A557-3F068C5575AD}"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73716EF-938F-437D-B9CD-988D7C856880}">
      <dgm:prSet/>
      <dgm:spPr/>
      <dgm:t>
        <a:bodyPr/>
        <a:lstStyle/>
        <a:p>
          <a:r>
            <a:rPr lang="en-US"/>
            <a:t>Noisy and Informal Language</a:t>
          </a:r>
        </a:p>
      </dgm:t>
    </dgm:pt>
    <dgm:pt modelId="{63440772-97A3-4357-9745-79564EC8AD5F}" type="parTrans" cxnId="{E9908F91-052B-4F00-8B02-33E8A99BCE68}">
      <dgm:prSet/>
      <dgm:spPr/>
      <dgm:t>
        <a:bodyPr/>
        <a:lstStyle/>
        <a:p>
          <a:endParaRPr lang="en-US"/>
        </a:p>
      </dgm:t>
    </dgm:pt>
    <dgm:pt modelId="{6B102A1F-A5AE-4868-BDD3-BC7ED02D91F4}" type="sibTrans" cxnId="{E9908F91-052B-4F00-8B02-33E8A99BCE68}">
      <dgm:prSet/>
      <dgm:spPr/>
      <dgm:t>
        <a:bodyPr/>
        <a:lstStyle/>
        <a:p>
          <a:endParaRPr lang="en-US"/>
        </a:p>
      </dgm:t>
    </dgm:pt>
    <dgm:pt modelId="{4B95B133-3E8D-4410-8362-1436419E973F}">
      <dgm:prSet/>
      <dgm:spPr/>
      <dgm:t>
        <a:bodyPr/>
        <a:lstStyle/>
        <a:p>
          <a:r>
            <a:rPr lang="en-US"/>
            <a:t>Abbreviations, slang, misspellings.</a:t>
          </a:r>
        </a:p>
      </dgm:t>
    </dgm:pt>
    <dgm:pt modelId="{A1C9DF0A-3BDA-420D-A88E-66DB52A1E64B}" type="parTrans" cxnId="{1D75FF66-AA5F-4AF0-A199-876F22323811}">
      <dgm:prSet/>
      <dgm:spPr/>
      <dgm:t>
        <a:bodyPr/>
        <a:lstStyle/>
        <a:p>
          <a:endParaRPr lang="en-US"/>
        </a:p>
      </dgm:t>
    </dgm:pt>
    <dgm:pt modelId="{B9013AA1-334C-46E5-B3ED-B682BB078DE6}" type="sibTrans" cxnId="{1D75FF66-AA5F-4AF0-A199-876F22323811}">
      <dgm:prSet/>
      <dgm:spPr/>
      <dgm:t>
        <a:bodyPr/>
        <a:lstStyle/>
        <a:p>
          <a:endParaRPr lang="en-US"/>
        </a:p>
      </dgm:t>
    </dgm:pt>
    <dgm:pt modelId="{22A0A4DE-2ADF-4380-B0EC-FB44155DF546}">
      <dgm:prSet/>
      <dgm:spPr/>
      <dgm:t>
        <a:bodyPr/>
        <a:lstStyle/>
        <a:p>
          <a:r>
            <a:rPr lang="en-US"/>
            <a:t>Short Texts and Informal </a:t>
          </a:r>
        </a:p>
      </dgm:t>
    </dgm:pt>
    <dgm:pt modelId="{BE45EAA5-DF75-48EE-A1F2-DDFB668A6E8A}" type="parTrans" cxnId="{11ED7FCA-3DDD-49C7-9A00-3AFA3C905188}">
      <dgm:prSet/>
      <dgm:spPr/>
      <dgm:t>
        <a:bodyPr/>
        <a:lstStyle/>
        <a:p>
          <a:endParaRPr lang="en-US"/>
        </a:p>
      </dgm:t>
    </dgm:pt>
    <dgm:pt modelId="{3BCD42C1-3F92-4959-BB93-DF0322E95A15}" type="sibTrans" cxnId="{11ED7FCA-3DDD-49C7-9A00-3AFA3C905188}">
      <dgm:prSet/>
      <dgm:spPr/>
      <dgm:t>
        <a:bodyPr/>
        <a:lstStyle/>
        <a:p>
          <a:endParaRPr lang="en-US"/>
        </a:p>
      </dgm:t>
    </dgm:pt>
    <dgm:pt modelId="{018D038E-96E1-47FE-B294-7EAAD7A68736}">
      <dgm:prSet/>
      <dgm:spPr/>
      <dgm:t>
        <a:bodyPr/>
        <a:lstStyle/>
        <a:p>
          <a:r>
            <a:rPr lang="en-US" dirty="0"/>
            <a:t>Grammar Limited context and structure.</a:t>
          </a:r>
        </a:p>
      </dgm:t>
    </dgm:pt>
    <dgm:pt modelId="{2C0E0846-6EEC-4DE5-9485-44373E406A98}" type="parTrans" cxnId="{5E3E72FD-9D16-483A-8E4C-3DDFF4D000E6}">
      <dgm:prSet/>
      <dgm:spPr/>
      <dgm:t>
        <a:bodyPr/>
        <a:lstStyle/>
        <a:p>
          <a:endParaRPr lang="en-US"/>
        </a:p>
      </dgm:t>
    </dgm:pt>
    <dgm:pt modelId="{6C93759D-20F7-40CD-934D-0C766B9AAD91}" type="sibTrans" cxnId="{5E3E72FD-9D16-483A-8E4C-3DDFF4D000E6}">
      <dgm:prSet/>
      <dgm:spPr/>
      <dgm:t>
        <a:bodyPr/>
        <a:lstStyle/>
        <a:p>
          <a:endParaRPr lang="en-US"/>
        </a:p>
      </dgm:t>
    </dgm:pt>
    <dgm:pt modelId="{CB41FE4B-0C40-45A7-85F0-4B0168B7CE94}">
      <dgm:prSet/>
      <dgm:spPr/>
      <dgm:t>
        <a:bodyPr/>
        <a:lstStyle/>
        <a:p>
          <a:r>
            <a:rPr lang="en-US"/>
            <a:t>Slang and Emojis</a:t>
          </a:r>
        </a:p>
      </dgm:t>
    </dgm:pt>
    <dgm:pt modelId="{2A3DFB4B-ACBC-4102-80DD-4CBA52A7A7B6}" type="parTrans" cxnId="{E20EFCC3-D255-433D-8BC0-B8FCCBF7079F}">
      <dgm:prSet/>
      <dgm:spPr/>
      <dgm:t>
        <a:bodyPr/>
        <a:lstStyle/>
        <a:p>
          <a:endParaRPr lang="en-US"/>
        </a:p>
      </dgm:t>
    </dgm:pt>
    <dgm:pt modelId="{AB1BFDBC-B74C-4D28-BF9E-A098C70DA016}" type="sibTrans" cxnId="{E20EFCC3-D255-433D-8BC0-B8FCCBF7079F}">
      <dgm:prSet/>
      <dgm:spPr/>
      <dgm:t>
        <a:bodyPr/>
        <a:lstStyle/>
        <a:p>
          <a:endParaRPr lang="en-US"/>
        </a:p>
      </dgm:t>
    </dgm:pt>
    <dgm:pt modelId="{D2E4C69E-BD6F-496C-B264-767ACC7EF472}">
      <dgm:prSet/>
      <dgm:spPr/>
      <dgm:t>
        <a:bodyPr/>
        <a:lstStyle/>
        <a:p>
          <a:r>
            <a:rPr lang="en-US"/>
            <a:t>Non-standard expressions of sentiment.</a:t>
          </a:r>
        </a:p>
      </dgm:t>
    </dgm:pt>
    <dgm:pt modelId="{D1AC26EE-8BBB-409C-953D-5D6A302B4C53}" type="parTrans" cxnId="{D4D34572-4A05-44E5-9016-4445FEA811FF}">
      <dgm:prSet/>
      <dgm:spPr/>
      <dgm:t>
        <a:bodyPr/>
        <a:lstStyle/>
        <a:p>
          <a:endParaRPr lang="en-US"/>
        </a:p>
      </dgm:t>
    </dgm:pt>
    <dgm:pt modelId="{247DD6D9-C3FE-4052-8A3A-FE85935E6DD6}" type="sibTrans" cxnId="{D4D34572-4A05-44E5-9016-4445FEA811FF}">
      <dgm:prSet/>
      <dgm:spPr/>
      <dgm:t>
        <a:bodyPr/>
        <a:lstStyle/>
        <a:p>
          <a:endParaRPr lang="en-US"/>
        </a:p>
      </dgm:t>
    </dgm:pt>
    <dgm:pt modelId="{BF7A9E24-C88F-8B4C-AE84-1BB40564D973}" type="pres">
      <dgm:prSet presAssocID="{AF775A1B-7AD4-44A3-A557-3F068C5575AD}" presName="linear" presStyleCnt="0">
        <dgm:presLayoutVars>
          <dgm:animLvl val="lvl"/>
          <dgm:resizeHandles val="exact"/>
        </dgm:presLayoutVars>
      </dgm:prSet>
      <dgm:spPr/>
    </dgm:pt>
    <dgm:pt modelId="{7A7FFE07-EC99-9743-8FE5-527DBB3B8397}" type="pres">
      <dgm:prSet presAssocID="{B73716EF-938F-437D-B9CD-988D7C856880}" presName="parentText" presStyleLbl="node1" presStyleIdx="0" presStyleCnt="6">
        <dgm:presLayoutVars>
          <dgm:chMax val="0"/>
          <dgm:bulletEnabled val="1"/>
        </dgm:presLayoutVars>
      </dgm:prSet>
      <dgm:spPr/>
    </dgm:pt>
    <dgm:pt modelId="{EAEE9CF2-F973-D047-A96C-DEE3C441030B}" type="pres">
      <dgm:prSet presAssocID="{6B102A1F-A5AE-4868-BDD3-BC7ED02D91F4}" presName="spacer" presStyleCnt="0"/>
      <dgm:spPr/>
    </dgm:pt>
    <dgm:pt modelId="{16FAE2CB-F563-4A44-BE64-7E10642EF61C}" type="pres">
      <dgm:prSet presAssocID="{4B95B133-3E8D-4410-8362-1436419E973F}" presName="parentText" presStyleLbl="node1" presStyleIdx="1" presStyleCnt="6">
        <dgm:presLayoutVars>
          <dgm:chMax val="0"/>
          <dgm:bulletEnabled val="1"/>
        </dgm:presLayoutVars>
      </dgm:prSet>
      <dgm:spPr/>
    </dgm:pt>
    <dgm:pt modelId="{F962BD4B-893E-7347-BFE8-49AC6047EA0C}" type="pres">
      <dgm:prSet presAssocID="{B9013AA1-334C-46E5-B3ED-B682BB078DE6}" presName="spacer" presStyleCnt="0"/>
      <dgm:spPr/>
    </dgm:pt>
    <dgm:pt modelId="{F41D3BF4-8C82-4345-B506-827D468140B8}" type="pres">
      <dgm:prSet presAssocID="{22A0A4DE-2ADF-4380-B0EC-FB44155DF546}" presName="parentText" presStyleLbl="node1" presStyleIdx="2" presStyleCnt="6">
        <dgm:presLayoutVars>
          <dgm:chMax val="0"/>
          <dgm:bulletEnabled val="1"/>
        </dgm:presLayoutVars>
      </dgm:prSet>
      <dgm:spPr/>
    </dgm:pt>
    <dgm:pt modelId="{70826830-6C8A-EF43-9D3C-FBB925BF20F9}" type="pres">
      <dgm:prSet presAssocID="{3BCD42C1-3F92-4959-BB93-DF0322E95A15}" presName="spacer" presStyleCnt="0"/>
      <dgm:spPr/>
    </dgm:pt>
    <dgm:pt modelId="{1F0DE5DD-775A-1246-878C-9FA13443C034}" type="pres">
      <dgm:prSet presAssocID="{018D038E-96E1-47FE-B294-7EAAD7A68736}" presName="parentText" presStyleLbl="node1" presStyleIdx="3" presStyleCnt="6">
        <dgm:presLayoutVars>
          <dgm:chMax val="0"/>
          <dgm:bulletEnabled val="1"/>
        </dgm:presLayoutVars>
      </dgm:prSet>
      <dgm:spPr/>
    </dgm:pt>
    <dgm:pt modelId="{438C7461-B4FD-9140-B495-2AE3750E8C24}" type="pres">
      <dgm:prSet presAssocID="{6C93759D-20F7-40CD-934D-0C766B9AAD91}" presName="spacer" presStyleCnt="0"/>
      <dgm:spPr/>
    </dgm:pt>
    <dgm:pt modelId="{4F3F4666-87F9-9B46-8D4C-335BE01F6E13}" type="pres">
      <dgm:prSet presAssocID="{CB41FE4B-0C40-45A7-85F0-4B0168B7CE94}" presName="parentText" presStyleLbl="node1" presStyleIdx="4" presStyleCnt="6">
        <dgm:presLayoutVars>
          <dgm:chMax val="0"/>
          <dgm:bulletEnabled val="1"/>
        </dgm:presLayoutVars>
      </dgm:prSet>
      <dgm:spPr/>
    </dgm:pt>
    <dgm:pt modelId="{CD88EB41-179F-A349-BE7D-B2B94075AC10}" type="pres">
      <dgm:prSet presAssocID="{AB1BFDBC-B74C-4D28-BF9E-A098C70DA016}" presName="spacer" presStyleCnt="0"/>
      <dgm:spPr/>
    </dgm:pt>
    <dgm:pt modelId="{577B5324-743E-CF44-9E02-26B6CE009950}" type="pres">
      <dgm:prSet presAssocID="{D2E4C69E-BD6F-496C-B264-767ACC7EF472}" presName="parentText" presStyleLbl="node1" presStyleIdx="5" presStyleCnt="6">
        <dgm:presLayoutVars>
          <dgm:chMax val="0"/>
          <dgm:bulletEnabled val="1"/>
        </dgm:presLayoutVars>
      </dgm:prSet>
      <dgm:spPr/>
    </dgm:pt>
  </dgm:ptLst>
  <dgm:cxnLst>
    <dgm:cxn modelId="{83741F1D-F22C-0446-A98F-9711A7D54FC2}" type="presOf" srcId="{AF775A1B-7AD4-44A3-A557-3F068C5575AD}" destId="{BF7A9E24-C88F-8B4C-AE84-1BB40564D973}" srcOrd="0" destOrd="0" presId="urn:microsoft.com/office/officeart/2005/8/layout/vList2"/>
    <dgm:cxn modelId="{A7AE674E-2A9E-6E48-9CCA-E5D69665B30C}" type="presOf" srcId="{018D038E-96E1-47FE-B294-7EAAD7A68736}" destId="{1F0DE5DD-775A-1246-878C-9FA13443C034}" srcOrd="0" destOrd="0" presId="urn:microsoft.com/office/officeart/2005/8/layout/vList2"/>
    <dgm:cxn modelId="{6599505F-84A9-D740-9CBF-9FA6C9CC72DD}" type="presOf" srcId="{D2E4C69E-BD6F-496C-B264-767ACC7EF472}" destId="{577B5324-743E-CF44-9E02-26B6CE009950}" srcOrd="0" destOrd="0" presId="urn:microsoft.com/office/officeart/2005/8/layout/vList2"/>
    <dgm:cxn modelId="{1D75FF66-AA5F-4AF0-A199-876F22323811}" srcId="{AF775A1B-7AD4-44A3-A557-3F068C5575AD}" destId="{4B95B133-3E8D-4410-8362-1436419E973F}" srcOrd="1" destOrd="0" parTransId="{A1C9DF0A-3BDA-420D-A88E-66DB52A1E64B}" sibTransId="{B9013AA1-334C-46E5-B3ED-B682BB078DE6}"/>
    <dgm:cxn modelId="{D4D34572-4A05-44E5-9016-4445FEA811FF}" srcId="{AF775A1B-7AD4-44A3-A557-3F068C5575AD}" destId="{D2E4C69E-BD6F-496C-B264-767ACC7EF472}" srcOrd="5" destOrd="0" parTransId="{D1AC26EE-8BBB-409C-953D-5D6A302B4C53}" sibTransId="{247DD6D9-C3FE-4052-8A3A-FE85935E6DD6}"/>
    <dgm:cxn modelId="{8B3CD590-FBD9-F54A-9301-470B4A7E415A}" type="presOf" srcId="{22A0A4DE-2ADF-4380-B0EC-FB44155DF546}" destId="{F41D3BF4-8C82-4345-B506-827D468140B8}" srcOrd="0" destOrd="0" presId="urn:microsoft.com/office/officeart/2005/8/layout/vList2"/>
    <dgm:cxn modelId="{E9908F91-052B-4F00-8B02-33E8A99BCE68}" srcId="{AF775A1B-7AD4-44A3-A557-3F068C5575AD}" destId="{B73716EF-938F-437D-B9CD-988D7C856880}" srcOrd="0" destOrd="0" parTransId="{63440772-97A3-4357-9745-79564EC8AD5F}" sibTransId="{6B102A1F-A5AE-4868-BDD3-BC7ED02D91F4}"/>
    <dgm:cxn modelId="{6C8F41B2-1664-4540-9443-2271D9ACD3DA}" type="presOf" srcId="{B73716EF-938F-437D-B9CD-988D7C856880}" destId="{7A7FFE07-EC99-9743-8FE5-527DBB3B8397}" srcOrd="0" destOrd="0" presId="urn:microsoft.com/office/officeart/2005/8/layout/vList2"/>
    <dgm:cxn modelId="{E20EFCC3-D255-433D-8BC0-B8FCCBF7079F}" srcId="{AF775A1B-7AD4-44A3-A557-3F068C5575AD}" destId="{CB41FE4B-0C40-45A7-85F0-4B0168B7CE94}" srcOrd="4" destOrd="0" parTransId="{2A3DFB4B-ACBC-4102-80DD-4CBA52A7A7B6}" sibTransId="{AB1BFDBC-B74C-4D28-BF9E-A098C70DA016}"/>
    <dgm:cxn modelId="{11ED7FCA-3DDD-49C7-9A00-3AFA3C905188}" srcId="{AF775A1B-7AD4-44A3-A557-3F068C5575AD}" destId="{22A0A4DE-2ADF-4380-B0EC-FB44155DF546}" srcOrd="2" destOrd="0" parTransId="{BE45EAA5-DF75-48EE-A1F2-DDFB668A6E8A}" sibTransId="{3BCD42C1-3F92-4959-BB93-DF0322E95A15}"/>
    <dgm:cxn modelId="{B17095CE-3637-9D47-A0CD-DF6DA6C23F1F}" type="presOf" srcId="{CB41FE4B-0C40-45A7-85F0-4B0168B7CE94}" destId="{4F3F4666-87F9-9B46-8D4C-335BE01F6E13}" srcOrd="0" destOrd="0" presId="urn:microsoft.com/office/officeart/2005/8/layout/vList2"/>
    <dgm:cxn modelId="{41A911E4-6981-FE40-9152-20EA2C2BBCEA}" type="presOf" srcId="{4B95B133-3E8D-4410-8362-1436419E973F}" destId="{16FAE2CB-F563-4A44-BE64-7E10642EF61C}" srcOrd="0" destOrd="0" presId="urn:microsoft.com/office/officeart/2005/8/layout/vList2"/>
    <dgm:cxn modelId="{5E3E72FD-9D16-483A-8E4C-3DDFF4D000E6}" srcId="{AF775A1B-7AD4-44A3-A557-3F068C5575AD}" destId="{018D038E-96E1-47FE-B294-7EAAD7A68736}" srcOrd="3" destOrd="0" parTransId="{2C0E0846-6EEC-4DE5-9485-44373E406A98}" sibTransId="{6C93759D-20F7-40CD-934D-0C766B9AAD91}"/>
    <dgm:cxn modelId="{2EE9AE87-1530-1544-AC02-EF0411975AEB}" type="presParOf" srcId="{BF7A9E24-C88F-8B4C-AE84-1BB40564D973}" destId="{7A7FFE07-EC99-9743-8FE5-527DBB3B8397}" srcOrd="0" destOrd="0" presId="urn:microsoft.com/office/officeart/2005/8/layout/vList2"/>
    <dgm:cxn modelId="{448420AC-F914-D347-A836-95D266797425}" type="presParOf" srcId="{BF7A9E24-C88F-8B4C-AE84-1BB40564D973}" destId="{EAEE9CF2-F973-D047-A96C-DEE3C441030B}" srcOrd="1" destOrd="0" presId="urn:microsoft.com/office/officeart/2005/8/layout/vList2"/>
    <dgm:cxn modelId="{6E57E85E-4B5B-A741-A2AA-58A48BB191C9}" type="presParOf" srcId="{BF7A9E24-C88F-8B4C-AE84-1BB40564D973}" destId="{16FAE2CB-F563-4A44-BE64-7E10642EF61C}" srcOrd="2" destOrd="0" presId="urn:microsoft.com/office/officeart/2005/8/layout/vList2"/>
    <dgm:cxn modelId="{51FF7D0F-293B-0945-BE69-83B5657796E8}" type="presParOf" srcId="{BF7A9E24-C88F-8B4C-AE84-1BB40564D973}" destId="{F962BD4B-893E-7347-BFE8-49AC6047EA0C}" srcOrd="3" destOrd="0" presId="urn:microsoft.com/office/officeart/2005/8/layout/vList2"/>
    <dgm:cxn modelId="{B4794A28-7277-7249-B6E7-534DC6D56B73}" type="presParOf" srcId="{BF7A9E24-C88F-8B4C-AE84-1BB40564D973}" destId="{F41D3BF4-8C82-4345-B506-827D468140B8}" srcOrd="4" destOrd="0" presId="urn:microsoft.com/office/officeart/2005/8/layout/vList2"/>
    <dgm:cxn modelId="{9FEC981A-A2CD-344D-898F-12B2AEEF9E75}" type="presParOf" srcId="{BF7A9E24-C88F-8B4C-AE84-1BB40564D973}" destId="{70826830-6C8A-EF43-9D3C-FBB925BF20F9}" srcOrd="5" destOrd="0" presId="urn:microsoft.com/office/officeart/2005/8/layout/vList2"/>
    <dgm:cxn modelId="{44724E80-D105-3F40-9A44-50185CD43779}" type="presParOf" srcId="{BF7A9E24-C88F-8B4C-AE84-1BB40564D973}" destId="{1F0DE5DD-775A-1246-878C-9FA13443C034}" srcOrd="6" destOrd="0" presId="urn:microsoft.com/office/officeart/2005/8/layout/vList2"/>
    <dgm:cxn modelId="{73F1B408-1AC0-6942-BD3E-AD07A92462B4}" type="presParOf" srcId="{BF7A9E24-C88F-8B4C-AE84-1BB40564D973}" destId="{438C7461-B4FD-9140-B495-2AE3750E8C24}" srcOrd="7" destOrd="0" presId="urn:microsoft.com/office/officeart/2005/8/layout/vList2"/>
    <dgm:cxn modelId="{94ACAEF3-5821-1E4F-A5E9-717D2786794D}" type="presParOf" srcId="{BF7A9E24-C88F-8B4C-AE84-1BB40564D973}" destId="{4F3F4666-87F9-9B46-8D4C-335BE01F6E13}" srcOrd="8" destOrd="0" presId="urn:microsoft.com/office/officeart/2005/8/layout/vList2"/>
    <dgm:cxn modelId="{772B199F-96DB-DE46-8C7A-966988577B8E}" type="presParOf" srcId="{BF7A9E24-C88F-8B4C-AE84-1BB40564D973}" destId="{CD88EB41-179F-A349-BE7D-B2B94075AC10}" srcOrd="9" destOrd="0" presId="urn:microsoft.com/office/officeart/2005/8/layout/vList2"/>
    <dgm:cxn modelId="{9A559076-1D01-A948-8353-5C4FA5A56E95}" type="presParOf" srcId="{BF7A9E24-C88F-8B4C-AE84-1BB40564D973}" destId="{577B5324-743E-CF44-9E02-26B6CE009950}"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B4027CA-83B7-4C30-AEE6-184F234BCCF1}"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6932528-FB7A-4C36-A5A7-145761D3794A}">
      <dgm:prSet/>
      <dgm:spPr/>
      <dgm:t>
        <a:bodyPr/>
        <a:lstStyle/>
        <a:p>
          <a:pPr>
            <a:defRPr b="1"/>
          </a:pPr>
          <a:r>
            <a:rPr lang="en-US" b="0" i="0"/>
            <a:t>Text Cleaning</a:t>
          </a:r>
          <a:endParaRPr lang="en-US"/>
        </a:p>
      </dgm:t>
    </dgm:pt>
    <dgm:pt modelId="{8EE4DC1E-5229-4FED-9313-4320C97C6E21}" type="parTrans" cxnId="{2D273F93-1393-4414-B713-C178327758E1}">
      <dgm:prSet/>
      <dgm:spPr/>
      <dgm:t>
        <a:bodyPr/>
        <a:lstStyle/>
        <a:p>
          <a:endParaRPr lang="en-US"/>
        </a:p>
      </dgm:t>
    </dgm:pt>
    <dgm:pt modelId="{6CA1126A-F415-475E-915C-B45B6EDDC30F}" type="sibTrans" cxnId="{2D273F93-1393-4414-B713-C178327758E1}">
      <dgm:prSet/>
      <dgm:spPr/>
      <dgm:t>
        <a:bodyPr/>
        <a:lstStyle/>
        <a:p>
          <a:endParaRPr lang="en-US"/>
        </a:p>
      </dgm:t>
    </dgm:pt>
    <dgm:pt modelId="{5EA4C947-CE82-43CC-B1A9-20F0C09BB897}">
      <dgm:prSet/>
      <dgm:spPr/>
      <dgm:t>
        <a:bodyPr/>
        <a:lstStyle/>
        <a:p>
          <a:r>
            <a:rPr lang="en-US" b="0" i="0"/>
            <a:t>Removing URLs, special characters, punctuation.</a:t>
          </a:r>
          <a:endParaRPr lang="en-US"/>
        </a:p>
      </dgm:t>
    </dgm:pt>
    <dgm:pt modelId="{7EC9A5DB-5A14-432E-9596-D21E6D09638A}" type="parTrans" cxnId="{4382AEA3-948F-4E6D-A12F-46A1FD0DAFD8}">
      <dgm:prSet/>
      <dgm:spPr/>
      <dgm:t>
        <a:bodyPr/>
        <a:lstStyle/>
        <a:p>
          <a:endParaRPr lang="en-US"/>
        </a:p>
      </dgm:t>
    </dgm:pt>
    <dgm:pt modelId="{B888025C-A5BE-48FC-AC40-0A58F7739895}" type="sibTrans" cxnId="{4382AEA3-948F-4E6D-A12F-46A1FD0DAFD8}">
      <dgm:prSet/>
      <dgm:spPr/>
      <dgm:t>
        <a:bodyPr/>
        <a:lstStyle/>
        <a:p>
          <a:endParaRPr lang="en-US"/>
        </a:p>
      </dgm:t>
    </dgm:pt>
    <dgm:pt modelId="{8DEC6023-E78D-42A9-AFC0-2AD2FED0EA93}">
      <dgm:prSet/>
      <dgm:spPr/>
      <dgm:t>
        <a:bodyPr/>
        <a:lstStyle/>
        <a:p>
          <a:pPr>
            <a:defRPr b="1"/>
          </a:pPr>
          <a:r>
            <a:rPr lang="en-US" b="0" i="0"/>
            <a:t>Tokenization and Normalization</a:t>
          </a:r>
          <a:endParaRPr lang="en-US"/>
        </a:p>
      </dgm:t>
    </dgm:pt>
    <dgm:pt modelId="{9848C0E0-CEBB-4445-9AB2-07A4F40CEF2B}" type="parTrans" cxnId="{BB3CF930-AE9D-4AA7-8272-B9921C8F9038}">
      <dgm:prSet/>
      <dgm:spPr/>
      <dgm:t>
        <a:bodyPr/>
        <a:lstStyle/>
        <a:p>
          <a:endParaRPr lang="en-US"/>
        </a:p>
      </dgm:t>
    </dgm:pt>
    <dgm:pt modelId="{54D0CAB8-A19D-4543-BCC5-860699B57150}" type="sibTrans" cxnId="{BB3CF930-AE9D-4AA7-8272-B9921C8F9038}">
      <dgm:prSet/>
      <dgm:spPr/>
      <dgm:t>
        <a:bodyPr/>
        <a:lstStyle/>
        <a:p>
          <a:endParaRPr lang="en-US"/>
        </a:p>
      </dgm:t>
    </dgm:pt>
    <dgm:pt modelId="{CF11FB77-AFA2-4827-AF98-D1CF74F78092}">
      <dgm:prSet/>
      <dgm:spPr/>
      <dgm:t>
        <a:bodyPr/>
        <a:lstStyle/>
        <a:p>
          <a:r>
            <a:rPr lang="en-US" b="0" i="0"/>
            <a:t>Splitting text into tokens (words or subwords) and standardizing format (lowercasing).</a:t>
          </a:r>
          <a:endParaRPr lang="en-US"/>
        </a:p>
      </dgm:t>
    </dgm:pt>
    <dgm:pt modelId="{CAAC6C1A-C45A-405C-BB33-B0026E65C4DA}" type="parTrans" cxnId="{E8F549FF-552D-4566-BA15-D3EE5D27FE76}">
      <dgm:prSet/>
      <dgm:spPr/>
      <dgm:t>
        <a:bodyPr/>
        <a:lstStyle/>
        <a:p>
          <a:endParaRPr lang="en-US"/>
        </a:p>
      </dgm:t>
    </dgm:pt>
    <dgm:pt modelId="{512FDAA3-038A-4307-B28A-8D7B1AF0F37E}" type="sibTrans" cxnId="{E8F549FF-552D-4566-BA15-D3EE5D27FE76}">
      <dgm:prSet/>
      <dgm:spPr/>
      <dgm:t>
        <a:bodyPr/>
        <a:lstStyle/>
        <a:p>
          <a:endParaRPr lang="en-US"/>
        </a:p>
      </dgm:t>
    </dgm:pt>
    <dgm:pt modelId="{1423708A-790F-4904-A1D4-2DC423ACCB68}">
      <dgm:prSet/>
      <dgm:spPr/>
      <dgm:t>
        <a:bodyPr/>
        <a:lstStyle/>
        <a:p>
          <a:pPr>
            <a:defRPr b="1"/>
          </a:pPr>
          <a:r>
            <a:rPr lang="en-US" b="0" i="0"/>
            <a:t>Handling Special Characters and Emojis</a:t>
          </a:r>
          <a:endParaRPr lang="en-US"/>
        </a:p>
      </dgm:t>
    </dgm:pt>
    <dgm:pt modelId="{A0F4892C-35F6-4127-A8CC-BD6AE6022F7A}" type="parTrans" cxnId="{4D9C1FB8-90B9-4AE9-8EF9-AE626454D9B2}">
      <dgm:prSet/>
      <dgm:spPr/>
      <dgm:t>
        <a:bodyPr/>
        <a:lstStyle/>
        <a:p>
          <a:endParaRPr lang="en-US"/>
        </a:p>
      </dgm:t>
    </dgm:pt>
    <dgm:pt modelId="{2D96ABBE-6F36-448B-9865-0C50E166E29A}" type="sibTrans" cxnId="{4D9C1FB8-90B9-4AE9-8EF9-AE626454D9B2}">
      <dgm:prSet/>
      <dgm:spPr/>
      <dgm:t>
        <a:bodyPr/>
        <a:lstStyle/>
        <a:p>
          <a:endParaRPr lang="en-US"/>
        </a:p>
      </dgm:t>
    </dgm:pt>
    <dgm:pt modelId="{DBF12DDF-18E4-42D2-8222-6D4CA6D41378}">
      <dgm:prSet/>
      <dgm:spPr/>
      <dgm:t>
        <a:bodyPr/>
        <a:lstStyle/>
        <a:p>
          <a:r>
            <a:rPr lang="en-US" b="0" i="0"/>
            <a:t>Converting emojis to text representation or removing them.</a:t>
          </a:r>
          <a:endParaRPr lang="en-US"/>
        </a:p>
      </dgm:t>
    </dgm:pt>
    <dgm:pt modelId="{0B28BB0B-16CE-4672-B25B-A3BD370C5433}" type="parTrans" cxnId="{FAC96E03-7A10-4513-B07C-382D5F08C901}">
      <dgm:prSet/>
      <dgm:spPr/>
      <dgm:t>
        <a:bodyPr/>
        <a:lstStyle/>
        <a:p>
          <a:endParaRPr lang="en-US"/>
        </a:p>
      </dgm:t>
    </dgm:pt>
    <dgm:pt modelId="{22A4FF78-F93A-4F8A-B2C6-0F6444F70285}" type="sibTrans" cxnId="{FAC96E03-7A10-4513-B07C-382D5F08C901}">
      <dgm:prSet/>
      <dgm:spPr/>
      <dgm:t>
        <a:bodyPr/>
        <a:lstStyle/>
        <a:p>
          <a:endParaRPr lang="en-US"/>
        </a:p>
      </dgm:t>
    </dgm:pt>
    <dgm:pt modelId="{BB9C18E0-6C2E-4B01-BF9C-E44E4D3ECE8A}" type="pres">
      <dgm:prSet presAssocID="{4B4027CA-83B7-4C30-AEE6-184F234BCCF1}" presName="root" presStyleCnt="0">
        <dgm:presLayoutVars>
          <dgm:dir/>
          <dgm:resizeHandles val="exact"/>
        </dgm:presLayoutVars>
      </dgm:prSet>
      <dgm:spPr/>
    </dgm:pt>
    <dgm:pt modelId="{CB738B4B-EE30-4F75-AAC8-DE74EE9B9678}" type="pres">
      <dgm:prSet presAssocID="{16932528-FB7A-4C36-A5A7-145761D3794A}" presName="compNode" presStyleCnt="0"/>
      <dgm:spPr/>
    </dgm:pt>
    <dgm:pt modelId="{FD41BBE2-2837-4442-898E-3673AF9D77A7}" type="pres">
      <dgm:prSet presAssocID="{16932528-FB7A-4C36-A5A7-145761D3794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D71C855F-629F-42C7-B97D-78453B013745}" type="pres">
      <dgm:prSet presAssocID="{16932528-FB7A-4C36-A5A7-145761D3794A}" presName="iconSpace" presStyleCnt="0"/>
      <dgm:spPr/>
    </dgm:pt>
    <dgm:pt modelId="{1AC9AFD9-A78B-4C8F-A0DA-B7B8B89634CA}" type="pres">
      <dgm:prSet presAssocID="{16932528-FB7A-4C36-A5A7-145761D3794A}" presName="parTx" presStyleLbl="revTx" presStyleIdx="0" presStyleCnt="6">
        <dgm:presLayoutVars>
          <dgm:chMax val="0"/>
          <dgm:chPref val="0"/>
        </dgm:presLayoutVars>
      </dgm:prSet>
      <dgm:spPr/>
    </dgm:pt>
    <dgm:pt modelId="{788EF7B9-A4B9-4409-8B4E-8E329A970CF8}" type="pres">
      <dgm:prSet presAssocID="{16932528-FB7A-4C36-A5A7-145761D3794A}" presName="txSpace" presStyleCnt="0"/>
      <dgm:spPr/>
    </dgm:pt>
    <dgm:pt modelId="{FAF7404F-278D-4334-9FBA-8488ECE8342E}" type="pres">
      <dgm:prSet presAssocID="{16932528-FB7A-4C36-A5A7-145761D3794A}" presName="desTx" presStyleLbl="revTx" presStyleIdx="1" presStyleCnt="6">
        <dgm:presLayoutVars/>
      </dgm:prSet>
      <dgm:spPr/>
    </dgm:pt>
    <dgm:pt modelId="{44071088-678A-4395-88FD-F535E5D27EE4}" type="pres">
      <dgm:prSet presAssocID="{6CA1126A-F415-475E-915C-B45B6EDDC30F}" presName="sibTrans" presStyleCnt="0"/>
      <dgm:spPr/>
    </dgm:pt>
    <dgm:pt modelId="{8DD68994-CC46-4428-8500-93F75041F7AD}" type="pres">
      <dgm:prSet presAssocID="{8DEC6023-E78D-42A9-AFC0-2AD2FED0EA93}" presName="compNode" presStyleCnt="0"/>
      <dgm:spPr/>
    </dgm:pt>
    <dgm:pt modelId="{10602E6E-0120-4AAA-872D-BD0EC9680779}" type="pres">
      <dgm:prSet presAssocID="{8DEC6023-E78D-42A9-AFC0-2AD2FED0EA9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Envelope"/>
        </a:ext>
      </dgm:extLst>
    </dgm:pt>
    <dgm:pt modelId="{3D254AA4-5180-470D-851F-0BD09AA73623}" type="pres">
      <dgm:prSet presAssocID="{8DEC6023-E78D-42A9-AFC0-2AD2FED0EA93}" presName="iconSpace" presStyleCnt="0"/>
      <dgm:spPr/>
    </dgm:pt>
    <dgm:pt modelId="{69B409F5-D96C-449E-B6A5-2759AFAF6AA7}" type="pres">
      <dgm:prSet presAssocID="{8DEC6023-E78D-42A9-AFC0-2AD2FED0EA93}" presName="parTx" presStyleLbl="revTx" presStyleIdx="2" presStyleCnt="6">
        <dgm:presLayoutVars>
          <dgm:chMax val="0"/>
          <dgm:chPref val="0"/>
        </dgm:presLayoutVars>
      </dgm:prSet>
      <dgm:spPr/>
    </dgm:pt>
    <dgm:pt modelId="{37CFE87B-7CF2-4611-81E8-0882B7195A61}" type="pres">
      <dgm:prSet presAssocID="{8DEC6023-E78D-42A9-AFC0-2AD2FED0EA93}" presName="txSpace" presStyleCnt="0"/>
      <dgm:spPr/>
    </dgm:pt>
    <dgm:pt modelId="{CDF7FA8D-1ADD-40FE-A37B-65CDDA6FC16C}" type="pres">
      <dgm:prSet presAssocID="{8DEC6023-E78D-42A9-AFC0-2AD2FED0EA93}" presName="desTx" presStyleLbl="revTx" presStyleIdx="3" presStyleCnt="6">
        <dgm:presLayoutVars/>
      </dgm:prSet>
      <dgm:spPr/>
    </dgm:pt>
    <dgm:pt modelId="{C78AA9D6-2393-478F-AFA9-BD0044F1A3EE}" type="pres">
      <dgm:prSet presAssocID="{54D0CAB8-A19D-4543-BCC5-860699B57150}" presName="sibTrans" presStyleCnt="0"/>
      <dgm:spPr/>
    </dgm:pt>
    <dgm:pt modelId="{4725F64E-F36D-4FFD-B629-1F17CD88417C}" type="pres">
      <dgm:prSet presAssocID="{1423708A-790F-4904-A1D4-2DC423ACCB68}" presName="compNode" presStyleCnt="0"/>
      <dgm:spPr/>
    </dgm:pt>
    <dgm:pt modelId="{046A636B-38D0-418F-83EC-1EE6D3B79FD3}" type="pres">
      <dgm:prSet presAssocID="{1423708A-790F-4904-A1D4-2DC423ACCB6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unny Face Outline"/>
        </a:ext>
      </dgm:extLst>
    </dgm:pt>
    <dgm:pt modelId="{679A2C31-466C-4C7D-8131-28417699C28A}" type="pres">
      <dgm:prSet presAssocID="{1423708A-790F-4904-A1D4-2DC423ACCB68}" presName="iconSpace" presStyleCnt="0"/>
      <dgm:spPr/>
    </dgm:pt>
    <dgm:pt modelId="{88F62BDD-BA15-4682-8F0C-E2E229D7571D}" type="pres">
      <dgm:prSet presAssocID="{1423708A-790F-4904-A1D4-2DC423ACCB68}" presName="parTx" presStyleLbl="revTx" presStyleIdx="4" presStyleCnt="6">
        <dgm:presLayoutVars>
          <dgm:chMax val="0"/>
          <dgm:chPref val="0"/>
        </dgm:presLayoutVars>
      </dgm:prSet>
      <dgm:spPr/>
    </dgm:pt>
    <dgm:pt modelId="{B03A68D2-80FB-47D5-BB15-71794348251E}" type="pres">
      <dgm:prSet presAssocID="{1423708A-790F-4904-A1D4-2DC423ACCB68}" presName="txSpace" presStyleCnt="0"/>
      <dgm:spPr/>
    </dgm:pt>
    <dgm:pt modelId="{79185BA9-8B53-427D-8A40-977B21C0F60F}" type="pres">
      <dgm:prSet presAssocID="{1423708A-790F-4904-A1D4-2DC423ACCB68}" presName="desTx" presStyleLbl="revTx" presStyleIdx="5" presStyleCnt="6">
        <dgm:presLayoutVars/>
      </dgm:prSet>
      <dgm:spPr/>
    </dgm:pt>
  </dgm:ptLst>
  <dgm:cxnLst>
    <dgm:cxn modelId="{FAC96E03-7A10-4513-B07C-382D5F08C901}" srcId="{1423708A-790F-4904-A1D4-2DC423ACCB68}" destId="{DBF12DDF-18E4-42D2-8222-6D4CA6D41378}" srcOrd="0" destOrd="0" parTransId="{0B28BB0B-16CE-4672-B25B-A3BD370C5433}" sibTransId="{22A4FF78-F93A-4F8A-B2C6-0F6444F70285}"/>
    <dgm:cxn modelId="{6AF56022-B354-47EA-92BD-2413F1A3E90F}" type="presOf" srcId="{1423708A-790F-4904-A1D4-2DC423ACCB68}" destId="{88F62BDD-BA15-4682-8F0C-E2E229D7571D}" srcOrd="0" destOrd="0" presId="urn:microsoft.com/office/officeart/2018/2/layout/IconLabelDescriptionList"/>
    <dgm:cxn modelId="{BB3CF930-AE9D-4AA7-8272-B9921C8F9038}" srcId="{4B4027CA-83B7-4C30-AEE6-184F234BCCF1}" destId="{8DEC6023-E78D-42A9-AFC0-2AD2FED0EA93}" srcOrd="1" destOrd="0" parTransId="{9848C0E0-CEBB-4445-9AB2-07A4F40CEF2B}" sibTransId="{54D0CAB8-A19D-4543-BCC5-860699B57150}"/>
    <dgm:cxn modelId="{BE83CC33-369C-412E-A16B-3AC5B343DA49}" type="presOf" srcId="{4B4027CA-83B7-4C30-AEE6-184F234BCCF1}" destId="{BB9C18E0-6C2E-4B01-BF9C-E44E4D3ECE8A}" srcOrd="0" destOrd="0" presId="urn:microsoft.com/office/officeart/2018/2/layout/IconLabelDescriptionList"/>
    <dgm:cxn modelId="{32CFFC59-3F07-43AE-AD54-25BF6F21C9D6}" type="presOf" srcId="{8DEC6023-E78D-42A9-AFC0-2AD2FED0EA93}" destId="{69B409F5-D96C-449E-B6A5-2759AFAF6AA7}" srcOrd="0" destOrd="0" presId="urn:microsoft.com/office/officeart/2018/2/layout/IconLabelDescriptionList"/>
    <dgm:cxn modelId="{6A211F68-8508-4D53-A02D-CB7FAD228034}" type="presOf" srcId="{5EA4C947-CE82-43CC-B1A9-20F0C09BB897}" destId="{FAF7404F-278D-4334-9FBA-8488ECE8342E}" srcOrd="0" destOrd="0" presId="urn:microsoft.com/office/officeart/2018/2/layout/IconLabelDescriptionList"/>
    <dgm:cxn modelId="{2D273F93-1393-4414-B713-C178327758E1}" srcId="{4B4027CA-83B7-4C30-AEE6-184F234BCCF1}" destId="{16932528-FB7A-4C36-A5A7-145761D3794A}" srcOrd="0" destOrd="0" parTransId="{8EE4DC1E-5229-4FED-9313-4320C97C6E21}" sibTransId="{6CA1126A-F415-475E-915C-B45B6EDDC30F}"/>
    <dgm:cxn modelId="{53CD5796-BC24-4AA0-B64C-D7F5DB75C5FD}" type="presOf" srcId="{DBF12DDF-18E4-42D2-8222-6D4CA6D41378}" destId="{79185BA9-8B53-427D-8A40-977B21C0F60F}" srcOrd="0" destOrd="0" presId="urn:microsoft.com/office/officeart/2018/2/layout/IconLabelDescriptionList"/>
    <dgm:cxn modelId="{4382AEA3-948F-4E6D-A12F-46A1FD0DAFD8}" srcId="{16932528-FB7A-4C36-A5A7-145761D3794A}" destId="{5EA4C947-CE82-43CC-B1A9-20F0C09BB897}" srcOrd="0" destOrd="0" parTransId="{7EC9A5DB-5A14-432E-9596-D21E6D09638A}" sibTransId="{B888025C-A5BE-48FC-AC40-0A58F7739895}"/>
    <dgm:cxn modelId="{F04D49AC-45A1-4CD6-8621-131B2219DA6A}" type="presOf" srcId="{16932528-FB7A-4C36-A5A7-145761D3794A}" destId="{1AC9AFD9-A78B-4C8F-A0DA-B7B8B89634CA}" srcOrd="0" destOrd="0" presId="urn:microsoft.com/office/officeart/2018/2/layout/IconLabelDescriptionList"/>
    <dgm:cxn modelId="{4D9C1FB8-90B9-4AE9-8EF9-AE626454D9B2}" srcId="{4B4027CA-83B7-4C30-AEE6-184F234BCCF1}" destId="{1423708A-790F-4904-A1D4-2DC423ACCB68}" srcOrd="2" destOrd="0" parTransId="{A0F4892C-35F6-4127-A8CC-BD6AE6022F7A}" sibTransId="{2D96ABBE-6F36-448B-9865-0C50E166E29A}"/>
    <dgm:cxn modelId="{E8F549FF-552D-4566-BA15-D3EE5D27FE76}" srcId="{8DEC6023-E78D-42A9-AFC0-2AD2FED0EA93}" destId="{CF11FB77-AFA2-4827-AF98-D1CF74F78092}" srcOrd="0" destOrd="0" parTransId="{CAAC6C1A-C45A-405C-BB33-B0026E65C4DA}" sibTransId="{512FDAA3-038A-4307-B28A-8D7B1AF0F37E}"/>
    <dgm:cxn modelId="{44D99BFF-EE41-43E8-BC0D-D3FBCD6DF9A9}" type="presOf" srcId="{CF11FB77-AFA2-4827-AF98-D1CF74F78092}" destId="{CDF7FA8D-1ADD-40FE-A37B-65CDDA6FC16C}" srcOrd="0" destOrd="0" presId="urn:microsoft.com/office/officeart/2018/2/layout/IconLabelDescriptionList"/>
    <dgm:cxn modelId="{A8D975FC-F67C-4C53-B01B-A15CA8672155}" type="presParOf" srcId="{BB9C18E0-6C2E-4B01-BF9C-E44E4D3ECE8A}" destId="{CB738B4B-EE30-4F75-AAC8-DE74EE9B9678}" srcOrd="0" destOrd="0" presId="urn:microsoft.com/office/officeart/2018/2/layout/IconLabelDescriptionList"/>
    <dgm:cxn modelId="{71062363-32E8-4857-A8B2-E80206A6346D}" type="presParOf" srcId="{CB738B4B-EE30-4F75-AAC8-DE74EE9B9678}" destId="{FD41BBE2-2837-4442-898E-3673AF9D77A7}" srcOrd="0" destOrd="0" presId="urn:microsoft.com/office/officeart/2018/2/layout/IconLabelDescriptionList"/>
    <dgm:cxn modelId="{EBDDED75-64E4-4BCF-842A-92168675355D}" type="presParOf" srcId="{CB738B4B-EE30-4F75-AAC8-DE74EE9B9678}" destId="{D71C855F-629F-42C7-B97D-78453B013745}" srcOrd="1" destOrd="0" presId="urn:microsoft.com/office/officeart/2018/2/layout/IconLabelDescriptionList"/>
    <dgm:cxn modelId="{50A23137-536F-4BF8-8274-AEFDFAC531A3}" type="presParOf" srcId="{CB738B4B-EE30-4F75-AAC8-DE74EE9B9678}" destId="{1AC9AFD9-A78B-4C8F-A0DA-B7B8B89634CA}" srcOrd="2" destOrd="0" presId="urn:microsoft.com/office/officeart/2018/2/layout/IconLabelDescriptionList"/>
    <dgm:cxn modelId="{86B67CA8-F0C5-45E6-BDA2-07DA96C28A67}" type="presParOf" srcId="{CB738B4B-EE30-4F75-AAC8-DE74EE9B9678}" destId="{788EF7B9-A4B9-4409-8B4E-8E329A970CF8}" srcOrd="3" destOrd="0" presId="urn:microsoft.com/office/officeart/2018/2/layout/IconLabelDescriptionList"/>
    <dgm:cxn modelId="{E8B67975-41E5-4B5F-8927-64995C5E9899}" type="presParOf" srcId="{CB738B4B-EE30-4F75-AAC8-DE74EE9B9678}" destId="{FAF7404F-278D-4334-9FBA-8488ECE8342E}" srcOrd="4" destOrd="0" presId="urn:microsoft.com/office/officeart/2018/2/layout/IconLabelDescriptionList"/>
    <dgm:cxn modelId="{C30C318F-CC50-47F9-96D3-D80BF994F52E}" type="presParOf" srcId="{BB9C18E0-6C2E-4B01-BF9C-E44E4D3ECE8A}" destId="{44071088-678A-4395-88FD-F535E5D27EE4}" srcOrd="1" destOrd="0" presId="urn:microsoft.com/office/officeart/2018/2/layout/IconLabelDescriptionList"/>
    <dgm:cxn modelId="{854922D4-43B1-47AD-961B-DE8456CEC64A}" type="presParOf" srcId="{BB9C18E0-6C2E-4B01-BF9C-E44E4D3ECE8A}" destId="{8DD68994-CC46-4428-8500-93F75041F7AD}" srcOrd="2" destOrd="0" presId="urn:microsoft.com/office/officeart/2018/2/layout/IconLabelDescriptionList"/>
    <dgm:cxn modelId="{665B5CFE-7291-428C-9AED-FD0C2DCE61BE}" type="presParOf" srcId="{8DD68994-CC46-4428-8500-93F75041F7AD}" destId="{10602E6E-0120-4AAA-872D-BD0EC9680779}" srcOrd="0" destOrd="0" presId="urn:microsoft.com/office/officeart/2018/2/layout/IconLabelDescriptionList"/>
    <dgm:cxn modelId="{4E521EC1-645A-4E2C-80F8-080FAFDAD278}" type="presParOf" srcId="{8DD68994-CC46-4428-8500-93F75041F7AD}" destId="{3D254AA4-5180-470D-851F-0BD09AA73623}" srcOrd="1" destOrd="0" presId="urn:microsoft.com/office/officeart/2018/2/layout/IconLabelDescriptionList"/>
    <dgm:cxn modelId="{EBA482AE-877C-4928-8F46-86FA317FFFF6}" type="presParOf" srcId="{8DD68994-CC46-4428-8500-93F75041F7AD}" destId="{69B409F5-D96C-449E-B6A5-2759AFAF6AA7}" srcOrd="2" destOrd="0" presId="urn:microsoft.com/office/officeart/2018/2/layout/IconLabelDescriptionList"/>
    <dgm:cxn modelId="{81E13E47-87EC-4E05-A0CF-6DA81A4C9A7E}" type="presParOf" srcId="{8DD68994-CC46-4428-8500-93F75041F7AD}" destId="{37CFE87B-7CF2-4611-81E8-0882B7195A61}" srcOrd="3" destOrd="0" presId="urn:microsoft.com/office/officeart/2018/2/layout/IconLabelDescriptionList"/>
    <dgm:cxn modelId="{E744898E-BC1C-4785-AFAC-4783FE2C6217}" type="presParOf" srcId="{8DD68994-CC46-4428-8500-93F75041F7AD}" destId="{CDF7FA8D-1ADD-40FE-A37B-65CDDA6FC16C}" srcOrd="4" destOrd="0" presId="urn:microsoft.com/office/officeart/2018/2/layout/IconLabelDescriptionList"/>
    <dgm:cxn modelId="{EFFF21DE-1B9C-46C2-B4FE-5B8642280D63}" type="presParOf" srcId="{BB9C18E0-6C2E-4B01-BF9C-E44E4D3ECE8A}" destId="{C78AA9D6-2393-478F-AFA9-BD0044F1A3EE}" srcOrd="3" destOrd="0" presId="urn:microsoft.com/office/officeart/2018/2/layout/IconLabelDescriptionList"/>
    <dgm:cxn modelId="{3D957B78-663E-4A29-B52E-9903705793D2}" type="presParOf" srcId="{BB9C18E0-6C2E-4B01-BF9C-E44E4D3ECE8A}" destId="{4725F64E-F36D-4FFD-B629-1F17CD88417C}" srcOrd="4" destOrd="0" presId="urn:microsoft.com/office/officeart/2018/2/layout/IconLabelDescriptionList"/>
    <dgm:cxn modelId="{F887E855-6E88-4627-9F1B-1B9C014ED6D2}" type="presParOf" srcId="{4725F64E-F36D-4FFD-B629-1F17CD88417C}" destId="{046A636B-38D0-418F-83EC-1EE6D3B79FD3}" srcOrd="0" destOrd="0" presId="urn:microsoft.com/office/officeart/2018/2/layout/IconLabelDescriptionList"/>
    <dgm:cxn modelId="{3C9008FC-1D32-4DFA-88E8-85316BBF1DF4}" type="presParOf" srcId="{4725F64E-F36D-4FFD-B629-1F17CD88417C}" destId="{679A2C31-466C-4C7D-8131-28417699C28A}" srcOrd="1" destOrd="0" presId="urn:microsoft.com/office/officeart/2018/2/layout/IconLabelDescriptionList"/>
    <dgm:cxn modelId="{521BB2B1-5ADC-43FD-8379-8292B83B8A14}" type="presParOf" srcId="{4725F64E-F36D-4FFD-B629-1F17CD88417C}" destId="{88F62BDD-BA15-4682-8F0C-E2E229D7571D}" srcOrd="2" destOrd="0" presId="urn:microsoft.com/office/officeart/2018/2/layout/IconLabelDescriptionList"/>
    <dgm:cxn modelId="{BCB4387E-129F-4790-A3D3-2EEC2EADE5F3}" type="presParOf" srcId="{4725F64E-F36D-4FFD-B629-1F17CD88417C}" destId="{B03A68D2-80FB-47D5-BB15-71794348251E}" srcOrd="3" destOrd="0" presId="urn:microsoft.com/office/officeart/2018/2/layout/IconLabelDescriptionList"/>
    <dgm:cxn modelId="{F14CEC60-782C-4F40-9780-43BF208025A0}" type="presParOf" srcId="{4725F64E-F36D-4FFD-B629-1F17CD88417C}" destId="{79185BA9-8B53-427D-8A40-977B21C0F60F}"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D14B3CD-1E6B-48CC-8134-1888CDD115BD}"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D9E80D2-799C-4456-8D92-5283E22E2765}">
      <dgm:prSet/>
      <dgm:spPr/>
      <dgm:t>
        <a:bodyPr/>
        <a:lstStyle/>
        <a:p>
          <a:pPr>
            <a:defRPr b="1"/>
          </a:pPr>
          <a:r>
            <a:rPr lang="en-US" b="0" i="0"/>
            <a:t>Introduction to Deep Learning</a:t>
          </a:r>
          <a:endParaRPr lang="en-US"/>
        </a:p>
      </dgm:t>
    </dgm:pt>
    <dgm:pt modelId="{EA34167B-2167-4607-8730-95F12139C9B7}" type="parTrans" cxnId="{3B401626-B93B-424C-94A7-7F84AA4BE086}">
      <dgm:prSet/>
      <dgm:spPr/>
      <dgm:t>
        <a:bodyPr/>
        <a:lstStyle/>
        <a:p>
          <a:endParaRPr lang="en-US"/>
        </a:p>
      </dgm:t>
    </dgm:pt>
    <dgm:pt modelId="{7A938969-65F8-4E25-8688-B01F0FEAEB1B}" type="sibTrans" cxnId="{3B401626-B93B-424C-94A7-7F84AA4BE086}">
      <dgm:prSet/>
      <dgm:spPr/>
      <dgm:t>
        <a:bodyPr/>
        <a:lstStyle/>
        <a:p>
          <a:endParaRPr lang="en-US"/>
        </a:p>
      </dgm:t>
    </dgm:pt>
    <dgm:pt modelId="{B7572FC4-78AE-4480-8AA1-821DA22E0015}">
      <dgm:prSet/>
      <dgm:spPr/>
      <dgm:t>
        <a:bodyPr/>
        <a:lstStyle/>
        <a:p>
          <a:r>
            <a:rPr lang="en-US" b="0" i="0"/>
            <a:t>Subset of machine learning involving neural networks with multiple layers.</a:t>
          </a:r>
          <a:endParaRPr lang="en-US"/>
        </a:p>
      </dgm:t>
    </dgm:pt>
    <dgm:pt modelId="{A22AD270-A792-4D4A-99A9-F46C61654FE1}" type="parTrans" cxnId="{33A654BC-5EDB-497A-8679-CF8335467A3C}">
      <dgm:prSet/>
      <dgm:spPr/>
      <dgm:t>
        <a:bodyPr/>
        <a:lstStyle/>
        <a:p>
          <a:endParaRPr lang="en-US"/>
        </a:p>
      </dgm:t>
    </dgm:pt>
    <dgm:pt modelId="{540CC028-7C60-46F5-830E-53019648B855}" type="sibTrans" cxnId="{33A654BC-5EDB-497A-8679-CF8335467A3C}">
      <dgm:prSet/>
      <dgm:spPr/>
      <dgm:t>
        <a:bodyPr/>
        <a:lstStyle/>
        <a:p>
          <a:endParaRPr lang="en-US"/>
        </a:p>
      </dgm:t>
    </dgm:pt>
    <dgm:pt modelId="{11C1C877-B793-4F30-84D0-0CFB62ACFB29}">
      <dgm:prSet/>
      <dgm:spPr/>
      <dgm:t>
        <a:bodyPr/>
        <a:lstStyle/>
        <a:p>
          <a:pPr>
            <a:defRPr b="1"/>
          </a:pPr>
          <a:r>
            <a:rPr lang="en-US" b="0" i="0"/>
            <a:t>Relevance of Deep Learning for Text Analysis</a:t>
          </a:r>
          <a:endParaRPr lang="en-US"/>
        </a:p>
      </dgm:t>
    </dgm:pt>
    <dgm:pt modelId="{C7A18EC6-A151-438F-A94B-C51115C404FF}" type="parTrans" cxnId="{F637B354-A50B-40C1-BBB4-A4A781B6BF32}">
      <dgm:prSet/>
      <dgm:spPr/>
      <dgm:t>
        <a:bodyPr/>
        <a:lstStyle/>
        <a:p>
          <a:endParaRPr lang="en-US"/>
        </a:p>
      </dgm:t>
    </dgm:pt>
    <dgm:pt modelId="{79E18531-0862-4FBA-91C6-1A77F10478C7}" type="sibTrans" cxnId="{F637B354-A50B-40C1-BBB4-A4A781B6BF32}">
      <dgm:prSet/>
      <dgm:spPr/>
      <dgm:t>
        <a:bodyPr/>
        <a:lstStyle/>
        <a:p>
          <a:endParaRPr lang="en-US"/>
        </a:p>
      </dgm:t>
    </dgm:pt>
    <dgm:pt modelId="{610E2A7C-1B99-404A-8FDE-765F0A3D93E0}">
      <dgm:prSet/>
      <dgm:spPr/>
      <dgm:t>
        <a:bodyPr/>
        <a:lstStyle/>
        <a:p>
          <a:r>
            <a:rPr lang="en-US" b="0" i="0"/>
            <a:t>Ability to learn complex patterns and representations in text data.</a:t>
          </a:r>
          <a:endParaRPr lang="en-US"/>
        </a:p>
      </dgm:t>
    </dgm:pt>
    <dgm:pt modelId="{57858D94-5EC4-4533-A5A1-098167D3AD0C}" type="parTrans" cxnId="{D8D7EDE6-C353-4E4F-9D5F-6AA179EA0AF3}">
      <dgm:prSet/>
      <dgm:spPr/>
      <dgm:t>
        <a:bodyPr/>
        <a:lstStyle/>
        <a:p>
          <a:endParaRPr lang="en-US"/>
        </a:p>
      </dgm:t>
    </dgm:pt>
    <dgm:pt modelId="{FCE3B591-2CA6-48ED-B95C-EAED1F558746}" type="sibTrans" cxnId="{D8D7EDE6-C353-4E4F-9D5F-6AA179EA0AF3}">
      <dgm:prSet/>
      <dgm:spPr/>
      <dgm:t>
        <a:bodyPr/>
        <a:lstStyle/>
        <a:p>
          <a:endParaRPr lang="en-US"/>
        </a:p>
      </dgm:t>
    </dgm:pt>
    <dgm:pt modelId="{C57CF547-E238-4595-8DF1-98D59492A6F3}">
      <dgm:prSet/>
      <dgm:spPr/>
      <dgm:t>
        <a:bodyPr/>
        <a:lstStyle/>
        <a:p>
          <a:pPr>
            <a:defRPr b="1"/>
          </a:pPr>
          <a:r>
            <a:rPr lang="en-US" b="0" i="0"/>
            <a:t>Types of Deep Learning Models Used</a:t>
          </a:r>
          <a:endParaRPr lang="en-US"/>
        </a:p>
      </dgm:t>
    </dgm:pt>
    <dgm:pt modelId="{2A2B99FE-45D4-4338-B4D9-2CB5D50ED5D6}" type="parTrans" cxnId="{59F163AE-598F-4C07-852B-EA74DE525500}">
      <dgm:prSet/>
      <dgm:spPr/>
      <dgm:t>
        <a:bodyPr/>
        <a:lstStyle/>
        <a:p>
          <a:endParaRPr lang="en-US"/>
        </a:p>
      </dgm:t>
    </dgm:pt>
    <dgm:pt modelId="{99A6DA8C-DED6-449D-817F-62221441C588}" type="sibTrans" cxnId="{59F163AE-598F-4C07-852B-EA74DE525500}">
      <dgm:prSet/>
      <dgm:spPr/>
      <dgm:t>
        <a:bodyPr/>
        <a:lstStyle/>
        <a:p>
          <a:endParaRPr lang="en-US"/>
        </a:p>
      </dgm:t>
    </dgm:pt>
    <dgm:pt modelId="{FEA17004-6AFF-455A-9291-F368B700018E}">
      <dgm:prSet/>
      <dgm:spPr/>
      <dgm:t>
        <a:bodyPr/>
        <a:lstStyle/>
        <a:p>
          <a:r>
            <a:rPr lang="en-US" b="0" i="0"/>
            <a:t>LSTM (Long Short-Term Memory), CNN (Convolutional Neural Network), Transformer models.</a:t>
          </a:r>
          <a:endParaRPr lang="en-US"/>
        </a:p>
      </dgm:t>
    </dgm:pt>
    <dgm:pt modelId="{3BA4614F-7724-44A8-90BF-A1F6BF397141}" type="parTrans" cxnId="{89F20FC6-315F-4352-87E3-15EC7523C134}">
      <dgm:prSet/>
      <dgm:spPr/>
      <dgm:t>
        <a:bodyPr/>
        <a:lstStyle/>
        <a:p>
          <a:endParaRPr lang="en-US"/>
        </a:p>
      </dgm:t>
    </dgm:pt>
    <dgm:pt modelId="{D47E5429-CFF7-4E3E-86CE-AA5A7ADB10BA}" type="sibTrans" cxnId="{89F20FC6-315F-4352-87E3-15EC7523C134}">
      <dgm:prSet/>
      <dgm:spPr/>
      <dgm:t>
        <a:bodyPr/>
        <a:lstStyle/>
        <a:p>
          <a:endParaRPr lang="en-US"/>
        </a:p>
      </dgm:t>
    </dgm:pt>
    <dgm:pt modelId="{B9D465A8-973B-432B-BFB0-204B6DA9E13C}" type="pres">
      <dgm:prSet presAssocID="{3D14B3CD-1E6B-48CC-8134-1888CDD115BD}" presName="root" presStyleCnt="0">
        <dgm:presLayoutVars>
          <dgm:dir/>
          <dgm:resizeHandles val="exact"/>
        </dgm:presLayoutVars>
      </dgm:prSet>
      <dgm:spPr/>
    </dgm:pt>
    <dgm:pt modelId="{BDF51DA2-FB58-4358-9449-3845DE489765}" type="pres">
      <dgm:prSet presAssocID="{AD9E80D2-799C-4456-8D92-5283E22E2765}" presName="compNode" presStyleCnt="0"/>
      <dgm:spPr/>
    </dgm:pt>
    <dgm:pt modelId="{A0DC6D88-C656-446A-B5EF-7E57A18A8ED3}" type="pres">
      <dgm:prSet presAssocID="{AD9E80D2-799C-4456-8D92-5283E22E276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B7032838-2080-4DFA-9A1A-282B96518362}" type="pres">
      <dgm:prSet presAssocID="{AD9E80D2-799C-4456-8D92-5283E22E2765}" presName="iconSpace" presStyleCnt="0"/>
      <dgm:spPr/>
    </dgm:pt>
    <dgm:pt modelId="{B7E2284A-AB42-4688-9DD9-905CFB642F1B}" type="pres">
      <dgm:prSet presAssocID="{AD9E80D2-799C-4456-8D92-5283E22E2765}" presName="parTx" presStyleLbl="revTx" presStyleIdx="0" presStyleCnt="6">
        <dgm:presLayoutVars>
          <dgm:chMax val="0"/>
          <dgm:chPref val="0"/>
        </dgm:presLayoutVars>
      </dgm:prSet>
      <dgm:spPr/>
    </dgm:pt>
    <dgm:pt modelId="{6189C4D0-A5E7-4033-941B-2843A0C12D87}" type="pres">
      <dgm:prSet presAssocID="{AD9E80D2-799C-4456-8D92-5283E22E2765}" presName="txSpace" presStyleCnt="0"/>
      <dgm:spPr/>
    </dgm:pt>
    <dgm:pt modelId="{578D08BF-2DC3-4A7E-A2A0-B5E05BE5E760}" type="pres">
      <dgm:prSet presAssocID="{AD9E80D2-799C-4456-8D92-5283E22E2765}" presName="desTx" presStyleLbl="revTx" presStyleIdx="1" presStyleCnt="6">
        <dgm:presLayoutVars/>
      </dgm:prSet>
      <dgm:spPr/>
    </dgm:pt>
    <dgm:pt modelId="{FB69F3A5-E788-4D41-ADD2-58ED3D38FB7D}" type="pres">
      <dgm:prSet presAssocID="{7A938969-65F8-4E25-8688-B01F0FEAEB1B}" presName="sibTrans" presStyleCnt="0"/>
      <dgm:spPr/>
    </dgm:pt>
    <dgm:pt modelId="{C4829D2E-19B6-46E8-B9F7-1DA0B1F91C68}" type="pres">
      <dgm:prSet presAssocID="{11C1C877-B793-4F30-84D0-0CFB62ACFB29}" presName="compNode" presStyleCnt="0"/>
      <dgm:spPr/>
    </dgm:pt>
    <dgm:pt modelId="{35890EE3-01B0-4251-B523-E43A3ECA3F5D}" type="pres">
      <dgm:prSet presAssocID="{11C1C877-B793-4F30-84D0-0CFB62ACFB2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ze"/>
        </a:ext>
      </dgm:extLst>
    </dgm:pt>
    <dgm:pt modelId="{AC4212C0-DBA3-4A29-A056-302FE5475455}" type="pres">
      <dgm:prSet presAssocID="{11C1C877-B793-4F30-84D0-0CFB62ACFB29}" presName="iconSpace" presStyleCnt="0"/>
      <dgm:spPr/>
    </dgm:pt>
    <dgm:pt modelId="{4AD5196A-A3AF-41F8-A55F-BECE037B12D3}" type="pres">
      <dgm:prSet presAssocID="{11C1C877-B793-4F30-84D0-0CFB62ACFB29}" presName="parTx" presStyleLbl="revTx" presStyleIdx="2" presStyleCnt="6">
        <dgm:presLayoutVars>
          <dgm:chMax val="0"/>
          <dgm:chPref val="0"/>
        </dgm:presLayoutVars>
      </dgm:prSet>
      <dgm:spPr/>
    </dgm:pt>
    <dgm:pt modelId="{718C6A80-27C5-4B3A-B795-72B927C4B8B6}" type="pres">
      <dgm:prSet presAssocID="{11C1C877-B793-4F30-84D0-0CFB62ACFB29}" presName="txSpace" presStyleCnt="0"/>
      <dgm:spPr/>
    </dgm:pt>
    <dgm:pt modelId="{481B1BCA-C0B9-4C43-862E-9D2A32F18342}" type="pres">
      <dgm:prSet presAssocID="{11C1C877-B793-4F30-84D0-0CFB62ACFB29}" presName="desTx" presStyleLbl="revTx" presStyleIdx="3" presStyleCnt="6">
        <dgm:presLayoutVars/>
      </dgm:prSet>
      <dgm:spPr/>
    </dgm:pt>
    <dgm:pt modelId="{CAD51F80-9924-4719-A312-6EB20F01A581}" type="pres">
      <dgm:prSet presAssocID="{79E18531-0862-4FBA-91C6-1A77F10478C7}" presName="sibTrans" presStyleCnt="0"/>
      <dgm:spPr/>
    </dgm:pt>
    <dgm:pt modelId="{95E177F0-14ED-4A7D-BD0B-7E6B8F87DC87}" type="pres">
      <dgm:prSet presAssocID="{C57CF547-E238-4595-8DF1-98D59492A6F3}" presName="compNode" presStyleCnt="0"/>
      <dgm:spPr/>
    </dgm:pt>
    <dgm:pt modelId="{3CF1DC1F-33C7-4743-95CD-559E729E4402}" type="pres">
      <dgm:prSet presAssocID="{C57CF547-E238-4595-8DF1-98D59492A6F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92AB6EE3-5B67-47B9-86AF-6CB0A9A1123B}" type="pres">
      <dgm:prSet presAssocID="{C57CF547-E238-4595-8DF1-98D59492A6F3}" presName="iconSpace" presStyleCnt="0"/>
      <dgm:spPr/>
    </dgm:pt>
    <dgm:pt modelId="{CB78B4B5-6834-492E-88D8-71377C4155A4}" type="pres">
      <dgm:prSet presAssocID="{C57CF547-E238-4595-8DF1-98D59492A6F3}" presName="parTx" presStyleLbl="revTx" presStyleIdx="4" presStyleCnt="6">
        <dgm:presLayoutVars>
          <dgm:chMax val="0"/>
          <dgm:chPref val="0"/>
        </dgm:presLayoutVars>
      </dgm:prSet>
      <dgm:spPr/>
    </dgm:pt>
    <dgm:pt modelId="{CBA471BF-A024-43D8-B764-CCD4B941E241}" type="pres">
      <dgm:prSet presAssocID="{C57CF547-E238-4595-8DF1-98D59492A6F3}" presName="txSpace" presStyleCnt="0"/>
      <dgm:spPr/>
    </dgm:pt>
    <dgm:pt modelId="{FC2E06B4-A065-41E7-BBEB-7B68EA9BEE6A}" type="pres">
      <dgm:prSet presAssocID="{C57CF547-E238-4595-8DF1-98D59492A6F3}" presName="desTx" presStyleLbl="revTx" presStyleIdx="5" presStyleCnt="6">
        <dgm:presLayoutVars/>
      </dgm:prSet>
      <dgm:spPr/>
    </dgm:pt>
  </dgm:ptLst>
  <dgm:cxnLst>
    <dgm:cxn modelId="{3B401626-B93B-424C-94A7-7F84AA4BE086}" srcId="{3D14B3CD-1E6B-48CC-8134-1888CDD115BD}" destId="{AD9E80D2-799C-4456-8D92-5283E22E2765}" srcOrd="0" destOrd="0" parTransId="{EA34167B-2167-4607-8730-95F12139C9B7}" sibTransId="{7A938969-65F8-4E25-8688-B01F0FEAEB1B}"/>
    <dgm:cxn modelId="{F637B354-A50B-40C1-BBB4-A4A781B6BF32}" srcId="{3D14B3CD-1E6B-48CC-8134-1888CDD115BD}" destId="{11C1C877-B793-4F30-84D0-0CFB62ACFB29}" srcOrd="1" destOrd="0" parTransId="{C7A18EC6-A151-438F-A94B-C51115C404FF}" sibTransId="{79E18531-0862-4FBA-91C6-1A77F10478C7}"/>
    <dgm:cxn modelId="{F1958E5B-CBE3-47DD-99BE-6269748B760C}" type="presOf" srcId="{AD9E80D2-799C-4456-8D92-5283E22E2765}" destId="{B7E2284A-AB42-4688-9DD9-905CFB642F1B}" srcOrd="0" destOrd="0" presId="urn:microsoft.com/office/officeart/2018/2/layout/IconLabelDescriptionList"/>
    <dgm:cxn modelId="{2910765F-37B2-44CC-A235-E56D443186DB}" type="presOf" srcId="{3D14B3CD-1E6B-48CC-8134-1888CDD115BD}" destId="{B9D465A8-973B-432B-BFB0-204B6DA9E13C}" srcOrd="0" destOrd="0" presId="urn:microsoft.com/office/officeart/2018/2/layout/IconLabelDescriptionList"/>
    <dgm:cxn modelId="{0AE4A46E-D4D1-4BEB-A19D-29C511CD28A4}" type="presOf" srcId="{11C1C877-B793-4F30-84D0-0CFB62ACFB29}" destId="{4AD5196A-A3AF-41F8-A55F-BECE037B12D3}" srcOrd="0" destOrd="0" presId="urn:microsoft.com/office/officeart/2018/2/layout/IconLabelDescriptionList"/>
    <dgm:cxn modelId="{550DCF75-13C2-47E2-A92A-4564815386EC}" type="presOf" srcId="{B7572FC4-78AE-4480-8AA1-821DA22E0015}" destId="{578D08BF-2DC3-4A7E-A2A0-B5E05BE5E760}" srcOrd="0" destOrd="0" presId="urn:microsoft.com/office/officeart/2018/2/layout/IconLabelDescriptionList"/>
    <dgm:cxn modelId="{B416367E-9655-49D0-9C7D-BC808D384C09}" type="presOf" srcId="{C57CF547-E238-4595-8DF1-98D59492A6F3}" destId="{CB78B4B5-6834-492E-88D8-71377C4155A4}" srcOrd="0" destOrd="0" presId="urn:microsoft.com/office/officeart/2018/2/layout/IconLabelDescriptionList"/>
    <dgm:cxn modelId="{E4AE7DA3-CC77-4972-A5B1-70C08B5B2FCD}" type="presOf" srcId="{610E2A7C-1B99-404A-8FDE-765F0A3D93E0}" destId="{481B1BCA-C0B9-4C43-862E-9D2A32F18342}" srcOrd="0" destOrd="0" presId="urn:microsoft.com/office/officeart/2018/2/layout/IconLabelDescriptionList"/>
    <dgm:cxn modelId="{93E772AA-97B4-41F0-A463-4F38BD9561B7}" type="presOf" srcId="{FEA17004-6AFF-455A-9291-F368B700018E}" destId="{FC2E06B4-A065-41E7-BBEB-7B68EA9BEE6A}" srcOrd="0" destOrd="0" presId="urn:microsoft.com/office/officeart/2018/2/layout/IconLabelDescriptionList"/>
    <dgm:cxn modelId="{59F163AE-598F-4C07-852B-EA74DE525500}" srcId="{3D14B3CD-1E6B-48CC-8134-1888CDD115BD}" destId="{C57CF547-E238-4595-8DF1-98D59492A6F3}" srcOrd="2" destOrd="0" parTransId="{2A2B99FE-45D4-4338-B4D9-2CB5D50ED5D6}" sibTransId="{99A6DA8C-DED6-449D-817F-62221441C588}"/>
    <dgm:cxn modelId="{33A654BC-5EDB-497A-8679-CF8335467A3C}" srcId="{AD9E80D2-799C-4456-8D92-5283E22E2765}" destId="{B7572FC4-78AE-4480-8AA1-821DA22E0015}" srcOrd="0" destOrd="0" parTransId="{A22AD270-A792-4D4A-99A9-F46C61654FE1}" sibTransId="{540CC028-7C60-46F5-830E-53019648B855}"/>
    <dgm:cxn modelId="{89F20FC6-315F-4352-87E3-15EC7523C134}" srcId="{C57CF547-E238-4595-8DF1-98D59492A6F3}" destId="{FEA17004-6AFF-455A-9291-F368B700018E}" srcOrd="0" destOrd="0" parTransId="{3BA4614F-7724-44A8-90BF-A1F6BF397141}" sibTransId="{D47E5429-CFF7-4E3E-86CE-AA5A7ADB10BA}"/>
    <dgm:cxn modelId="{D8D7EDE6-C353-4E4F-9D5F-6AA179EA0AF3}" srcId="{11C1C877-B793-4F30-84D0-0CFB62ACFB29}" destId="{610E2A7C-1B99-404A-8FDE-765F0A3D93E0}" srcOrd="0" destOrd="0" parTransId="{57858D94-5EC4-4533-A5A1-098167D3AD0C}" sibTransId="{FCE3B591-2CA6-48ED-B95C-EAED1F558746}"/>
    <dgm:cxn modelId="{36485C5E-7CE2-4A60-BE54-AB1EF9A57D46}" type="presParOf" srcId="{B9D465A8-973B-432B-BFB0-204B6DA9E13C}" destId="{BDF51DA2-FB58-4358-9449-3845DE489765}" srcOrd="0" destOrd="0" presId="urn:microsoft.com/office/officeart/2018/2/layout/IconLabelDescriptionList"/>
    <dgm:cxn modelId="{D26AEFF7-3A9B-4576-B454-CC258B116E9C}" type="presParOf" srcId="{BDF51DA2-FB58-4358-9449-3845DE489765}" destId="{A0DC6D88-C656-446A-B5EF-7E57A18A8ED3}" srcOrd="0" destOrd="0" presId="urn:microsoft.com/office/officeart/2018/2/layout/IconLabelDescriptionList"/>
    <dgm:cxn modelId="{754A17F3-AA28-40E5-87A6-D6E4D398B4B8}" type="presParOf" srcId="{BDF51DA2-FB58-4358-9449-3845DE489765}" destId="{B7032838-2080-4DFA-9A1A-282B96518362}" srcOrd="1" destOrd="0" presId="urn:microsoft.com/office/officeart/2018/2/layout/IconLabelDescriptionList"/>
    <dgm:cxn modelId="{02E87692-D684-4028-AFD4-AEF904EA0686}" type="presParOf" srcId="{BDF51DA2-FB58-4358-9449-3845DE489765}" destId="{B7E2284A-AB42-4688-9DD9-905CFB642F1B}" srcOrd="2" destOrd="0" presId="urn:microsoft.com/office/officeart/2018/2/layout/IconLabelDescriptionList"/>
    <dgm:cxn modelId="{844AF804-DD1A-4EEA-87E5-A4396E6BD1B5}" type="presParOf" srcId="{BDF51DA2-FB58-4358-9449-3845DE489765}" destId="{6189C4D0-A5E7-4033-941B-2843A0C12D87}" srcOrd="3" destOrd="0" presId="urn:microsoft.com/office/officeart/2018/2/layout/IconLabelDescriptionList"/>
    <dgm:cxn modelId="{40CF510E-C886-45C9-BDBE-F6333A512576}" type="presParOf" srcId="{BDF51DA2-FB58-4358-9449-3845DE489765}" destId="{578D08BF-2DC3-4A7E-A2A0-B5E05BE5E760}" srcOrd="4" destOrd="0" presId="urn:microsoft.com/office/officeart/2018/2/layout/IconLabelDescriptionList"/>
    <dgm:cxn modelId="{FB9F62AA-437E-4B92-8280-E8F026EA2995}" type="presParOf" srcId="{B9D465A8-973B-432B-BFB0-204B6DA9E13C}" destId="{FB69F3A5-E788-4D41-ADD2-58ED3D38FB7D}" srcOrd="1" destOrd="0" presId="urn:microsoft.com/office/officeart/2018/2/layout/IconLabelDescriptionList"/>
    <dgm:cxn modelId="{0A1D8062-B4B2-46B5-8DCE-B172C35BDADF}" type="presParOf" srcId="{B9D465A8-973B-432B-BFB0-204B6DA9E13C}" destId="{C4829D2E-19B6-46E8-B9F7-1DA0B1F91C68}" srcOrd="2" destOrd="0" presId="urn:microsoft.com/office/officeart/2018/2/layout/IconLabelDescriptionList"/>
    <dgm:cxn modelId="{7FE6D709-2FE4-4481-85A7-A72B56E3F702}" type="presParOf" srcId="{C4829D2E-19B6-46E8-B9F7-1DA0B1F91C68}" destId="{35890EE3-01B0-4251-B523-E43A3ECA3F5D}" srcOrd="0" destOrd="0" presId="urn:microsoft.com/office/officeart/2018/2/layout/IconLabelDescriptionList"/>
    <dgm:cxn modelId="{8C5F59F4-A7C4-4473-B9F7-1EA477CC2029}" type="presParOf" srcId="{C4829D2E-19B6-46E8-B9F7-1DA0B1F91C68}" destId="{AC4212C0-DBA3-4A29-A056-302FE5475455}" srcOrd="1" destOrd="0" presId="urn:microsoft.com/office/officeart/2018/2/layout/IconLabelDescriptionList"/>
    <dgm:cxn modelId="{9C053A40-D529-4CC1-A7B6-AB1429264802}" type="presParOf" srcId="{C4829D2E-19B6-46E8-B9F7-1DA0B1F91C68}" destId="{4AD5196A-A3AF-41F8-A55F-BECE037B12D3}" srcOrd="2" destOrd="0" presId="urn:microsoft.com/office/officeart/2018/2/layout/IconLabelDescriptionList"/>
    <dgm:cxn modelId="{7FECDD1D-EE8B-48B2-BE57-FA2E16ABEBAA}" type="presParOf" srcId="{C4829D2E-19B6-46E8-B9F7-1DA0B1F91C68}" destId="{718C6A80-27C5-4B3A-B795-72B927C4B8B6}" srcOrd="3" destOrd="0" presId="urn:microsoft.com/office/officeart/2018/2/layout/IconLabelDescriptionList"/>
    <dgm:cxn modelId="{EC2B8009-CFA5-40FD-BE13-D676C806E3CF}" type="presParOf" srcId="{C4829D2E-19B6-46E8-B9F7-1DA0B1F91C68}" destId="{481B1BCA-C0B9-4C43-862E-9D2A32F18342}" srcOrd="4" destOrd="0" presId="urn:microsoft.com/office/officeart/2018/2/layout/IconLabelDescriptionList"/>
    <dgm:cxn modelId="{F05EC430-D5F6-4CD7-A225-8561CABC9C6C}" type="presParOf" srcId="{B9D465A8-973B-432B-BFB0-204B6DA9E13C}" destId="{CAD51F80-9924-4719-A312-6EB20F01A581}" srcOrd="3" destOrd="0" presId="urn:microsoft.com/office/officeart/2018/2/layout/IconLabelDescriptionList"/>
    <dgm:cxn modelId="{34D3D4BE-E470-4882-9D03-D92E63C6C3E3}" type="presParOf" srcId="{B9D465A8-973B-432B-BFB0-204B6DA9E13C}" destId="{95E177F0-14ED-4A7D-BD0B-7E6B8F87DC87}" srcOrd="4" destOrd="0" presId="urn:microsoft.com/office/officeart/2018/2/layout/IconLabelDescriptionList"/>
    <dgm:cxn modelId="{358E8D4F-4D2F-4C29-955D-2752AFB4D0DE}" type="presParOf" srcId="{95E177F0-14ED-4A7D-BD0B-7E6B8F87DC87}" destId="{3CF1DC1F-33C7-4743-95CD-559E729E4402}" srcOrd="0" destOrd="0" presId="urn:microsoft.com/office/officeart/2018/2/layout/IconLabelDescriptionList"/>
    <dgm:cxn modelId="{FEE25A27-1556-4797-91F7-8D94D2881187}" type="presParOf" srcId="{95E177F0-14ED-4A7D-BD0B-7E6B8F87DC87}" destId="{92AB6EE3-5B67-47B9-86AF-6CB0A9A1123B}" srcOrd="1" destOrd="0" presId="urn:microsoft.com/office/officeart/2018/2/layout/IconLabelDescriptionList"/>
    <dgm:cxn modelId="{FB9E98C1-EE22-4D7F-A6E4-EC42379B14D4}" type="presParOf" srcId="{95E177F0-14ED-4A7D-BD0B-7E6B8F87DC87}" destId="{CB78B4B5-6834-492E-88D8-71377C4155A4}" srcOrd="2" destOrd="0" presId="urn:microsoft.com/office/officeart/2018/2/layout/IconLabelDescriptionList"/>
    <dgm:cxn modelId="{62A24817-295C-4968-B49C-815D090BBEB4}" type="presParOf" srcId="{95E177F0-14ED-4A7D-BD0B-7E6B8F87DC87}" destId="{CBA471BF-A024-43D8-B764-CCD4B941E241}" srcOrd="3" destOrd="0" presId="urn:microsoft.com/office/officeart/2018/2/layout/IconLabelDescriptionList"/>
    <dgm:cxn modelId="{44F87A36-26D7-4A3A-97F7-ACA56EFF27B5}" type="presParOf" srcId="{95E177F0-14ED-4A7D-BD0B-7E6B8F87DC87}" destId="{FC2E06B4-A065-41E7-BBEB-7B68EA9BEE6A}"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0824D9F-09B0-42CD-AE5B-0D6CB8746382}"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4CECF3D6-D532-41A2-8053-C518DA94D4AA}">
      <dgm:prSet/>
      <dgm:spPr/>
      <dgm:t>
        <a:bodyPr/>
        <a:lstStyle/>
        <a:p>
          <a:r>
            <a:rPr lang="en-US" b="0" i="0"/>
            <a:t>Explanation of LSTM Architecture</a:t>
          </a:r>
          <a:endParaRPr lang="en-US"/>
        </a:p>
      </dgm:t>
    </dgm:pt>
    <dgm:pt modelId="{C0DAC391-5C64-4239-94A5-F7573412EED0}" type="parTrans" cxnId="{8F08507A-547F-4B1C-8693-1BCA1BB3CD84}">
      <dgm:prSet/>
      <dgm:spPr/>
      <dgm:t>
        <a:bodyPr/>
        <a:lstStyle/>
        <a:p>
          <a:endParaRPr lang="en-US"/>
        </a:p>
      </dgm:t>
    </dgm:pt>
    <dgm:pt modelId="{99B58E60-730C-4BDF-A9D7-37E679F9CE75}" type="sibTrans" cxnId="{8F08507A-547F-4B1C-8693-1BCA1BB3CD84}">
      <dgm:prSet/>
      <dgm:spPr/>
      <dgm:t>
        <a:bodyPr/>
        <a:lstStyle/>
        <a:p>
          <a:endParaRPr lang="en-US"/>
        </a:p>
      </dgm:t>
    </dgm:pt>
    <dgm:pt modelId="{31F3C0C1-731F-4F57-B738-FEC1F94A950B}">
      <dgm:prSet/>
      <dgm:spPr/>
      <dgm:t>
        <a:bodyPr/>
        <a:lstStyle/>
        <a:p>
          <a:r>
            <a:rPr lang="en-US" b="0" i="0"/>
            <a:t>Designed to handle the issue of vanishing and exploding gradients in RNNs.</a:t>
          </a:r>
          <a:endParaRPr lang="en-US"/>
        </a:p>
      </dgm:t>
    </dgm:pt>
    <dgm:pt modelId="{4C18E680-FE6B-47F6-906D-FD521794341C}" type="parTrans" cxnId="{6FCE188F-5056-45E2-B635-016430EFA66B}">
      <dgm:prSet/>
      <dgm:spPr/>
      <dgm:t>
        <a:bodyPr/>
        <a:lstStyle/>
        <a:p>
          <a:endParaRPr lang="en-US"/>
        </a:p>
      </dgm:t>
    </dgm:pt>
    <dgm:pt modelId="{AFEC4BFA-C9AD-49EE-9022-0AD5B47AA43E}" type="sibTrans" cxnId="{6FCE188F-5056-45E2-B635-016430EFA66B}">
      <dgm:prSet/>
      <dgm:spPr/>
      <dgm:t>
        <a:bodyPr/>
        <a:lstStyle/>
        <a:p>
          <a:endParaRPr lang="en-US"/>
        </a:p>
      </dgm:t>
    </dgm:pt>
    <dgm:pt modelId="{C4BF218D-424D-480C-9C17-3794BEBBB0AC}">
      <dgm:prSet/>
      <dgm:spPr/>
      <dgm:t>
        <a:bodyPr/>
        <a:lstStyle/>
        <a:p>
          <a:r>
            <a:rPr lang="en-US" b="0" i="0"/>
            <a:t>Ability to capture long-term dependencies in sequential data.</a:t>
          </a:r>
          <a:endParaRPr lang="en-US"/>
        </a:p>
      </dgm:t>
    </dgm:pt>
    <dgm:pt modelId="{EF345C2C-F7FE-4148-A403-9E857D7A20AA}" type="parTrans" cxnId="{109C51CF-ECC5-4FF6-8675-C8D69E8F4D33}">
      <dgm:prSet/>
      <dgm:spPr/>
      <dgm:t>
        <a:bodyPr/>
        <a:lstStyle/>
        <a:p>
          <a:endParaRPr lang="en-US"/>
        </a:p>
      </dgm:t>
    </dgm:pt>
    <dgm:pt modelId="{CB1853FE-652C-45B9-8D7A-74762ABEFA8B}" type="sibTrans" cxnId="{109C51CF-ECC5-4FF6-8675-C8D69E8F4D33}">
      <dgm:prSet/>
      <dgm:spPr/>
      <dgm:t>
        <a:bodyPr/>
        <a:lstStyle/>
        <a:p>
          <a:endParaRPr lang="en-US"/>
        </a:p>
      </dgm:t>
    </dgm:pt>
    <dgm:pt modelId="{0B15B7E6-B7EC-48EB-818A-7E924B3FB691}">
      <dgm:prSet/>
      <dgm:spPr/>
      <dgm:t>
        <a:bodyPr/>
        <a:lstStyle/>
        <a:p>
          <a:r>
            <a:rPr lang="en-US" b="0" i="0"/>
            <a:t>Why LSTM is Suitable for Sequence Data</a:t>
          </a:r>
          <a:endParaRPr lang="en-US"/>
        </a:p>
      </dgm:t>
    </dgm:pt>
    <dgm:pt modelId="{FD72B8CF-A513-4401-B66E-A4CFF195E05F}" type="parTrans" cxnId="{DD2A4C8F-3971-47F3-A026-6BAE5D880432}">
      <dgm:prSet/>
      <dgm:spPr/>
      <dgm:t>
        <a:bodyPr/>
        <a:lstStyle/>
        <a:p>
          <a:endParaRPr lang="en-US"/>
        </a:p>
      </dgm:t>
    </dgm:pt>
    <dgm:pt modelId="{32A58B34-99C3-4510-8C5B-05D37A88E87E}" type="sibTrans" cxnId="{DD2A4C8F-3971-47F3-A026-6BAE5D880432}">
      <dgm:prSet/>
      <dgm:spPr/>
      <dgm:t>
        <a:bodyPr/>
        <a:lstStyle/>
        <a:p>
          <a:endParaRPr lang="en-US"/>
        </a:p>
      </dgm:t>
    </dgm:pt>
    <dgm:pt modelId="{365A6593-55D4-456A-BE29-9C4551AE754D}">
      <dgm:prSet/>
      <dgm:spPr/>
      <dgm:t>
        <a:bodyPr/>
        <a:lstStyle/>
        <a:p>
          <a:r>
            <a:rPr lang="en-US" b="0" i="0"/>
            <a:t>Preserves context over long sequences, crucial for sentiment analysis of tweets.</a:t>
          </a:r>
          <a:endParaRPr lang="en-US"/>
        </a:p>
      </dgm:t>
    </dgm:pt>
    <dgm:pt modelId="{7088DD13-C5AB-456B-92B3-D773517A86EF}" type="parTrans" cxnId="{C60DF861-1BB9-421D-841D-71B79FC32099}">
      <dgm:prSet/>
      <dgm:spPr/>
      <dgm:t>
        <a:bodyPr/>
        <a:lstStyle/>
        <a:p>
          <a:endParaRPr lang="en-US"/>
        </a:p>
      </dgm:t>
    </dgm:pt>
    <dgm:pt modelId="{FB103888-F08D-4A77-AD23-C1EB9933C07A}" type="sibTrans" cxnId="{C60DF861-1BB9-421D-841D-71B79FC32099}">
      <dgm:prSet/>
      <dgm:spPr/>
      <dgm:t>
        <a:bodyPr/>
        <a:lstStyle/>
        <a:p>
          <a:endParaRPr lang="en-US"/>
        </a:p>
      </dgm:t>
    </dgm:pt>
    <dgm:pt modelId="{830EEDD8-5DE9-423D-9FFC-832BDCD8C303}">
      <dgm:prSet/>
      <dgm:spPr/>
      <dgm:t>
        <a:bodyPr/>
        <a:lstStyle/>
        <a:p>
          <a:r>
            <a:rPr lang="en-US" b="0" i="0"/>
            <a:t>Applications of LSTM in Sentiment Analysis</a:t>
          </a:r>
          <a:endParaRPr lang="en-US"/>
        </a:p>
      </dgm:t>
    </dgm:pt>
    <dgm:pt modelId="{452FB38D-F343-4309-A369-899B540B74D3}" type="parTrans" cxnId="{36AC4399-79D0-4BA0-A718-03BD57AEE4A9}">
      <dgm:prSet/>
      <dgm:spPr/>
      <dgm:t>
        <a:bodyPr/>
        <a:lstStyle/>
        <a:p>
          <a:endParaRPr lang="en-US"/>
        </a:p>
      </dgm:t>
    </dgm:pt>
    <dgm:pt modelId="{0EAFB1B1-4143-4457-9370-E340F07D9B15}" type="sibTrans" cxnId="{36AC4399-79D0-4BA0-A718-03BD57AEE4A9}">
      <dgm:prSet/>
      <dgm:spPr/>
      <dgm:t>
        <a:bodyPr/>
        <a:lstStyle/>
        <a:p>
          <a:endParaRPr lang="en-US"/>
        </a:p>
      </dgm:t>
    </dgm:pt>
    <dgm:pt modelId="{017A52FC-63DA-4704-8FBF-FA2921A98E15}">
      <dgm:prSet/>
      <dgm:spPr/>
      <dgm:t>
        <a:bodyPr/>
        <a:lstStyle/>
        <a:p>
          <a:r>
            <a:rPr lang="en-US" b="0" i="0"/>
            <a:t>Sequential nature of tweets makes LSTM effective in capturing sentiment evolution.</a:t>
          </a:r>
          <a:endParaRPr lang="en-US"/>
        </a:p>
      </dgm:t>
    </dgm:pt>
    <dgm:pt modelId="{7BEA641C-29B5-4188-81E9-CB6D7FFA44EB}" type="parTrans" cxnId="{CC0AE035-61C6-4B6C-81BC-AA12654C3B62}">
      <dgm:prSet/>
      <dgm:spPr/>
      <dgm:t>
        <a:bodyPr/>
        <a:lstStyle/>
        <a:p>
          <a:endParaRPr lang="en-US"/>
        </a:p>
      </dgm:t>
    </dgm:pt>
    <dgm:pt modelId="{CF0F249A-0E3A-45F7-9A0E-AFB769118EED}" type="sibTrans" cxnId="{CC0AE035-61C6-4B6C-81BC-AA12654C3B62}">
      <dgm:prSet/>
      <dgm:spPr/>
      <dgm:t>
        <a:bodyPr/>
        <a:lstStyle/>
        <a:p>
          <a:endParaRPr lang="en-US"/>
        </a:p>
      </dgm:t>
    </dgm:pt>
    <dgm:pt modelId="{3966C70F-698D-824D-A2F9-4DC879B28240}" type="pres">
      <dgm:prSet presAssocID="{C0824D9F-09B0-42CD-AE5B-0D6CB8746382}" presName="Name0" presStyleCnt="0">
        <dgm:presLayoutVars>
          <dgm:dir/>
          <dgm:animLvl val="lvl"/>
          <dgm:resizeHandles val="exact"/>
        </dgm:presLayoutVars>
      </dgm:prSet>
      <dgm:spPr/>
    </dgm:pt>
    <dgm:pt modelId="{48D534C8-0294-8D45-AAAD-1090DFA2954D}" type="pres">
      <dgm:prSet presAssocID="{4CECF3D6-D532-41A2-8053-C518DA94D4AA}" presName="composite" presStyleCnt="0"/>
      <dgm:spPr/>
    </dgm:pt>
    <dgm:pt modelId="{F6A47920-DB5A-2B43-9677-5D94EA48E141}" type="pres">
      <dgm:prSet presAssocID="{4CECF3D6-D532-41A2-8053-C518DA94D4AA}" presName="parTx" presStyleLbl="alignNode1" presStyleIdx="0" presStyleCnt="3">
        <dgm:presLayoutVars>
          <dgm:chMax val="0"/>
          <dgm:chPref val="0"/>
          <dgm:bulletEnabled val="1"/>
        </dgm:presLayoutVars>
      </dgm:prSet>
      <dgm:spPr/>
    </dgm:pt>
    <dgm:pt modelId="{17E44FCD-589C-0540-B0EC-13E30016C903}" type="pres">
      <dgm:prSet presAssocID="{4CECF3D6-D532-41A2-8053-C518DA94D4AA}" presName="desTx" presStyleLbl="alignAccFollowNode1" presStyleIdx="0" presStyleCnt="3">
        <dgm:presLayoutVars>
          <dgm:bulletEnabled val="1"/>
        </dgm:presLayoutVars>
      </dgm:prSet>
      <dgm:spPr/>
    </dgm:pt>
    <dgm:pt modelId="{2448AA93-6E89-9E47-9C1A-E7C62BA9837C}" type="pres">
      <dgm:prSet presAssocID="{99B58E60-730C-4BDF-A9D7-37E679F9CE75}" presName="space" presStyleCnt="0"/>
      <dgm:spPr/>
    </dgm:pt>
    <dgm:pt modelId="{F61A9D3F-020F-8047-93DD-9C53012D7D84}" type="pres">
      <dgm:prSet presAssocID="{0B15B7E6-B7EC-48EB-818A-7E924B3FB691}" presName="composite" presStyleCnt="0"/>
      <dgm:spPr/>
    </dgm:pt>
    <dgm:pt modelId="{2A94B298-1DA3-5B4E-BB24-5A5A44DFB86E}" type="pres">
      <dgm:prSet presAssocID="{0B15B7E6-B7EC-48EB-818A-7E924B3FB691}" presName="parTx" presStyleLbl="alignNode1" presStyleIdx="1" presStyleCnt="3">
        <dgm:presLayoutVars>
          <dgm:chMax val="0"/>
          <dgm:chPref val="0"/>
          <dgm:bulletEnabled val="1"/>
        </dgm:presLayoutVars>
      </dgm:prSet>
      <dgm:spPr/>
    </dgm:pt>
    <dgm:pt modelId="{38CAF919-FB56-7943-A0E5-8CF0B12D2E32}" type="pres">
      <dgm:prSet presAssocID="{0B15B7E6-B7EC-48EB-818A-7E924B3FB691}" presName="desTx" presStyleLbl="alignAccFollowNode1" presStyleIdx="1" presStyleCnt="3">
        <dgm:presLayoutVars>
          <dgm:bulletEnabled val="1"/>
        </dgm:presLayoutVars>
      </dgm:prSet>
      <dgm:spPr/>
    </dgm:pt>
    <dgm:pt modelId="{51A455F3-7936-1C4A-88F4-B26A19B607F3}" type="pres">
      <dgm:prSet presAssocID="{32A58B34-99C3-4510-8C5B-05D37A88E87E}" presName="space" presStyleCnt="0"/>
      <dgm:spPr/>
    </dgm:pt>
    <dgm:pt modelId="{B2827180-1AD0-0F41-8473-9756906298DB}" type="pres">
      <dgm:prSet presAssocID="{830EEDD8-5DE9-423D-9FFC-832BDCD8C303}" presName="composite" presStyleCnt="0"/>
      <dgm:spPr/>
    </dgm:pt>
    <dgm:pt modelId="{4E0D5B9C-137B-AA43-93D5-262BAEBCFDF5}" type="pres">
      <dgm:prSet presAssocID="{830EEDD8-5DE9-423D-9FFC-832BDCD8C303}" presName="parTx" presStyleLbl="alignNode1" presStyleIdx="2" presStyleCnt="3">
        <dgm:presLayoutVars>
          <dgm:chMax val="0"/>
          <dgm:chPref val="0"/>
          <dgm:bulletEnabled val="1"/>
        </dgm:presLayoutVars>
      </dgm:prSet>
      <dgm:spPr/>
    </dgm:pt>
    <dgm:pt modelId="{9A9155F4-9535-EE43-B48B-F01DA5160445}" type="pres">
      <dgm:prSet presAssocID="{830EEDD8-5DE9-423D-9FFC-832BDCD8C303}" presName="desTx" presStyleLbl="alignAccFollowNode1" presStyleIdx="2" presStyleCnt="3">
        <dgm:presLayoutVars>
          <dgm:bulletEnabled val="1"/>
        </dgm:presLayoutVars>
      </dgm:prSet>
      <dgm:spPr/>
    </dgm:pt>
  </dgm:ptLst>
  <dgm:cxnLst>
    <dgm:cxn modelId="{C6F2991F-9EDF-234A-95CA-0AE9ADDAA58F}" type="presOf" srcId="{31F3C0C1-731F-4F57-B738-FEC1F94A950B}" destId="{17E44FCD-589C-0540-B0EC-13E30016C903}" srcOrd="0" destOrd="0" presId="urn:microsoft.com/office/officeart/2005/8/layout/hList1"/>
    <dgm:cxn modelId="{C1ABC52A-C0CC-B14B-98BE-C4150B772951}" type="presOf" srcId="{0B15B7E6-B7EC-48EB-818A-7E924B3FB691}" destId="{2A94B298-1DA3-5B4E-BB24-5A5A44DFB86E}" srcOrd="0" destOrd="0" presId="urn:microsoft.com/office/officeart/2005/8/layout/hList1"/>
    <dgm:cxn modelId="{CC0AE035-61C6-4B6C-81BC-AA12654C3B62}" srcId="{830EEDD8-5DE9-423D-9FFC-832BDCD8C303}" destId="{017A52FC-63DA-4704-8FBF-FA2921A98E15}" srcOrd="0" destOrd="0" parTransId="{7BEA641C-29B5-4188-81E9-CB6D7FFA44EB}" sibTransId="{CF0F249A-0E3A-45F7-9A0E-AFB769118EED}"/>
    <dgm:cxn modelId="{C40DC438-1970-6C49-BC17-4320E2B36974}" type="presOf" srcId="{830EEDD8-5DE9-423D-9FFC-832BDCD8C303}" destId="{4E0D5B9C-137B-AA43-93D5-262BAEBCFDF5}" srcOrd="0" destOrd="0" presId="urn:microsoft.com/office/officeart/2005/8/layout/hList1"/>
    <dgm:cxn modelId="{9F61EE4C-43D3-CA46-B4F0-54140C169CAE}" type="presOf" srcId="{C0824D9F-09B0-42CD-AE5B-0D6CB8746382}" destId="{3966C70F-698D-824D-A2F9-4DC879B28240}" srcOrd="0" destOrd="0" presId="urn:microsoft.com/office/officeart/2005/8/layout/hList1"/>
    <dgm:cxn modelId="{3848A753-F9F8-5D41-9716-8AABF771D888}" type="presOf" srcId="{C4BF218D-424D-480C-9C17-3794BEBBB0AC}" destId="{17E44FCD-589C-0540-B0EC-13E30016C903}" srcOrd="0" destOrd="1" presId="urn:microsoft.com/office/officeart/2005/8/layout/hList1"/>
    <dgm:cxn modelId="{C60DF861-1BB9-421D-841D-71B79FC32099}" srcId="{0B15B7E6-B7EC-48EB-818A-7E924B3FB691}" destId="{365A6593-55D4-456A-BE29-9C4551AE754D}" srcOrd="0" destOrd="0" parTransId="{7088DD13-C5AB-456B-92B3-D773517A86EF}" sibTransId="{FB103888-F08D-4A77-AD23-C1EB9933C07A}"/>
    <dgm:cxn modelId="{97E3CE64-BBA2-F049-88D4-7E17B488A39E}" type="presOf" srcId="{365A6593-55D4-456A-BE29-9C4551AE754D}" destId="{38CAF919-FB56-7943-A0E5-8CF0B12D2E32}" srcOrd="0" destOrd="0" presId="urn:microsoft.com/office/officeart/2005/8/layout/hList1"/>
    <dgm:cxn modelId="{8F08507A-547F-4B1C-8693-1BCA1BB3CD84}" srcId="{C0824D9F-09B0-42CD-AE5B-0D6CB8746382}" destId="{4CECF3D6-D532-41A2-8053-C518DA94D4AA}" srcOrd="0" destOrd="0" parTransId="{C0DAC391-5C64-4239-94A5-F7573412EED0}" sibTransId="{99B58E60-730C-4BDF-A9D7-37E679F9CE75}"/>
    <dgm:cxn modelId="{6FCE188F-5056-45E2-B635-016430EFA66B}" srcId="{4CECF3D6-D532-41A2-8053-C518DA94D4AA}" destId="{31F3C0C1-731F-4F57-B738-FEC1F94A950B}" srcOrd="0" destOrd="0" parTransId="{4C18E680-FE6B-47F6-906D-FD521794341C}" sibTransId="{AFEC4BFA-C9AD-49EE-9022-0AD5B47AA43E}"/>
    <dgm:cxn modelId="{DD2A4C8F-3971-47F3-A026-6BAE5D880432}" srcId="{C0824D9F-09B0-42CD-AE5B-0D6CB8746382}" destId="{0B15B7E6-B7EC-48EB-818A-7E924B3FB691}" srcOrd="1" destOrd="0" parTransId="{FD72B8CF-A513-4401-B66E-A4CFF195E05F}" sibTransId="{32A58B34-99C3-4510-8C5B-05D37A88E87E}"/>
    <dgm:cxn modelId="{36AC4399-79D0-4BA0-A718-03BD57AEE4A9}" srcId="{C0824D9F-09B0-42CD-AE5B-0D6CB8746382}" destId="{830EEDD8-5DE9-423D-9FFC-832BDCD8C303}" srcOrd="2" destOrd="0" parTransId="{452FB38D-F343-4309-A369-899B540B74D3}" sibTransId="{0EAFB1B1-4143-4457-9370-E340F07D9B15}"/>
    <dgm:cxn modelId="{86F3EDA1-9BA1-EF47-9501-F48B8875ADB9}" type="presOf" srcId="{017A52FC-63DA-4704-8FBF-FA2921A98E15}" destId="{9A9155F4-9535-EE43-B48B-F01DA5160445}" srcOrd="0" destOrd="0" presId="urn:microsoft.com/office/officeart/2005/8/layout/hList1"/>
    <dgm:cxn modelId="{109C51CF-ECC5-4FF6-8675-C8D69E8F4D33}" srcId="{4CECF3D6-D532-41A2-8053-C518DA94D4AA}" destId="{C4BF218D-424D-480C-9C17-3794BEBBB0AC}" srcOrd="1" destOrd="0" parTransId="{EF345C2C-F7FE-4148-A403-9E857D7A20AA}" sibTransId="{CB1853FE-652C-45B9-8D7A-74762ABEFA8B}"/>
    <dgm:cxn modelId="{895291E9-F91C-8741-B867-A927A93725D0}" type="presOf" srcId="{4CECF3D6-D532-41A2-8053-C518DA94D4AA}" destId="{F6A47920-DB5A-2B43-9677-5D94EA48E141}" srcOrd="0" destOrd="0" presId="urn:microsoft.com/office/officeart/2005/8/layout/hList1"/>
    <dgm:cxn modelId="{32CA9A5E-AC00-FA4C-AD52-EF7E66D82EA3}" type="presParOf" srcId="{3966C70F-698D-824D-A2F9-4DC879B28240}" destId="{48D534C8-0294-8D45-AAAD-1090DFA2954D}" srcOrd="0" destOrd="0" presId="urn:microsoft.com/office/officeart/2005/8/layout/hList1"/>
    <dgm:cxn modelId="{640E5868-72BA-CE40-A593-9C6821A69407}" type="presParOf" srcId="{48D534C8-0294-8D45-AAAD-1090DFA2954D}" destId="{F6A47920-DB5A-2B43-9677-5D94EA48E141}" srcOrd="0" destOrd="0" presId="urn:microsoft.com/office/officeart/2005/8/layout/hList1"/>
    <dgm:cxn modelId="{0669162A-CA95-574D-AC9C-2B9E195F81F3}" type="presParOf" srcId="{48D534C8-0294-8D45-AAAD-1090DFA2954D}" destId="{17E44FCD-589C-0540-B0EC-13E30016C903}" srcOrd="1" destOrd="0" presId="urn:microsoft.com/office/officeart/2005/8/layout/hList1"/>
    <dgm:cxn modelId="{BFC3BB12-41F2-324C-9D9D-07CC54F52D00}" type="presParOf" srcId="{3966C70F-698D-824D-A2F9-4DC879B28240}" destId="{2448AA93-6E89-9E47-9C1A-E7C62BA9837C}" srcOrd="1" destOrd="0" presId="urn:microsoft.com/office/officeart/2005/8/layout/hList1"/>
    <dgm:cxn modelId="{89D611BD-34B0-1D43-8A46-0426B582E7D3}" type="presParOf" srcId="{3966C70F-698D-824D-A2F9-4DC879B28240}" destId="{F61A9D3F-020F-8047-93DD-9C53012D7D84}" srcOrd="2" destOrd="0" presId="urn:microsoft.com/office/officeart/2005/8/layout/hList1"/>
    <dgm:cxn modelId="{C363B98B-CC43-9B43-B6C7-2988FA74C319}" type="presParOf" srcId="{F61A9D3F-020F-8047-93DD-9C53012D7D84}" destId="{2A94B298-1DA3-5B4E-BB24-5A5A44DFB86E}" srcOrd="0" destOrd="0" presId="urn:microsoft.com/office/officeart/2005/8/layout/hList1"/>
    <dgm:cxn modelId="{0353F77B-4AA1-5141-B720-C9F3D730A881}" type="presParOf" srcId="{F61A9D3F-020F-8047-93DD-9C53012D7D84}" destId="{38CAF919-FB56-7943-A0E5-8CF0B12D2E32}" srcOrd="1" destOrd="0" presId="urn:microsoft.com/office/officeart/2005/8/layout/hList1"/>
    <dgm:cxn modelId="{7948F45C-3C57-EB41-9587-292EECD896B2}" type="presParOf" srcId="{3966C70F-698D-824D-A2F9-4DC879B28240}" destId="{51A455F3-7936-1C4A-88F4-B26A19B607F3}" srcOrd="3" destOrd="0" presId="urn:microsoft.com/office/officeart/2005/8/layout/hList1"/>
    <dgm:cxn modelId="{C8537115-6555-EC44-94DB-555282078B04}" type="presParOf" srcId="{3966C70F-698D-824D-A2F9-4DC879B28240}" destId="{B2827180-1AD0-0F41-8473-9756906298DB}" srcOrd="4" destOrd="0" presId="urn:microsoft.com/office/officeart/2005/8/layout/hList1"/>
    <dgm:cxn modelId="{E5F9A064-FAA3-1646-8449-082C76F840D3}" type="presParOf" srcId="{B2827180-1AD0-0F41-8473-9756906298DB}" destId="{4E0D5B9C-137B-AA43-93D5-262BAEBCFDF5}" srcOrd="0" destOrd="0" presId="urn:microsoft.com/office/officeart/2005/8/layout/hList1"/>
    <dgm:cxn modelId="{20FDAF48-E871-DF4D-AAB5-1B8D9D5AFF4B}" type="presParOf" srcId="{B2827180-1AD0-0F41-8473-9756906298DB}" destId="{9A9155F4-9535-EE43-B48B-F01DA516044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92AC30D-BC93-450B-A12B-CCBFC60CB370}" type="doc">
      <dgm:prSet loTypeId="urn:microsoft.com/office/officeart/2005/8/layout/hierarchy3" loCatId="hierarchy" qsTypeId="urn:microsoft.com/office/officeart/2005/8/quickstyle/simple1" qsCatId="simple" csTypeId="urn:microsoft.com/office/officeart/2005/8/colors/colorful1" csCatId="colorful"/>
      <dgm:spPr/>
      <dgm:t>
        <a:bodyPr/>
        <a:lstStyle/>
        <a:p>
          <a:endParaRPr lang="en-US"/>
        </a:p>
      </dgm:t>
    </dgm:pt>
    <dgm:pt modelId="{5435E42F-2E39-4E9A-A24B-3799336ED5A2}">
      <dgm:prSet/>
      <dgm:spPr/>
      <dgm:t>
        <a:bodyPr/>
        <a:lstStyle/>
        <a:p>
          <a:r>
            <a:rPr lang="en-US" b="0" i="0"/>
            <a:t>Explanation of CNN Architecture</a:t>
          </a:r>
          <a:endParaRPr lang="en-US"/>
        </a:p>
      </dgm:t>
    </dgm:pt>
    <dgm:pt modelId="{1517BB5B-CF75-48F9-AD64-F2EBB20779E7}" type="parTrans" cxnId="{194A3A9F-F0ED-401D-A184-F2538D7236F6}">
      <dgm:prSet/>
      <dgm:spPr/>
      <dgm:t>
        <a:bodyPr/>
        <a:lstStyle/>
        <a:p>
          <a:endParaRPr lang="en-US"/>
        </a:p>
      </dgm:t>
    </dgm:pt>
    <dgm:pt modelId="{DAB616D6-43E9-41A3-8144-67F83C0CB99F}" type="sibTrans" cxnId="{194A3A9F-F0ED-401D-A184-F2538D7236F6}">
      <dgm:prSet/>
      <dgm:spPr/>
      <dgm:t>
        <a:bodyPr/>
        <a:lstStyle/>
        <a:p>
          <a:endParaRPr lang="en-US"/>
        </a:p>
      </dgm:t>
    </dgm:pt>
    <dgm:pt modelId="{6A99A31A-EEA3-4275-A4C4-1768AA1D8ABB}">
      <dgm:prSet/>
      <dgm:spPr/>
      <dgm:t>
        <a:bodyPr/>
        <a:lstStyle/>
        <a:p>
          <a:r>
            <a:rPr lang="en-US" b="0" i="0"/>
            <a:t>Originally designed for image processing but adapted for text through 1D convolutions.</a:t>
          </a:r>
          <a:endParaRPr lang="en-US"/>
        </a:p>
      </dgm:t>
    </dgm:pt>
    <dgm:pt modelId="{9CFD9C8F-9C8E-40B1-9F0B-3EDD0C5639FD}" type="parTrans" cxnId="{1221453B-A763-4C9B-80C6-BAACB8C5A327}">
      <dgm:prSet/>
      <dgm:spPr/>
      <dgm:t>
        <a:bodyPr/>
        <a:lstStyle/>
        <a:p>
          <a:endParaRPr lang="en-US"/>
        </a:p>
      </dgm:t>
    </dgm:pt>
    <dgm:pt modelId="{D8D5ABBD-DCB9-46D8-9275-3AE85C1D2164}" type="sibTrans" cxnId="{1221453B-A763-4C9B-80C6-BAACB8C5A327}">
      <dgm:prSet/>
      <dgm:spPr/>
      <dgm:t>
        <a:bodyPr/>
        <a:lstStyle/>
        <a:p>
          <a:endParaRPr lang="en-US"/>
        </a:p>
      </dgm:t>
    </dgm:pt>
    <dgm:pt modelId="{90C3A8C1-2362-4CEF-9C73-488A3ADA10B1}">
      <dgm:prSet/>
      <dgm:spPr/>
      <dgm:t>
        <a:bodyPr/>
        <a:lstStyle/>
        <a:p>
          <a:r>
            <a:rPr lang="en-US" b="0" i="0"/>
            <a:t>Captures local dependencies and patterns in text data.</a:t>
          </a:r>
          <a:endParaRPr lang="en-US"/>
        </a:p>
      </dgm:t>
    </dgm:pt>
    <dgm:pt modelId="{532D06CC-1EC2-4E63-9EBE-8B4E45C6C537}" type="parTrans" cxnId="{EE038330-4F78-4FFB-BAF4-F940D421B6A0}">
      <dgm:prSet/>
      <dgm:spPr/>
      <dgm:t>
        <a:bodyPr/>
        <a:lstStyle/>
        <a:p>
          <a:endParaRPr lang="en-US"/>
        </a:p>
      </dgm:t>
    </dgm:pt>
    <dgm:pt modelId="{325B5CBC-A15B-4F20-A0E1-BB5C97892E6F}" type="sibTrans" cxnId="{EE038330-4F78-4FFB-BAF4-F940D421B6A0}">
      <dgm:prSet/>
      <dgm:spPr/>
      <dgm:t>
        <a:bodyPr/>
        <a:lstStyle/>
        <a:p>
          <a:endParaRPr lang="en-US"/>
        </a:p>
      </dgm:t>
    </dgm:pt>
    <dgm:pt modelId="{0AB09659-9232-485A-8A62-88F114314442}">
      <dgm:prSet/>
      <dgm:spPr/>
      <dgm:t>
        <a:bodyPr/>
        <a:lstStyle/>
        <a:p>
          <a:r>
            <a:rPr lang="en-US" b="0" i="0"/>
            <a:t>Adaptation of CNN for Text Classification</a:t>
          </a:r>
          <a:endParaRPr lang="en-US"/>
        </a:p>
      </dgm:t>
    </dgm:pt>
    <dgm:pt modelId="{6A799643-451F-484E-BF4D-FA50E14F099C}" type="parTrans" cxnId="{AA824610-8322-4A78-82F9-C97E764361BB}">
      <dgm:prSet/>
      <dgm:spPr/>
      <dgm:t>
        <a:bodyPr/>
        <a:lstStyle/>
        <a:p>
          <a:endParaRPr lang="en-US"/>
        </a:p>
      </dgm:t>
    </dgm:pt>
    <dgm:pt modelId="{D3255EB8-4FE2-42AE-AB2B-110939423E87}" type="sibTrans" cxnId="{AA824610-8322-4A78-82F9-C97E764361BB}">
      <dgm:prSet/>
      <dgm:spPr/>
      <dgm:t>
        <a:bodyPr/>
        <a:lstStyle/>
        <a:p>
          <a:endParaRPr lang="en-US"/>
        </a:p>
      </dgm:t>
    </dgm:pt>
    <dgm:pt modelId="{CAC99D3E-ED0C-4E79-8C64-DEA152A54E6E}">
      <dgm:prSet/>
      <dgm:spPr/>
      <dgm:t>
        <a:bodyPr/>
        <a:lstStyle/>
        <a:p>
          <a:r>
            <a:rPr lang="en-US" b="0" i="0"/>
            <a:t>Effective in extracting features from sequences, suitable for sentiment classification.</a:t>
          </a:r>
          <a:endParaRPr lang="en-US"/>
        </a:p>
      </dgm:t>
    </dgm:pt>
    <dgm:pt modelId="{B477B6E5-6824-4CE3-926E-8AD24452CB78}" type="parTrans" cxnId="{1E93AE0A-914F-4479-8798-061B5EE63D0E}">
      <dgm:prSet/>
      <dgm:spPr/>
      <dgm:t>
        <a:bodyPr/>
        <a:lstStyle/>
        <a:p>
          <a:endParaRPr lang="en-US"/>
        </a:p>
      </dgm:t>
    </dgm:pt>
    <dgm:pt modelId="{C247FF35-03AC-41A8-9FA7-2EE89FFE58D4}" type="sibTrans" cxnId="{1E93AE0A-914F-4479-8798-061B5EE63D0E}">
      <dgm:prSet/>
      <dgm:spPr/>
      <dgm:t>
        <a:bodyPr/>
        <a:lstStyle/>
        <a:p>
          <a:endParaRPr lang="en-US"/>
        </a:p>
      </dgm:t>
    </dgm:pt>
    <dgm:pt modelId="{C333D09F-D1AE-484E-8BBB-B8405567AB8E}">
      <dgm:prSet/>
      <dgm:spPr/>
      <dgm:t>
        <a:bodyPr/>
        <a:lstStyle/>
        <a:p>
          <a:r>
            <a:rPr lang="en-US" b="0" i="0"/>
            <a:t>Advantages of CNN in Sentiment Analysis</a:t>
          </a:r>
          <a:endParaRPr lang="en-US"/>
        </a:p>
      </dgm:t>
    </dgm:pt>
    <dgm:pt modelId="{1EC8E471-AEC9-44AF-A8BB-0F80FE5F62BC}" type="parTrans" cxnId="{2112F48F-27F1-49E6-97A6-F987368C6ACC}">
      <dgm:prSet/>
      <dgm:spPr/>
      <dgm:t>
        <a:bodyPr/>
        <a:lstStyle/>
        <a:p>
          <a:endParaRPr lang="en-US"/>
        </a:p>
      </dgm:t>
    </dgm:pt>
    <dgm:pt modelId="{F5AB31CE-7FA1-4EDC-94AB-F34CD7CC0E26}" type="sibTrans" cxnId="{2112F48F-27F1-49E6-97A6-F987368C6ACC}">
      <dgm:prSet/>
      <dgm:spPr/>
      <dgm:t>
        <a:bodyPr/>
        <a:lstStyle/>
        <a:p>
          <a:endParaRPr lang="en-US"/>
        </a:p>
      </dgm:t>
    </dgm:pt>
    <dgm:pt modelId="{9A71DBC3-9344-4A57-B7DE-EADDAE769726}">
      <dgm:prSet/>
      <dgm:spPr/>
      <dgm:t>
        <a:bodyPr/>
        <a:lstStyle/>
        <a:p>
          <a:r>
            <a:rPr lang="en-US" b="0" i="0"/>
            <a:t>Scalable to large datasets, computationally efficient for text classification tasks.</a:t>
          </a:r>
          <a:endParaRPr lang="en-US"/>
        </a:p>
      </dgm:t>
    </dgm:pt>
    <dgm:pt modelId="{E2214AD0-43F5-4211-A769-A7AC98CBD725}" type="parTrans" cxnId="{ABD5DAA4-1B3A-436B-9E10-E3E76B4C72FA}">
      <dgm:prSet/>
      <dgm:spPr/>
      <dgm:t>
        <a:bodyPr/>
        <a:lstStyle/>
        <a:p>
          <a:endParaRPr lang="en-US"/>
        </a:p>
      </dgm:t>
    </dgm:pt>
    <dgm:pt modelId="{2C79C95B-5725-459C-B361-2D99CDFE40C1}" type="sibTrans" cxnId="{ABD5DAA4-1B3A-436B-9E10-E3E76B4C72FA}">
      <dgm:prSet/>
      <dgm:spPr/>
      <dgm:t>
        <a:bodyPr/>
        <a:lstStyle/>
        <a:p>
          <a:endParaRPr lang="en-US"/>
        </a:p>
      </dgm:t>
    </dgm:pt>
    <dgm:pt modelId="{83F36F4E-BC0D-D34B-A5A8-254E218A1875}" type="pres">
      <dgm:prSet presAssocID="{592AC30D-BC93-450B-A12B-CCBFC60CB370}" presName="diagram" presStyleCnt="0">
        <dgm:presLayoutVars>
          <dgm:chPref val="1"/>
          <dgm:dir/>
          <dgm:animOne val="branch"/>
          <dgm:animLvl val="lvl"/>
          <dgm:resizeHandles/>
        </dgm:presLayoutVars>
      </dgm:prSet>
      <dgm:spPr/>
    </dgm:pt>
    <dgm:pt modelId="{F4517B36-E76B-AB49-907D-470CA51D2B7F}" type="pres">
      <dgm:prSet presAssocID="{5435E42F-2E39-4E9A-A24B-3799336ED5A2}" presName="root" presStyleCnt="0"/>
      <dgm:spPr/>
    </dgm:pt>
    <dgm:pt modelId="{FCB6E00B-6CFC-684F-8950-A8623F72E419}" type="pres">
      <dgm:prSet presAssocID="{5435E42F-2E39-4E9A-A24B-3799336ED5A2}" presName="rootComposite" presStyleCnt="0"/>
      <dgm:spPr/>
    </dgm:pt>
    <dgm:pt modelId="{BB7FE22D-2907-5747-8FBF-E881F2470E3F}" type="pres">
      <dgm:prSet presAssocID="{5435E42F-2E39-4E9A-A24B-3799336ED5A2}" presName="rootText" presStyleLbl="node1" presStyleIdx="0" presStyleCnt="3"/>
      <dgm:spPr/>
    </dgm:pt>
    <dgm:pt modelId="{AC0554B7-673F-F94E-8D14-C993656C8F18}" type="pres">
      <dgm:prSet presAssocID="{5435E42F-2E39-4E9A-A24B-3799336ED5A2}" presName="rootConnector" presStyleLbl="node1" presStyleIdx="0" presStyleCnt="3"/>
      <dgm:spPr/>
    </dgm:pt>
    <dgm:pt modelId="{904E0CE1-1860-5B4E-9312-3CC4E6AFB0B0}" type="pres">
      <dgm:prSet presAssocID="{5435E42F-2E39-4E9A-A24B-3799336ED5A2}" presName="childShape" presStyleCnt="0"/>
      <dgm:spPr/>
    </dgm:pt>
    <dgm:pt modelId="{D62413AB-F06B-9748-983B-58B90934E9F2}" type="pres">
      <dgm:prSet presAssocID="{9CFD9C8F-9C8E-40B1-9F0B-3EDD0C5639FD}" presName="Name13" presStyleLbl="parChTrans1D2" presStyleIdx="0" presStyleCnt="4"/>
      <dgm:spPr/>
    </dgm:pt>
    <dgm:pt modelId="{DE4BC4D5-3E64-3E40-A6DB-76416AE5D69B}" type="pres">
      <dgm:prSet presAssocID="{6A99A31A-EEA3-4275-A4C4-1768AA1D8ABB}" presName="childText" presStyleLbl="bgAcc1" presStyleIdx="0" presStyleCnt="4">
        <dgm:presLayoutVars>
          <dgm:bulletEnabled val="1"/>
        </dgm:presLayoutVars>
      </dgm:prSet>
      <dgm:spPr/>
    </dgm:pt>
    <dgm:pt modelId="{338557CA-2F80-4F46-B53A-BEC2AB9A8FAA}" type="pres">
      <dgm:prSet presAssocID="{532D06CC-1EC2-4E63-9EBE-8B4E45C6C537}" presName="Name13" presStyleLbl="parChTrans1D2" presStyleIdx="1" presStyleCnt="4"/>
      <dgm:spPr/>
    </dgm:pt>
    <dgm:pt modelId="{99153347-0334-044B-B631-9F2AFEE9BAD0}" type="pres">
      <dgm:prSet presAssocID="{90C3A8C1-2362-4CEF-9C73-488A3ADA10B1}" presName="childText" presStyleLbl="bgAcc1" presStyleIdx="1" presStyleCnt="4">
        <dgm:presLayoutVars>
          <dgm:bulletEnabled val="1"/>
        </dgm:presLayoutVars>
      </dgm:prSet>
      <dgm:spPr/>
    </dgm:pt>
    <dgm:pt modelId="{F4A36B6D-0799-1041-9FAE-EAFD29425507}" type="pres">
      <dgm:prSet presAssocID="{0AB09659-9232-485A-8A62-88F114314442}" presName="root" presStyleCnt="0"/>
      <dgm:spPr/>
    </dgm:pt>
    <dgm:pt modelId="{B25ECC91-44BF-034E-9DBE-03F079173C7C}" type="pres">
      <dgm:prSet presAssocID="{0AB09659-9232-485A-8A62-88F114314442}" presName="rootComposite" presStyleCnt="0"/>
      <dgm:spPr/>
    </dgm:pt>
    <dgm:pt modelId="{1DD38001-E0FC-BA4A-B80E-1903F949E9E3}" type="pres">
      <dgm:prSet presAssocID="{0AB09659-9232-485A-8A62-88F114314442}" presName="rootText" presStyleLbl="node1" presStyleIdx="1" presStyleCnt="3"/>
      <dgm:spPr/>
    </dgm:pt>
    <dgm:pt modelId="{0CB359E7-4B99-7D49-89A2-B734EBC5FDFC}" type="pres">
      <dgm:prSet presAssocID="{0AB09659-9232-485A-8A62-88F114314442}" presName="rootConnector" presStyleLbl="node1" presStyleIdx="1" presStyleCnt="3"/>
      <dgm:spPr/>
    </dgm:pt>
    <dgm:pt modelId="{A01D6567-7455-C34B-93EA-D21B5DB5AB8E}" type="pres">
      <dgm:prSet presAssocID="{0AB09659-9232-485A-8A62-88F114314442}" presName="childShape" presStyleCnt="0"/>
      <dgm:spPr/>
    </dgm:pt>
    <dgm:pt modelId="{06C370C7-3F74-7441-84BA-E5A6E3FDFEAC}" type="pres">
      <dgm:prSet presAssocID="{B477B6E5-6824-4CE3-926E-8AD24452CB78}" presName="Name13" presStyleLbl="parChTrans1D2" presStyleIdx="2" presStyleCnt="4"/>
      <dgm:spPr/>
    </dgm:pt>
    <dgm:pt modelId="{82F84D48-D1B4-E34D-9D78-DEE1B5E80EA4}" type="pres">
      <dgm:prSet presAssocID="{CAC99D3E-ED0C-4E79-8C64-DEA152A54E6E}" presName="childText" presStyleLbl="bgAcc1" presStyleIdx="2" presStyleCnt="4">
        <dgm:presLayoutVars>
          <dgm:bulletEnabled val="1"/>
        </dgm:presLayoutVars>
      </dgm:prSet>
      <dgm:spPr/>
    </dgm:pt>
    <dgm:pt modelId="{A7A02A50-379A-1140-B48D-F2CBB7C6A667}" type="pres">
      <dgm:prSet presAssocID="{C333D09F-D1AE-484E-8BBB-B8405567AB8E}" presName="root" presStyleCnt="0"/>
      <dgm:spPr/>
    </dgm:pt>
    <dgm:pt modelId="{CCB0A657-CE7C-7D47-B96D-D60F0515E4DB}" type="pres">
      <dgm:prSet presAssocID="{C333D09F-D1AE-484E-8BBB-B8405567AB8E}" presName="rootComposite" presStyleCnt="0"/>
      <dgm:spPr/>
    </dgm:pt>
    <dgm:pt modelId="{3F884D52-EDC1-2149-8D74-0970F3C28637}" type="pres">
      <dgm:prSet presAssocID="{C333D09F-D1AE-484E-8BBB-B8405567AB8E}" presName="rootText" presStyleLbl="node1" presStyleIdx="2" presStyleCnt="3"/>
      <dgm:spPr/>
    </dgm:pt>
    <dgm:pt modelId="{870B583B-76B7-3243-B28F-258D853CFC7C}" type="pres">
      <dgm:prSet presAssocID="{C333D09F-D1AE-484E-8BBB-B8405567AB8E}" presName="rootConnector" presStyleLbl="node1" presStyleIdx="2" presStyleCnt="3"/>
      <dgm:spPr/>
    </dgm:pt>
    <dgm:pt modelId="{BE926279-94B2-E247-960A-4D629156152F}" type="pres">
      <dgm:prSet presAssocID="{C333D09F-D1AE-484E-8BBB-B8405567AB8E}" presName="childShape" presStyleCnt="0"/>
      <dgm:spPr/>
    </dgm:pt>
    <dgm:pt modelId="{38DD72E1-A067-E24F-A7BE-787F2A3121C2}" type="pres">
      <dgm:prSet presAssocID="{E2214AD0-43F5-4211-A769-A7AC98CBD725}" presName="Name13" presStyleLbl="parChTrans1D2" presStyleIdx="3" presStyleCnt="4"/>
      <dgm:spPr/>
    </dgm:pt>
    <dgm:pt modelId="{327AA6F5-14A7-1B40-9EDD-D53A9B6381A2}" type="pres">
      <dgm:prSet presAssocID="{9A71DBC3-9344-4A57-B7DE-EADDAE769726}" presName="childText" presStyleLbl="bgAcc1" presStyleIdx="3" presStyleCnt="4">
        <dgm:presLayoutVars>
          <dgm:bulletEnabled val="1"/>
        </dgm:presLayoutVars>
      </dgm:prSet>
      <dgm:spPr/>
    </dgm:pt>
  </dgm:ptLst>
  <dgm:cxnLst>
    <dgm:cxn modelId="{83664903-0467-BB49-9322-CB9D1701BB92}" type="presOf" srcId="{C333D09F-D1AE-484E-8BBB-B8405567AB8E}" destId="{3F884D52-EDC1-2149-8D74-0970F3C28637}" srcOrd="0" destOrd="0" presId="urn:microsoft.com/office/officeart/2005/8/layout/hierarchy3"/>
    <dgm:cxn modelId="{1E93AE0A-914F-4479-8798-061B5EE63D0E}" srcId="{0AB09659-9232-485A-8A62-88F114314442}" destId="{CAC99D3E-ED0C-4E79-8C64-DEA152A54E6E}" srcOrd="0" destOrd="0" parTransId="{B477B6E5-6824-4CE3-926E-8AD24452CB78}" sibTransId="{C247FF35-03AC-41A8-9FA7-2EE89FFE58D4}"/>
    <dgm:cxn modelId="{AA824610-8322-4A78-82F9-C97E764361BB}" srcId="{592AC30D-BC93-450B-A12B-CCBFC60CB370}" destId="{0AB09659-9232-485A-8A62-88F114314442}" srcOrd="1" destOrd="0" parTransId="{6A799643-451F-484E-BF4D-FA50E14F099C}" sibTransId="{D3255EB8-4FE2-42AE-AB2B-110939423E87}"/>
    <dgm:cxn modelId="{EE038330-4F78-4FFB-BAF4-F940D421B6A0}" srcId="{5435E42F-2E39-4E9A-A24B-3799336ED5A2}" destId="{90C3A8C1-2362-4CEF-9C73-488A3ADA10B1}" srcOrd="1" destOrd="0" parTransId="{532D06CC-1EC2-4E63-9EBE-8B4E45C6C537}" sibTransId="{325B5CBC-A15B-4F20-A0E1-BB5C97892E6F}"/>
    <dgm:cxn modelId="{F8A9B632-4BAE-4245-998F-9DD8184D5AAE}" type="presOf" srcId="{5435E42F-2E39-4E9A-A24B-3799336ED5A2}" destId="{AC0554B7-673F-F94E-8D14-C993656C8F18}" srcOrd="1" destOrd="0" presId="urn:microsoft.com/office/officeart/2005/8/layout/hierarchy3"/>
    <dgm:cxn modelId="{1221453B-A763-4C9B-80C6-BAACB8C5A327}" srcId="{5435E42F-2E39-4E9A-A24B-3799336ED5A2}" destId="{6A99A31A-EEA3-4275-A4C4-1768AA1D8ABB}" srcOrd="0" destOrd="0" parTransId="{9CFD9C8F-9C8E-40B1-9F0B-3EDD0C5639FD}" sibTransId="{D8D5ABBD-DCB9-46D8-9275-3AE85C1D2164}"/>
    <dgm:cxn modelId="{EC85EC3F-52C5-1E46-9DF4-7ECC2BE93651}" type="presOf" srcId="{9A71DBC3-9344-4A57-B7DE-EADDAE769726}" destId="{327AA6F5-14A7-1B40-9EDD-D53A9B6381A2}" srcOrd="0" destOrd="0" presId="urn:microsoft.com/office/officeart/2005/8/layout/hierarchy3"/>
    <dgm:cxn modelId="{1F346041-63CD-EC49-A52C-436CD4D5F93E}" type="presOf" srcId="{6A99A31A-EEA3-4275-A4C4-1768AA1D8ABB}" destId="{DE4BC4D5-3E64-3E40-A6DB-76416AE5D69B}" srcOrd="0" destOrd="0" presId="urn:microsoft.com/office/officeart/2005/8/layout/hierarchy3"/>
    <dgm:cxn modelId="{AC0ACE4D-055A-CF4E-AAE4-74D854DA9ABB}" type="presOf" srcId="{CAC99D3E-ED0C-4E79-8C64-DEA152A54E6E}" destId="{82F84D48-D1B4-E34D-9D78-DEE1B5E80EA4}" srcOrd="0" destOrd="0" presId="urn:microsoft.com/office/officeart/2005/8/layout/hierarchy3"/>
    <dgm:cxn modelId="{E7BFE04D-203F-4D42-BA4B-419F75A2E66B}" type="presOf" srcId="{C333D09F-D1AE-484E-8BBB-B8405567AB8E}" destId="{870B583B-76B7-3243-B28F-258D853CFC7C}" srcOrd="1" destOrd="0" presId="urn:microsoft.com/office/officeart/2005/8/layout/hierarchy3"/>
    <dgm:cxn modelId="{E11D2456-8F93-9D44-B8F8-D01C6D12F3BD}" type="presOf" srcId="{532D06CC-1EC2-4E63-9EBE-8B4E45C6C537}" destId="{338557CA-2F80-4F46-B53A-BEC2AB9A8FAA}" srcOrd="0" destOrd="0" presId="urn:microsoft.com/office/officeart/2005/8/layout/hierarchy3"/>
    <dgm:cxn modelId="{67E2CB65-085C-1C48-89E1-A4E5CC6D5003}" type="presOf" srcId="{0AB09659-9232-485A-8A62-88F114314442}" destId="{1DD38001-E0FC-BA4A-B80E-1903F949E9E3}" srcOrd="0" destOrd="0" presId="urn:microsoft.com/office/officeart/2005/8/layout/hierarchy3"/>
    <dgm:cxn modelId="{F0E0CD6F-D409-0144-8733-FA996B3CC6AF}" type="presOf" srcId="{5435E42F-2E39-4E9A-A24B-3799336ED5A2}" destId="{BB7FE22D-2907-5747-8FBF-E881F2470E3F}" srcOrd="0" destOrd="0" presId="urn:microsoft.com/office/officeart/2005/8/layout/hierarchy3"/>
    <dgm:cxn modelId="{7EF11F76-80DF-7240-90C0-C9390ED5F7C7}" type="presOf" srcId="{90C3A8C1-2362-4CEF-9C73-488A3ADA10B1}" destId="{99153347-0334-044B-B631-9F2AFEE9BAD0}" srcOrd="0" destOrd="0" presId="urn:microsoft.com/office/officeart/2005/8/layout/hierarchy3"/>
    <dgm:cxn modelId="{6B2CAC7B-F4F7-B44B-B64E-A97BFF8F650D}" type="presOf" srcId="{B477B6E5-6824-4CE3-926E-8AD24452CB78}" destId="{06C370C7-3F74-7441-84BA-E5A6E3FDFEAC}" srcOrd="0" destOrd="0" presId="urn:microsoft.com/office/officeart/2005/8/layout/hierarchy3"/>
    <dgm:cxn modelId="{2112F48F-27F1-49E6-97A6-F987368C6ACC}" srcId="{592AC30D-BC93-450B-A12B-CCBFC60CB370}" destId="{C333D09F-D1AE-484E-8BBB-B8405567AB8E}" srcOrd="2" destOrd="0" parTransId="{1EC8E471-AEC9-44AF-A8BB-0F80FE5F62BC}" sibTransId="{F5AB31CE-7FA1-4EDC-94AB-F34CD7CC0E26}"/>
    <dgm:cxn modelId="{194A3A9F-F0ED-401D-A184-F2538D7236F6}" srcId="{592AC30D-BC93-450B-A12B-CCBFC60CB370}" destId="{5435E42F-2E39-4E9A-A24B-3799336ED5A2}" srcOrd="0" destOrd="0" parTransId="{1517BB5B-CF75-48F9-AD64-F2EBB20779E7}" sibTransId="{DAB616D6-43E9-41A3-8144-67F83C0CB99F}"/>
    <dgm:cxn modelId="{ABD5DAA4-1B3A-436B-9E10-E3E76B4C72FA}" srcId="{C333D09F-D1AE-484E-8BBB-B8405567AB8E}" destId="{9A71DBC3-9344-4A57-B7DE-EADDAE769726}" srcOrd="0" destOrd="0" parTransId="{E2214AD0-43F5-4211-A769-A7AC98CBD725}" sibTransId="{2C79C95B-5725-459C-B361-2D99CDFE40C1}"/>
    <dgm:cxn modelId="{6F5A3DB5-F532-3548-B93E-2358EA01FE83}" type="presOf" srcId="{592AC30D-BC93-450B-A12B-CCBFC60CB370}" destId="{83F36F4E-BC0D-D34B-A5A8-254E218A1875}" srcOrd="0" destOrd="0" presId="urn:microsoft.com/office/officeart/2005/8/layout/hierarchy3"/>
    <dgm:cxn modelId="{55D8EABB-34B3-8E4C-8DB0-9C2FD7096CC3}" type="presOf" srcId="{9CFD9C8F-9C8E-40B1-9F0B-3EDD0C5639FD}" destId="{D62413AB-F06B-9748-983B-58B90934E9F2}" srcOrd="0" destOrd="0" presId="urn:microsoft.com/office/officeart/2005/8/layout/hierarchy3"/>
    <dgm:cxn modelId="{D5AB01C2-133F-5D4F-A9C7-48EB20AF4659}" type="presOf" srcId="{0AB09659-9232-485A-8A62-88F114314442}" destId="{0CB359E7-4B99-7D49-89A2-B734EBC5FDFC}" srcOrd="1" destOrd="0" presId="urn:microsoft.com/office/officeart/2005/8/layout/hierarchy3"/>
    <dgm:cxn modelId="{6CB43DD5-3251-0E41-9254-6DDCC48DE000}" type="presOf" srcId="{E2214AD0-43F5-4211-A769-A7AC98CBD725}" destId="{38DD72E1-A067-E24F-A7BE-787F2A3121C2}" srcOrd="0" destOrd="0" presId="urn:microsoft.com/office/officeart/2005/8/layout/hierarchy3"/>
    <dgm:cxn modelId="{83EA0CC4-D152-7445-AB54-7F9BA2E114AB}" type="presParOf" srcId="{83F36F4E-BC0D-D34B-A5A8-254E218A1875}" destId="{F4517B36-E76B-AB49-907D-470CA51D2B7F}" srcOrd="0" destOrd="0" presId="urn:microsoft.com/office/officeart/2005/8/layout/hierarchy3"/>
    <dgm:cxn modelId="{723D3143-CA51-5C45-9C60-E1D57A02F4BF}" type="presParOf" srcId="{F4517B36-E76B-AB49-907D-470CA51D2B7F}" destId="{FCB6E00B-6CFC-684F-8950-A8623F72E419}" srcOrd="0" destOrd="0" presId="urn:microsoft.com/office/officeart/2005/8/layout/hierarchy3"/>
    <dgm:cxn modelId="{C56E4DB1-21BF-D645-B8B5-142EEAFA1F6E}" type="presParOf" srcId="{FCB6E00B-6CFC-684F-8950-A8623F72E419}" destId="{BB7FE22D-2907-5747-8FBF-E881F2470E3F}" srcOrd="0" destOrd="0" presId="urn:microsoft.com/office/officeart/2005/8/layout/hierarchy3"/>
    <dgm:cxn modelId="{D5F55A2F-AA23-504D-A9DF-EC3411900C90}" type="presParOf" srcId="{FCB6E00B-6CFC-684F-8950-A8623F72E419}" destId="{AC0554B7-673F-F94E-8D14-C993656C8F18}" srcOrd="1" destOrd="0" presId="urn:microsoft.com/office/officeart/2005/8/layout/hierarchy3"/>
    <dgm:cxn modelId="{3316D64D-E276-564A-9D54-619540FFC975}" type="presParOf" srcId="{F4517B36-E76B-AB49-907D-470CA51D2B7F}" destId="{904E0CE1-1860-5B4E-9312-3CC4E6AFB0B0}" srcOrd="1" destOrd="0" presId="urn:microsoft.com/office/officeart/2005/8/layout/hierarchy3"/>
    <dgm:cxn modelId="{E3096EEE-7BB3-404A-93AF-F7619D49F597}" type="presParOf" srcId="{904E0CE1-1860-5B4E-9312-3CC4E6AFB0B0}" destId="{D62413AB-F06B-9748-983B-58B90934E9F2}" srcOrd="0" destOrd="0" presId="urn:microsoft.com/office/officeart/2005/8/layout/hierarchy3"/>
    <dgm:cxn modelId="{49BA273E-D2A4-664D-A59C-FA0AA61B5A73}" type="presParOf" srcId="{904E0CE1-1860-5B4E-9312-3CC4E6AFB0B0}" destId="{DE4BC4D5-3E64-3E40-A6DB-76416AE5D69B}" srcOrd="1" destOrd="0" presId="urn:microsoft.com/office/officeart/2005/8/layout/hierarchy3"/>
    <dgm:cxn modelId="{72B8488C-A406-054C-B75D-6CA08D5A0FAF}" type="presParOf" srcId="{904E0CE1-1860-5B4E-9312-3CC4E6AFB0B0}" destId="{338557CA-2F80-4F46-B53A-BEC2AB9A8FAA}" srcOrd="2" destOrd="0" presId="urn:microsoft.com/office/officeart/2005/8/layout/hierarchy3"/>
    <dgm:cxn modelId="{5B926D57-C73B-294A-84DF-C081266390F6}" type="presParOf" srcId="{904E0CE1-1860-5B4E-9312-3CC4E6AFB0B0}" destId="{99153347-0334-044B-B631-9F2AFEE9BAD0}" srcOrd="3" destOrd="0" presId="urn:microsoft.com/office/officeart/2005/8/layout/hierarchy3"/>
    <dgm:cxn modelId="{30CD2878-F7B2-FE4D-BDB0-3A3B9BDFAA89}" type="presParOf" srcId="{83F36F4E-BC0D-D34B-A5A8-254E218A1875}" destId="{F4A36B6D-0799-1041-9FAE-EAFD29425507}" srcOrd="1" destOrd="0" presId="urn:microsoft.com/office/officeart/2005/8/layout/hierarchy3"/>
    <dgm:cxn modelId="{56C6E5F4-8E5B-E64D-9DB1-F29B8A1630B8}" type="presParOf" srcId="{F4A36B6D-0799-1041-9FAE-EAFD29425507}" destId="{B25ECC91-44BF-034E-9DBE-03F079173C7C}" srcOrd="0" destOrd="0" presId="urn:microsoft.com/office/officeart/2005/8/layout/hierarchy3"/>
    <dgm:cxn modelId="{5AF1FCDF-91E2-4E49-A9C0-9F40E471C846}" type="presParOf" srcId="{B25ECC91-44BF-034E-9DBE-03F079173C7C}" destId="{1DD38001-E0FC-BA4A-B80E-1903F949E9E3}" srcOrd="0" destOrd="0" presId="urn:microsoft.com/office/officeart/2005/8/layout/hierarchy3"/>
    <dgm:cxn modelId="{D7724069-BBAA-1F44-910A-02DD39545E09}" type="presParOf" srcId="{B25ECC91-44BF-034E-9DBE-03F079173C7C}" destId="{0CB359E7-4B99-7D49-89A2-B734EBC5FDFC}" srcOrd="1" destOrd="0" presId="urn:microsoft.com/office/officeart/2005/8/layout/hierarchy3"/>
    <dgm:cxn modelId="{D391EEA4-9E59-8046-8394-EB3167425A93}" type="presParOf" srcId="{F4A36B6D-0799-1041-9FAE-EAFD29425507}" destId="{A01D6567-7455-C34B-93EA-D21B5DB5AB8E}" srcOrd="1" destOrd="0" presId="urn:microsoft.com/office/officeart/2005/8/layout/hierarchy3"/>
    <dgm:cxn modelId="{00856283-7644-6D41-9D17-25E89B4A65B1}" type="presParOf" srcId="{A01D6567-7455-C34B-93EA-D21B5DB5AB8E}" destId="{06C370C7-3F74-7441-84BA-E5A6E3FDFEAC}" srcOrd="0" destOrd="0" presId="urn:microsoft.com/office/officeart/2005/8/layout/hierarchy3"/>
    <dgm:cxn modelId="{7BEF564E-A81B-FF4B-B331-FF1C0AC13959}" type="presParOf" srcId="{A01D6567-7455-C34B-93EA-D21B5DB5AB8E}" destId="{82F84D48-D1B4-E34D-9D78-DEE1B5E80EA4}" srcOrd="1" destOrd="0" presId="urn:microsoft.com/office/officeart/2005/8/layout/hierarchy3"/>
    <dgm:cxn modelId="{D352EBCC-58A4-B642-B5F5-26C26F440965}" type="presParOf" srcId="{83F36F4E-BC0D-D34B-A5A8-254E218A1875}" destId="{A7A02A50-379A-1140-B48D-F2CBB7C6A667}" srcOrd="2" destOrd="0" presId="urn:microsoft.com/office/officeart/2005/8/layout/hierarchy3"/>
    <dgm:cxn modelId="{139DA239-6A32-CF44-8579-AD731955FE7C}" type="presParOf" srcId="{A7A02A50-379A-1140-B48D-F2CBB7C6A667}" destId="{CCB0A657-CE7C-7D47-B96D-D60F0515E4DB}" srcOrd="0" destOrd="0" presId="urn:microsoft.com/office/officeart/2005/8/layout/hierarchy3"/>
    <dgm:cxn modelId="{BDCC4DC4-03E4-4A46-9FFC-AFDC3739B209}" type="presParOf" srcId="{CCB0A657-CE7C-7D47-B96D-D60F0515E4DB}" destId="{3F884D52-EDC1-2149-8D74-0970F3C28637}" srcOrd="0" destOrd="0" presId="urn:microsoft.com/office/officeart/2005/8/layout/hierarchy3"/>
    <dgm:cxn modelId="{C2C3E298-2338-DA45-AB33-2134F23F1A6D}" type="presParOf" srcId="{CCB0A657-CE7C-7D47-B96D-D60F0515E4DB}" destId="{870B583B-76B7-3243-B28F-258D853CFC7C}" srcOrd="1" destOrd="0" presId="urn:microsoft.com/office/officeart/2005/8/layout/hierarchy3"/>
    <dgm:cxn modelId="{8FA89721-D454-2446-87C6-A2827EFB7603}" type="presParOf" srcId="{A7A02A50-379A-1140-B48D-F2CBB7C6A667}" destId="{BE926279-94B2-E247-960A-4D629156152F}" srcOrd="1" destOrd="0" presId="urn:microsoft.com/office/officeart/2005/8/layout/hierarchy3"/>
    <dgm:cxn modelId="{6CBF64A5-898E-484B-AA82-732E6F3E37C2}" type="presParOf" srcId="{BE926279-94B2-E247-960A-4D629156152F}" destId="{38DD72E1-A067-E24F-A7BE-787F2A3121C2}" srcOrd="0" destOrd="0" presId="urn:microsoft.com/office/officeart/2005/8/layout/hierarchy3"/>
    <dgm:cxn modelId="{AD56D117-76FF-564C-BB90-74C46C2DB959}" type="presParOf" srcId="{BE926279-94B2-E247-960A-4D629156152F}" destId="{327AA6F5-14A7-1B40-9EDD-D53A9B6381A2}"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F925F77-CC7F-4B87-A8AD-048D026F6CF6}" type="doc">
      <dgm:prSet loTypeId="urn:microsoft.com/office/officeart/2005/8/layout/hierarchy3" loCatId="hierarchy" qsTypeId="urn:microsoft.com/office/officeart/2005/8/quickstyle/simple1" qsCatId="simple" csTypeId="urn:microsoft.com/office/officeart/2005/8/colors/accent1_2" csCatId="accent1"/>
      <dgm:spPr/>
      <dgm:t>
        <a:bodyPr/>
        <a:lstStyle/>
        <a:p>
          <a:endParaRPr lang="en-US"/>
        </a:p>
      </dgm:t>
    </dgm:pt>
    <dgm:pt modelId="{5A54ABA5-90A9-40FD-A269-0FB22D4A2969}">
      <dgm:prSet/>
      <dgm:spPr/>
      <dgm:t>
        <a:bodyPr/>
        <a:lstStyle/>
        <a:p>
          <a:r>
            <a:rPr lang="en-US" b="0" i="0"/>
            <a:t>Data Splitting (Train, Validation, Test)</a:t>
          </a:r>
          <a:endParaRPr lang="en-US"/>
        </a:p>
      </dgm:t>
    </dgm:pt>
    <dgm:pt modelId="{1A583FE3-968D-47A0-A925-5F29EF00B301}" type="parTrans" cxnId="{4973A13D-A49A-49B7-869B-1164DE49B14C}">
      <dgm:prSet/>
      <dgm:spPr/>
      <dgm:t>
        <a:bodyPr/>
        <a:lstStyle/>
        <a:p>
          <a:endParaRPr lang="en-US"/>
        </a:p>
      </dgm:t>
    </dgm:pt>
    <dgm:pt modelId="{370DA0CA-EAE4-482D-A7E8-377C290CD2AF}" type="sibTrans" cxnId="{4973A13D-A49A-49B7-869B-1164DE49B14C}">
      <dgm:prSet/>
      <dgm:spPr/>
      <dgm:t>
        <a:bodyPr/>
        <a:lstStyle/>
        <a:p>
          <a:endParaRPr lang="en-US"/>
        </a:p>
      </dgm:t>
    </dgm:pt>
    <dgm:pt modelId="{93971D82-57C1-4EB1-B41B-DF40C4892B9D}">
      <dgm:prSet/>
      <dgm:spPr/>
      <dgm:t>
        <a:bodyPr/>
        <a:lstStyle/>
        <a:p>
          <a:r>
            <a:rPr lang="en-US" b="0" i="0"/>
            <a:t>Explanation of splitting data to train, validate, and test models.</a:t>
          </a:r>
          <a:endParaRPr lang="en-US"/>
        </a:p>
      </dgm:t>
    </dgm:pt>
    <dgm:pt modelId="{5D614F5F-CBC4-4169-8C54-89B40913F58E}" type="parTrans" cxnId="{0DFE45F7-9319-4332-B7F2-6B4A7A601E60}">
      <dgm:prSet/>
      <dgm:spPr/>
      <dgm:t>
        <a:bodyPr/>
        <a:lstStyle/>
        <a:p>
          <a:endParaRPr lang="en-US"/>
        </a:p>
      </dgm:t>
    </dgm:pt>
    <dgm:pt modelId="{25267F78-AF13-4E36-A9ED-230F78721A2E}" type="sibTrans" cxnId="{0DFE45F7-9319-4332-B7F2-6B4A7A601E60}">
      <dgm:prSet/>
      <dgm:spPr/>
      <dgm:t>
        <a:bodyPr/>
        <a:lstStyle/>
        <a:p>
          <a:endParaRPr lang="en-US"/>
        </a:p>
      </dgm:t>
    </dgm:pt>
    <dgm:pt modelId="{B302A36D-485B-44D4-B9BF-D6A7675E19CC}">
      <dgm:prSet/>
      <dgm:spPr/>
      <dgm:t>
        <a:bodyPr/>
        <a:lstStyle/>
        <a:p>
          <a:r>
            <a:rPr lang="en-US" b="0" i="0"/>
            <a:t>Training Process Overview</a:t>
          </a:r>
          <a:endParaRPr lang="en-US"/>
        </a:p>
      </dgm:t>
    </dgm:pt>
    <dgm:pt modelId="{26F27107-F149-4B7B-B0EF-1DE244B7CDA8}" type="parTrans" cxnId="{35BB71E7-F2E8-46B8-BD1B-1C6F1BA97F43}">
      <dgm:prSet/>
      <dgm:spPr/>
      <dgm:t>
        <a:bodyPr/>
        <a:lstStyle/>
        <a:p>
          <a:endParaRPr lang="en-US"/>
        </a:p>
      </dgm:t>
    </dgm:pt>
    <dgm:pt modelId="{BE006BD2-BF3C-4C2A-A919-5CBE97214719}" type="sibTrans" cxnId="{35BB71E7-F2E8-46B8-BD1B-1C6F1BA97F43}">
      <dgm:prSet/>
      <dgm:spPr/>
      <dgm:t>
        <a:bodyPr/>
        <a:lstStyle/>
        <a:p>
          <a:endParaRPr lang="en-US"/>
        </a:p>
      </dgm:t>
    </dgm:pt>
    <dgm:pt modelId="{FAD4ACB8-4ECA-4810-83FD-064C99E7144B}">
      <dgm:prSet/>
      <dgm:spPr/>
      <dgm:t>
        <a:bodyPr/>
        <a:lstStyle/>
        <a:p>
          <a:r>
            <a:rPr lang="en-US" b="0" i="0"/>
            <a:t>Optimization algorithms (e.g., SGD, Adam), backpropagation, model tuning.</a:t>
          </a:r>
          <a:endParaRPr lang="en-US"/>
        </a:p>
      </dgm:t>
    </dgm:pt>
    <dgm:pt modelId="{81310AD0-F55C-433F-BB7C-EB95D06D634F}" type="parTrans" cxnId="{6514A5A3-90A7-4654-B5F7-568E7FE94E51}">
      <dgm:prSet/>
      <dgm:spPr/>
      <dgm:t>
        <a:bodyPr/>
        <a:lstStyle/>
        <a:p>
          <a:endParaRPr lang="en-US"/>
        </a:p>
      </dgm:t>
    </dgm:pt>
    <dgm:pt modelId="{481B7EEE-D841-411E-A7DB-5226D7635817}" type="sibTrans" cxnId="{6514A5A3-90A7-4654-B5F7-568E7FE94E51}">
      <dgm:prSet/>
      <dgm:spPr/>
      <dgm:t>
        <a:bodyPr/>
        <a:lstStyle/>
        <a:p>
          <a:endParaRPr lang="en-US"/>
        </a:p>
      </dgm:t>
    </dgm:pt>
    <dgm:pt modelId="{C4848BE8-5652-4D2F-8BC9-1E045DE54D99}">
      <dgm:prSet/>
      <dgm:spPr/>
      <dgm:t>
        <a:bodyPr/>
        <a:lstStyle/>
        <a:p>
          <a:r>
            <a:rPr lang="en-US" b="0" i="0"/>
            <a:t>Hyperparameter Tuning</a:t>
          </a:r>
          <a:endParaRPr lang="en-US"/>
        </a:p>
      </dgm:t>
    </dgm:pt>
    <dgm:pt modelId="{DC3134AA-202E-42BA-8E8C-8639064B79A7}" type="parTrans" cxnId="{BEA5DF1C-8C5B-4908-946F-365FE91F14EB}">
      <dgm:prSet/>
      <dgm:spPr/>
      <dgm:t>
        <a:bodyPr/>
        <a:lstStyle/>
        <a:p>
          <a:endParaRPr lang="en-US"/>
        </a:p>
      </dgm:t>
    </dgm:pt>
    <dgm:pt modelId="{A9DE698A-1A1B-4B0B-AD14-87253D338F8A}" type="sibTrans" cxnId="{BEA5DF1C-8C5B-4908-946F-365FE91F14EB}">
      <dgm:prSet/>
      <dgm:spPr/>
      <dgm:t>
        <a:bodyPr/>
        <a:lstStyle/>
        <a:p>
          <a:endParaRPr lang="en-US"/>
        </a:p>
      </dgm:t>
    </dgm:pt>
    <dgm:pt modelId="{46AE8D16-7057-4111-9741-D54B20504410}">
      <dgm:prSet/>
      <dgm:spPr/>
      <dgm:t>
        <a:bodyPr/>
        <a:lstStyle/>
        <a:p>
          <a:r>
            <a:rPr lang="en-US" b="0" i="0"/>
            <a:t>Adjusting model parameters (learning rate, batch size) to improve performance.</a:t>
          </a:r>
          <a:endParaRPr lang="en-US"/>
        </a:p>
      </dgm:t>
    </dgm:pt>
    <dgm:pt modelId="{CA3F5CA0-50D0-49DD-8BBA-1DBD024FCEAC}" type="parTrans" cxnId="{AB26E6B7-DD90-4275-9E87-A05B9A2610DB}">
      <dgm:prSet/>
      <dgm:spPr/>
      <dgm:t>
        <a:bodyPr/>
        <a:lstStyle/>
        <a:p>
          <a:endParaRPr lang="en-US"/>
        </a:p>
      </dgm:t>
    </dgm:pt>
    <dgm:pt modelId="{1D06F59A-1642-496B-B2DA-5EA6C2818FE7}" type="sibTrans" cxnId="{AB26E6B7-DD90-4275-9E87-A05B9A2610DB}">
      <dgm:prSet/>
      <dgm:spPr/>
      <dgm:t>
        <a:bodyPr/>
        <a:lstStyle/>
        <a:p>
          <a:endParaRPr lang="en-US"/>
        </a:p>
      </dgm:t>
    </dgm:pt>
    <dgm:pt modelId="{09C7DFE3-7B05-1B4B-A065-B50292119126}" type="pres">
      <dgm:prSet presAssocID="{DF925F77-CC7F-4B87-A8AD-048D026F6CF6}" presName="diagram" presStyleCnt="0">
        <dgm:presLayoutVars>
          <dgm:chPref val="1"/>
          <dgm:dir/>
          <dgm:animOne val="branch"/>
          <dgm:animLvl val="lvl"/>
          <dgm:resizeHandles/>
        </dgm:presLayoutVars>
      </dgm:prSet>
      <dgm:spPr/>
    </dgm:pt>
    <dgm:pt modelId="{19AF3346-00AB-9B4D-B27C-B2A0F2EE4895}" type="pres">
      <dgm:prSet presAssocID="{5A54ABA5-90A9-40FD-A269-0FB22D4A2969}" presName="root" presStyleCnt="0"/>
      <dgm:spPr/>
    </dgm:pt>
    <dgm:pt modelId="{D198139A-202F-D943-B7A7-F7D4D7A48070}" type="pres">
      <dgm:prSet presAssocID="{5A54ABA5-90A9-40FD-A269-0FB22D4A2969}" presName="rootComposite" presStyleCnt="0"/>
      <dgm:spPr/>
    </dgm:pt>
    <dgm:pt modelId="{B2405860-12AA-564A-9134-2958C99032AB}" type="pres">
      <dgm:prSet presAssocID="{5A54ABA5-90A9-40FD-A269-0FB22D4A2969}" presName="rootText" presStyleLbl="node1" presStyleIdx="0" presStyleCnt="3"/>
      <dgm:spPr/>
    </dgm:pt>
    <dgm:pt modelId="{C9E4B165-1C08-6749-8F8E-CAB7DDD8120F}" type="pres">
      <dgm:prSet presAssocID="{5A54ABA5-90A9-40FD-A269-0FB22D4A2969}" presName="rootConnector" presStyleLbl="node1" presStyleIdx="0" presStyleCnt="3"/>
      <dgm:spPr/>
    </dgm:pt>
    <dgm:pt modelId="{8448C2B8-E26C-BC40-A9F1-72FFE396DBA4}" type="pres">
      <dgm:prSet presAssocID="{5A54ABA5-90A9-40FD-A269-0FB22D4A2969}" presName="childShape" presStyleCnt="0"/>
      <dgm:spPr/>
    </dgm:pt>
    <dgm:pt modelId="{459E16D8-4C44-D64D-9A88-D6685A650DC8}" type="pres">
      <dgm:prSet presAssocID="{5D614F5F-CBC4-4169-8C54-89B40913F58E}" presName="Name13" presStyleLbl="parChTrans1D2" presStyleIdx="0" presStyleCnt="3"/>
      <dgm:spPr/>
    </dgm:pt>
    <dgm:pt modelId="{EA93BBDD-847F-7843-B5FA-B60F940A5B75}" type="pres">
      <dgm:prSet presAssocID="{93971D82-57C1-4EB1-B41B-DF40C4892B9D}" presName="childText" presStyleLbl="bgAcc1" presStyleIdx="0" presStyleCnt="3">
        <dgm:presLayoutVars>
          <dgm:bulletEnabled val="1"/>
        </dgm:presLayoutVars>
      </dgm:prSet>
      <dgm:spPr/>
    </dgm:pt>
    <dgm:pt modelId="{05BFF82D-DB56-1343-B679-773BE09A74BB}" type="pres">
      <dgm:prSet presAssocID="{B302A36D-485B-44D4-B9BF-D6A7675E19CC}" presName="root" presStyleCnt="0"/>
      <dgm:spPr/>
    </dgm:pt>
    <dgm:pt modelId="{B4514F4F-A295-5445-A73B-FED639B0D603}" type="pres">
      <dgm:prSet presAssocID="{B302A36D-485B-44D4-B9BF-D6A7675E19CC}" presName="rootComposite" presStyleCnt="0"/>
      <dgm:spPr/>
    </dgm:pt>
    <dgm:pt modelId="{5DB9177D-D603-4143-BB0A-5CD45018F16E}" type="pres">
      <dgm:prSet presAssocID="{B302A36D-485B-44D4-B9BF-D6A7675E19CC}" presName="rootText" presStyleLbl="node1" presStyleIdx="1" presStyleCnt="3"/>
      <dgm:spPr/>
    </dgm:pt>
    <dgm:pt modelId="{E60F856E-5820-AC48-AA65-6071EC2364EB}" type="pres">
      <dgm:prSet presAssocID="{B302A36D-485B-44D4-B9BF-D6A7675E19CC}" presName="rootConnector" presStyleLbl="node1" presStyleIdx="1" presStyleCnt="3"/>
      <dgm:spPr/>
    </dgm:pt>
    <dgm:pt modelId="{59D5324E-E235-4B48-9750-C486AF18FAF0}" type="pres">
      <dgm:prSet presAssocID="{B302A36D-485B-44D4-B9BF-D6A7675E19CC}" presName="childShape" presStyleCnt="0"/>
      <dgm:spPr/>
    </dgm:pt>
    <dgm:pt modelId="{602D08D1-9AB3-6249-BF3C-1D4A5EACF7E0}" type="pres">
      <dgm:prSet presAssocID="{81310AD0-F55C-433F-BB7C-EB95D06D634F}" presName="Name13" presStyleLbl="parChTrans1D2" presStyleIdx="1" presStyleCnt="3"/>
      <dgm:spPr/>
    </dgm:pt>
    <dgm:pt modelId="{A3403496-E798-3E46-BB38-DFD663C244AC}" type="pres">
      <dgm:prSet presAssocID="{FAD4ACB8-4ECA-4810-83FD-064C99E7144B}" presName="childText" presStyleLbl="bgAcc1" presStyleIdx="1" presStyleCnt="3">
        <dgm:presLayoutVars>
          <dgm:bulletEnabled val="1"/>
        </dgm:presLayoutVars>
      </dgm:prSet>
      <dgm:spPr/>
    </dgm:pt>
    <dgm:pt modelId="{6E9F85A7-D1B8-D343-B476-8C14B71E64FB}" type="pres">
      <dgm:prSet presAssocID="{C4848BE8-5652-4D2F-8BC9-1E045DE54D99}" presName="root" presStyleCnt="0"/>
      <dgm:spPr/>
    </dgm:pt>
    <dgm:pt modelId="{CF7ACA88-D1E6-6144-AA72-F3B8EE9E2468}" type="pres">
      <dgm:prSet presAssocID="{C4848BE8-5652-4D2F-8BC9-1E045DE54D99}" presName="rootComposite" presStyleCnt="0"/>
      <dgm:spPr/>
    </dgm:pt>
    <dgm:pt modelId="{A245FE87-9640-ED4C-8828-AAFE9B86DB34}" type="pres">
      <dgm:prSet presAssocID="{C4848BE8-5652-4D2F-8BC9-1E045DE54D99}" presName="rootText" presStyleLbl="node1" presStyleIdx="2" presStyleCnt="3"/>
      <dgm:spPr/>
    </dgm:pt>
    <dgm:pt modelId="{5AE9D1E7-ECE4-244B-AB77-E71172823C50}" type="pres">
      <dgm:prSet presAssocID="{C4848BE8-5652-4D2F-8BC9-1E045DE54D99}" presName="rootConnector" presStyleLbl="node1" presStyleIdx="2" presStyleCnt="3"/>
      <dgm:spPr/>
    </dgm:pt>
    <dgm:pt modelId="{973CF01D-E726-C84D-972B-057B5FE798CA}" type="pres">
      <dgm:prSet presAssocID="{C4848BE8-5652-4D2F-8BC9-1E045DE54D99}" presName="childShape" presStyleCnt="0"/>
      <dgm:spPr/>
    </dgm:pt>
    <dgm:pt modelId="{696CCC7A-81F1-DB48-8E31-DDEC465558F1}" type="pres">
      <dgm:prSet presAssocID="{CA3F5CA0-50D0-49DD-8BBA-1DBD024FCEAC}" presName="Name13" presStyleLbl="parChTrans1D2" presStyleIdx="2" presStyleCnt="3"/>
      <dgm:spPr/>
    </dgm:pt>
    <dgm:pt modelId="{BED2A165-3CC4-BD4D-8C44-AA4E0C54FA35}" type="pres">
      <dgm:prSet presAssocID="{46AE8D16-7057-4111-9741-D54B20504410}" presName="childText" presStyleLbl="bgAcc1" presStyleIdx="2" presStyleCnt="3">
        <dgm:presLayoutVars>
          <dgm:bulletEnabled val="1"/>
        </dgm:presLayoutVars>
      </dgm:prSet>
      <dgm:spPr/>
    </dgm:pt>
  </dgm:ptLst>
  <dgm:cxnLst>
    <dgm:cxn modelId="{A2BD390C-29C6-5541-895E-F4F6734A2D61}" type="presOf" srcId="{93971D82-57C1-4EB1-B41B-DF40C4892B9D}" destId="{EA93BBDD-847F-7843-B5FA-B60F940A5B75}" srcOrd="0" destOrd="0" presId="urn:microsoft.com/office/officeart/2005/8/layout/hierarchy3"/>
    <dgm:cxn modelId="{25D7FB1A-D186-7448-8557-A756B6BB1749}" type="presOf" srcId="{81310AD0-F55C-433F-BB7C-EB95D06D634F}" destId="{602D08D1-9AB3-6249-BF3C-1D4A5EACF7E0}" srcOrd="0" destOrd="0" presId="urn:microsoft.com/office/officeart/2005/8/layout/hierarchy3"/>
    <dgm:cxn modelId="{BEA5DF1C-8C5B-4908-946F-365FE91F14EB}" srcId="{DF925F77-CC7F-4B87-A8AD-048D026F6CF6}" destId="{C4848BE8-5652-4D2F-8BC9-1E045DE54D99}" srcOrd="2" destOrd="0" parTransId="{DC3134AA-202E-42BA-8E8C-8639064B79A7}" sibTransId="{A9DE698A-1A1B-4B0B-AD14-87253D338F8A}"/>
    <dgm:cxn modelId="{EC1D1220-3FEF-2F43-A814-BB6F330169F2}" type="presOf" srcId="{DF925F77-CC7F-4B87-A8AD-048D026F6CF6}" destId="{09C7DFE3-7B05-1B4B-A065-B50292119126}" srcOrd="0" destOrd="0" presId="urn:microsoft.com/office/officeart/2005/8/layout/hierarchy3"/>
    <dgm:cxn modelId="{431EE828-67F9-2E44-9F7F-E7E8349BB441}" type="presOf" srcId="{CA3F5CA0-50D0-49DD-8BBA-1DBD024FCEAC}" destId="{696CCC7A-81F1-DB48-8E31-DDEC465558F1}" srcOrd="0" destOrd="0" presId="urn:microsoft.com/office/officeart/2005/8/layout/hierarchy3"/>
    <dgm:cxn modelId="{114A612E-3B8C-2A4F-A76E-EAC3E9A93AE3}" type="presOf" srcId="{C4848BE8-5652-4D2F-8BC9-1E045DE54D99}" destId="{A245FE87-9640-ED4C-8828-AAFE9B86DB34}" srcOrd="0" destOrd="0" presId="urn:microsoft.com/office/officeart/2005/8/layout/hierarchy3"/>
    <dgm:cxn modelId="{9A183133-6B91-F54D-9044-AB4AD9BD952D}" type="presOf" srcId="{FAD4ACB8-4ECA-4810-83FD-064C99E7144B}" destId="{A3403496-E798-3E46-BB38-DFD663C244AC}" srcOrd="0" destOrd="0" presId="urn:microsoft.com/office/officeart/2005/8/layout/hierarchy3"/>
    <dgm:cxn modelId="{4973A13D-A49A-49B7-869B-1164DE49B14C}" srcId="{DF925F77-CC7F-4B87-A8AD-048D026F6CF6}" destId="{5A54ABA5-90A9-40FD-A269-0FB22D4A2969}" srcOrd="0" destOrd="0" parTransId="{1A583FE3-968D-47A0-A925-5F29EF00B301}" sibTransId="{370DA0CA-EAE4-482D-A7E8-377C290CD2AF}"/>
    <dgm:cxn modelId="{637F4E42-A3F7-D342-910B-1129732749CF}" type="presOf" srcId="{C4848BE8-5652-4D2F-8BC9-1E045DE54D99}" destId="{5AE9D1E7-ECE4-244B-AB77-E71172823C50}" srcOrd="1" destOrd="0" presId="urn:microsoft.com/office/officeart/2005/8/layout/hierarchy3"/>
    <dgm:cxn modelId="{83296842-6C76-B344-82EF-C91EB34B908A}" type="presOf" srcId="{B302A36D-485B-44D4-B9BF-D6A7675E19CC}" destId="{E60F856E-5820-AC48-AA65-6071EC2364EB}" srcOrd="1" destOrd="0" presId="urn:microsoft.com/office/officeart/2005/8/layout/hierarchy3"/>
    <dgm:cxn modelId="{2A812C74-A652-6546-8216-286C99349EEA}" type="presOf" srcId="{46AE8D16-7057-4111-9741-D54B20504410}" destId="{BED2A165-3CC4-BD4D-8C44-AA4E0C54FA35}" srcOrd="0" destOrd="0" presId="urn:microsoft.com/office/officeart/2005/8/layout/hierarchy3"/>
    <dgm:cxn modelId="{7BAAC27E-2554-A545-A63F-49C65E378BBE}" type="presOf" srcId="{5A54ABA5-90A9-40FD-A269-0FB22D4A2969}" destId="{C9E4B165-1C08-6749-8F8E-CAB7DDD8120F}" srcOrd="1" destOrd="0" presId="urn:microsoft.com/office/officeart/2005/8/layout/hierarchy3"/>
    <dgm:cxn modelId="{16775393-AD47-D940-B41A-331AAC1875A8}" type="presOf" srcId="{5A54ABA5-90A9-40FD-A269-0FB22D4A2969}" destId="{B2405860-12AA-564A-9134-2958C99032AB}" srcOrd="0" destOrd="0" presId="urn:microsoft.com/office/officeart/2005/8/layout/hierarchy3"/>
    <dgm:cxn modelId="{D300659C-379F-6A42-86D1-2B5E21FD9A90}" type="presOf" srcId="{B302A36D-485B-44D4-B9BF-D6A7675E19CC}" destId="{5DB9177D-D603-4143-BB0A-5CD45018F16E}" srcOrd="0" destOrd="0" presId="urn:microsoft.com/office/officeart/2005/8/layout/hierarchy3"/>
    <dgm:cxn modelId="{6514A5A3-90A7-4654-B5F7-568E7FE94E51}" srcId="{B302A36D-485B-44D4-B9BF-D6A7675E19CC}" destId="{FAD4ACB8-4ECA-4810-83FD-064C99E7144B}" srcOrd="0" destOrd="0" parTransId="{81310AD0-F55C-433F-BB7C-EB95D06D634F}" sibTransId="{481B7EEE-D841-411E-A7DB-5226D7635817}"/>
    <dgm:cxn modelId="{AB26E6B7-DD90-4275-9E87-A05B9A2610DB}" srcId="{C4848BE8-5652-4D2F-8BC9-1E045DE54D99}" destId="{46AE8D16-7057-4111-9741-D54B20504410}" srcOrd="0" destOrd="0" parTransId="{CA3F5CA0-50D0-49DD-8BBA-1DBD024FCEAC}" sibTransId="{1D06F59A-1642-496B-B2DA-5EA6C2818FE7}"/>
    <dgm:cxn modelId="{008D23E3-ACEE-7343-B517-BB74D7F0B892}" type="presOf" srcId="{5D614F5F-CBC4-4169-8C54-89B40913F58E}" destId="{459E16D8-4C44-D64D-9A88-D6685A650DC8}" srcOrd="0" destOrd="0" presId="urn:microsoft.com/office/officeart/2005/8/layout/hierarchy3"/>
    <dgm:cxn modelId="{35BB71E7-F2E8-46B8-BD1B-1C6F1BA97F43}" srcId="{DF925F77-CC7F-4B87-A8AD-048D026F6CF6}" destId="{B302A36D-485B-44D4-B9BF-D6A7675E19CC}" srcOrd="1" destOrd="0" parTransId="{26F27107-F149-4B7B-B0EF-1DE244B7CDA8}" sibTransId="{BE006BD2-BF3C-4C2A-A919-5CBE97214719}"/>
    <dgm:cxn modelId="{0DFE45F7-9319-4332-B7F2-6B4A7A601E60}" srcId="{5A54ABA5-90A9-40FD-A269-0FB22D4A2969}" destId="{93971D82-57C1-4EB1-B41B-DF40C4892B9D}" srcOrd="0" destOrd="0" parTransId="{5D614F5F-CBC4-4169-8C54-89B40913F58E}" sibTransId="{25267F78-AF13-4E36-A9ED-230F78721A2E}"/>
    <dgm:cxn modelId="{20F8FF79-9249-1441-8BA0-1E99E42628D5}" type="presParOf" srcId="{09C7DFE3-7B05-1B4B-A065-B50292119126}" destId="{19AF3346-00AB-9B4D-B27C-B2A0F2EE4895}" srcOrd="0" destOrd="0" presId="urn:microsoft.com/office/officeart/2005/8/layout/hierarchy3"/>
    <dgm:cxn modelId="{3622C614-3354-8A4C-90E1-F06B13F2E52F}" type="presParOf" srcId="{19AF3346-00AB-9B4D-B27C-B2A0F2EE4895}" destId="{D198139A-202F-D943-B7A7-F7D4D7A48070}" srcOrd="0" destOrd="0" presId="urn:microsoft.com/office/officeart/2005/8/layout/hierarchy3"/>
    <dgm:cxn modelId="{96FE69D6-DE3D-BB4D-8812-4CC4A10B3C3F}" type="presParOf" srcId="{D198139A-202F-D943-B7A7-F7D4D7A48070}" destId="{B2405860-12AA-564A-9134-2958C99032AB}" srcOrd="0" destOrd="0" presId="urn:microsoft.com/office/officeart/2005/8/layout/hierarchy3"/>
    <dgm:cxn modelId="{56E7D0DC-649E-C545-B35E-310C33247E97}" type="presParOf" srcId="{D198139A-202F-D943-B7A7-F7D4D7A48070}" destId="{C9E4B165-1C08-6749-8F8E-CAB7DDD8120F}" srcOrd="1" destOrd="0" presId="urn:microsoft.com/office/officeart/2005/8/layout/hierarchy3"/>
    <dgm:cxn modelId="{DBD375F7-BDAD-5A46-9853-32E33CC80AB2}" type="presParOf" srcId="{19AF3346-00AB-9B4D-B27C-B2A0F2EE4895}" destId="{8448C2B8-E26C-BC40-A9F1-72FFE396DBA4}" srcOrd="1" destOrd="0" presId="urn:microsoft.com/office/officeart/2005/8/layout/hierarchy3"/>
    <dgm:cxn modelId="{0543D687-2DA5-8F4A-A9AC-0C3326C62091}" type="presParOf" srcId="{8448C2B8-E26C-BC40-A9F1-72FFE396DBA4}" destId="{459E16D8-4C44-D64D-9A88-D6685A650DC8}" srcOrd="0" destOrd="0" presId="urn:microsoft.com/office/officeart/2005/8/layout/hierarchy3"/>
    <dgm:cxn modelId="{ADD06161-7F31-7546-9F96-C488603D08BF}" type="presParOf" srcId="{8448C2B8-E26C-BC40-A9F1-72FFE396DBA4}" destId="{EA93BBDD-847F-7843-B5FA-B60F940A5B75}" srcOrd="1" destOrd="0" presId="urn:microsoft.com/office/officeart/2005/8/layout/hierarchy3"/>
    <dgm:cxn modelId="{8197B911-C30E-AD46-AC29-0F8BF9D2C90E}" type="presParOf" srcId="{09C7DFE3-7B05-1B4B-A065-B50292119126}" destId="{05BFF82D-DB56-1343-B679-773BE09A74BB}" srcOrd="1" destOrd="0" presId="urn:microsoft.com/office/officeart/2005/8/layout/hierarchy3"/>
    <dgm:cxn modelId="{39EBA5C3-29A4-864D-BA18-E74CD1C96781}" type="presParOf" srcId="{05BFF82D-DB56-1343-B679-773BE09A74BB}" destId="{B4514F4F-A295-5445-A73B-FED639B0D603}" srcOrd="0" destOrd="0" presId="urn:microsoft.com/office/officeart/2005/8/layout/hierarchy3"/>
    <dgm:cxn modelId="{CB037150-5E15-5745-B4BE-4AB2A60E12BE}" type="presParOf" srcId="{B4514F4F-A295-5445-A73B-FED639B0D603}" destId="{5DB9177D-D603-4143-BB0A-5CD45018F16E}" srcOrd="0" destOrd="0" presId="urn:microsoft.com/office/officeart/2005/8/layout/hierarchy3"/>
    <dgm:cxn modelId="{92783568-9B54-6A41-8572-B8FAFC216E76}" type="presParOf" srcId="{B4514F4F-A295-5445-A73B-FED639B0D603}" destId="{E60F856E-5820-AC48-AA65-6071EC2364EB}" srcOrd="1" destOrd="0" presId="urn:microsoft.com/office/officeart/2005/8/layout/hierarchy3"/>
    <dgm:cxn modelId="{2D2F324F-CA18-2C48-8796-6472513BA1D7}" type="presParOf" srcId="{05BFF82D-DB56-1343-B679-773BE09A74BB}" destId="{59D5324E-E235-4B48-9750-C486AF18FAF0}" srcOrd="1" destOrd="0" presId="urn:microsoft.com/office/officeart/2005/8/layout/hierarchy3"/>
    <dgm:cxn modelId="{D396045F-C75C-0D48-8432-C8B60663202C}" type="presParOf" srcId="{59D5324E-E235-4B48-9750-C486AF18FAF0}" destId="{602D08D1-9AB3-6249-BF3C-1D4A5EACF7E0}" srcOrd="0" destOrd="0" presId="urn:microsoft.com/office/officeart/2005/8/layout/hierarchy3"/>
    <dgm:cxn modelId="{DACC3193-6048-2041-9059-8C4E3315D249}" type="presParOf" srcId="{59D5324E-E235-4B48-9750-C486AF18FAF0}" destId="{A3403496-E798-3E46-BB38-DFD663C244AC}" srcOrd="1" destOrd="0" presId="urn:microsoft.com/office/officeart/2005/8/layout/hierarchy3"/>
    <dgm:cxn modelId="{D22355C0-CCFE-2D40-8176-AA7154EDD35C}" type="presParOf" srcId="{09C7DFE3-7B05-1B4B-A065-B50292119126}" destId="{6E9F85A7-D1B8-D343-B476-8C14B71E64FB}" srcOrd="2" destOrd="0" presId="urn:microsoft.com/office/officeart/2005/8/layout/hierarchy3"/>
    <dgm:cxn modelId="{07DF43F9-FA79-5840-B25A-AAAFE979AAD4}" type="presParOf" srcId="{6E9F85A7-D1B8-D343-B476-8C14B71E64FB}" destId="{CF7ACA88-D1E6-6144-AA72-F3B8EE9E2468}" srcOrd="0" destOrd="0" presId="urn:microsoft.com/office/officeart/2005/8/layout/hierarchy3"/>
    <dgm:cxn modelId="{1EF73C05-3AEA-D44A-9A63-487776D32D58}" type="presParOf" srcId="{CF7ACA88-D1E6-6144-AA72-F3B8EE9E2468}" destId="{A245FE87-9640-ED4C-8828-AAFE9B86DB34}" srcOrd="0" destOrd="0" presId="urn:microsoft.com/office/officeart/2005/8/layout/hierarchy3"/>
    <dgm:cxn modelId="{06E87AC5-84B4-CE4C-9E77-9F61190C3371}" type="presParOf" srcId="{CF7ACA88-D1E6-6144-AA72-F3B8EE9E2468}" destId="{5AE9D1E7-ECE4-244B-AB77-E71172823C50}" srcOrd="1" destOrd="0" presId="urn:microsoft.com/office/officeart/2005/8/layout/hierarchy3"/>
    <dgm:cxn modelId="{E3EA8986-8201-5D41-9B18-3B4A6E1C54A7}" type="presParOf" srcId="{6E9F85A7-D1B8-D343-B476-8C14B71E64FB}" destId="{973CF01D-E726-C84D-972B-057B5FE798CA}" srcOrd="1" destOrd="0" presId="urn:microsoft.com/office/officeart/2005/8/layout/hierarchy3"/>
    <dgm:cxn modelId="{509D86AA-2968-C342-94EF-977CA8C6C444}" type="presParOf" srcId="{973CF01D-E726-C84D-972B-057B5FE798CA}" destId="{696CCC7A-81F1-DB48-8E31-DDEC465558F1}" srcOrd="0" destOrd="0" presId="urn:microsoft.com/office/officeart/2005/8/layout/hierarchy3"/>
    <dgm:cxn modelId="{6F2A8041-9855-8C43-A16D-6086DF49818E}" type="presParOf" srcId="{973CF01D-E726-C84D-972B-057B5FE798CA}" destId="{BED2A165-3CC4-BD4D-8C44-AA4E0C54FA35}"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5C01FF2-A31F-49E3-992A-43DB2BA75F6D}" type="doc">
      <dgm:prSet loTypeId="urn:microsoft.com/office/officeart/2005/8/layout/hProcess6" loCatId="process" qsTypeId="urn:microsoft.com/office/officeart/2005/8/quickstyle/simple1" qsCatId="simple" csTypeId="urn:microsoft.com/office/officeart/2005/8/colors/colorful5" csCatId="colorful"/>
      <dgm:spPr/>
      <dgm:t>
        <a:bodyPr/>
        <a:lstStyle/>
        <a:p>
          <a:endParaRPr lang="en-US"/>
        </a:p>
      </dgm:t>
    </dgm:pt>
    <dgm:pt modelId="{61D79194-A7CF-4B04-9FDC-062505D866F8}">
      <dgm:prSet/>
      <dgm:spPr/>
      <dgm:t>
        <a:bodyPr/>
        <a:lstStyle/>
        <a:p>
          <a:r>
            <a:rPr lang="en-US" b="0" i="0"/>
            <a:t>Accuracy, Precision, Recall, F1-Score</a:t>
          </a:r>
          <a:endParaRPr lang="en-US"/>
        </a:p>
      </dgm:t>
    </dgm:pt>
    <dgm:pt modelId="{F3201692-4E13-4F59-8870-E54AA52DA623}" type="parTrans" cxnId="{20D6A9FE-48D4-460F-BA2E-7735379A97D9}">
      <dgm:prSet/>
      <dgm:spPr/>
      <dgm:t>
        <a:bodyPr/>
        <a:lstStyle/>
        <a:p>
          <a:endParaRPr lang="en-US"/>
        </a:p>
      </dgm:t>
    </dgm:pt>
    <dgm:pt modelId="{475FD19D-F442-47AB-A728-F2256A7A051E}" type="sibTrans" cxnId="{20D6A9FE-48D4-460F-BA2E-7735379A97D9}">
      <dgm:prSet/>
      <dgm:spPr/>
      <dgm:t>
        <a:bodyPr/>
        <a:lstStyle/>
        <a:p>
          <a:endParaRPr lang="en-US"/>
        </a:p>
      </dgm:t>
    </dgm:pt>
    <dgm:pt modelId="{10CC0EC8-3957-4A16-9D9E-80F62537B2AF}">
      <dgm:prSet/>
      <dgm:spPr/>
      <dgm:t>
        <a:bodyPr/>
        <a:lstStyle/>
        <a:p>
          <a:r>
            <a:rPr lang="en-US" b="0" i="0"/>
            <a:t>Metrics for measuring model performance in sentiment analysis.</a:t>
          </a:r>
          <a:endParaRPr lang="en-US"/>
        </a:p>
      </dgm:t>
    </dgm:pt>
    <dgm:pt modelId="{10A1A472-CB51-4CA9-B549-412D3288013B}" type="parTrans" cxnId="{A7E9798E-EC3C-4B21-8C71-544DE4ECC7F0}">
      <dgm:prSet/>
      <dgm:spPr/>
      <dgm:t>
        <a:bodyPr/>
        <a:lstStyle/>
        <a:p>
          <a:endParaRPr lang="en-US"/>
        </a:p>
      </dgm:t>
    </dgm:pt>
    <dgm:pt modelId="{90BEAB82-FF56-479C-A458-878B0D1DCA2E}" type="sibTrans" cxnId="{A7E9798E-EC3C-4B21-8C71-544DE4ECC7F0}">
      <dgm:prSet/>
      <dgm:spPr/>
      <dgm:t>
        <a:bodyPr/>
        <a:lstStyle/>
        <a:p>
          <a:endParaRPr lang="en-US"/>
        </a:p>
      </dgm:t>
    </dgm:pt>
    <dgm:pt modelId="{030EBE8E-3FAC-49EC-A977-175D04735AFD}">
      <dgm:prSet/>
      <dgm:spPr/>
      <dgm:t>
        <a:bodyPr/>
        <a:lstStyle/>
        <a:p>
          <a:r>
            <a:rPr lang="en-US" b="0" i="0"/>
            <a:t>ROC Curve and AUC (Area Under Curve)</a:t>
          </a:r>
          <a:endParaRPr lang="en-US"/>
        </a:p>
      </dgm:t>
    </dgm:pt>
    <dgm:pt modelId="{6A453773-3A31-44BC-82C1-1627E6175198}" type="parTrans" cxnId="{5E499AC8-CF0A-4731-BB6B-FFF4EC6E1A3B}">
      <dgm:prSet/>
      <dgm:spPr/>
      <dgm:t>
        <a:bodyPr/>
        <a:lstStyle/>
        <a:p>
          <a:endParaRPr lang="en-US"/>
        </a:p>
      </dgm:t>
    </dgm:pt>
    <dgm:pt modelId="{0E34C169-0B8D-488D-8639-6B36315CE26F}" type="sibTrans" cxnId="{5E499AC8-CF0A-4731-BB6B-FFF4EC6E1A3B}">
      <dgm:prSet/>
      <dgm:spPr/>
      <dgm:t>
        <a:bodyPr/>
        <a:lstStyle/>
        <a:p>
          <a:endParaRPr lang="en-US"/>
        </a:p>
      </dgm:t>
    </dgm:pt>
    <dgm:pt modelId="{DB46FFDB-0001-4339-A184-9BC149AEE952}">
      <dgm:prSet/>
      <dgm:spPr/>
      <dgm:t>
        <a:bodyPr/>
        <a:lstStyle/>
        <a:p>
          <a:r>
            <a:rPr lang="en-US" b="0" i="0"/>
            <a:t>Measures of binary classification performance.</a:t>
          </a:r>
          <a:endParaRPr lang="en-US"/>
        </a:p>
      </dgm:t>
    </dgm:pt>
    <dgm:pt modelId="{5E3E5E8D-8720-44A2-939D-27E500E13CBD}" type="parTrans" cxnId="{7C8777DA-B1E5-4082-BB73-9FDC739C5418}">
      <dgm:prSet/>
      <dgm:spPr/>
      <dgm:t>
        <a:bodyPr/>
        <a:lstStyle/>
        <a:p>
          <a:endParaRPr lang="en-US"/>
        </a:p>
      </dgm:t>
    </dgm:pt>
    <dgm:pt modelId="{D9C5179E-DE28-408F-8DDB-22187FCCE9A0}" type="sibTrans" cxnId="{7C8777DA-B1E5-4082-BB73-9FDC739C5418}">
      <dgm:prSet/>
      <dgm:spPr/>
      <dgm:t>
        <a:bodyPr/>
        <a:lstStyle/>
        <a:p>
          <a:endParaRPr lang="en-US"/>
        </a:p>
      </dgm:t>
    </dgm:pt>
    <dgm:pt modelId="{EFF60485-8643-4F28-8E43-46D9886E007A}">
      <dgm:prSet/>
      <dgm:spPr/>
      <dgm:t>
        <a:bodyPr/>
        <a:lstStyle/>
        <a:p>
          <a:r>
            <a:rPr lang="en-US" b="0" i="0"/>
            <a:t>Confusion Matrix</a:t>
          </a:r>
          <a:endParaRPr lang="en-US"/>
        </a:p>
      </dgm:t>
    </dgm:pt>
    <dgm:pt modelId="{7125204C-EABE-47FB-9776-853A3DD1A4B5}" type="parTrans" cxnId="{1D792037-F2FD-487C-8F3B-BB0A48EE6790}">
      <dgm:prSet/>
      <dgm:spPr/>
      <dgm:t>
        <a:bodyPr/>
        <a:lstStyle/>
        <a:p>
          <a:endParaRPr lang="en-US"/>
        </a:p>
      </dgm:t>
    </dgm:pt>
    <dgm:pt modelId="{B986ADCE-AE1C-49A5-A491-A7ED659CDB7B}" type="sibTrans" cxnId="{1D792037-F2FD-487C-8F3B-BB0A48EE6790}">
      <dgm:prSet/>
      <dgm:spPr/>
      <dgm:t>
        <a:bodyPr/>
        <a:lstStyle/>
        <a:p>
          <a:endParaRPr lang="en-US"/>
        </a:p>
      </dgm:t>
    </dgm:pt>
    <dgm:pt modelId="{1A3DA604-EBA9-4FF3-A4D9-662CC0892D16}">
      <dgm:prSet/>
      <dgm:spPr/>
      <dgm:t>
        <a:bodyPr/>
        <a:lstStyle/>
        <a:p>
          <a:r>
            <a:rPr lang="en-US" b="0" i="0"/>
            <a:t>Visual representation of model predictions vs. actual results.</a:t>
          </a:r>
          <a:endParaRPr lang="en-US"/>
        </a:p>
      </dgm:t>
    </dgm:pt>
    <dgm:pt modelId="{12737B0D-70A3-4330-ACB9-820B87E1DC73}" type="parTrans" cxnId="{CE733553-9365-40C2-9F8B-B13071A7F1DF}">
      <dgm:prSet/>
      <dgm:spPr/>
      <dgm:t>
        <a:bodyPr/>
        <a:lstStyle/>
        <a:p>
          <a:endParaRPr lang="en-US"/>
        </a:p>
      </dgm:t>
    </dgm:pt>
    <dgm:pt modelId="{420B6337-DF4C-4DE5-B8B5-7FB5369B3009}" type="sibTrans" cxnId="{CE733553-9365-40C2-9F8B-B13071A7F1DF}">
      <dgm:prSet/>
      <dgm:spPr/>
      <dgm:t>
        <a:bodyPr/>
        <a:lstStyle/>
        <a:p>
          <a:endParaRPr lang="en-US"/>
        </a:p>
      </dgm:t>
    </dgm:pt>
    <dgm:pt modelId="{0961C3DC-5C6A-7946-91D9-7B2447B0E17F}" type="pres">
      <dgm:prSet presAssocID="{75C01FF2-A31F-49E3-992A-43DB2BA75F6D}" presName="theList" presStyleCnt="0">
        <dgm:presLayoutVars>
          <dgm:dir/>
          <dgm:animLvl val="lvl"/>
          <dgm:resizeHandles val="exact"/>
        </dgm:presLayoutVars>
      </dgm:prSet>
      <dgm:spPr/>
    </dgm:pt>
    <dgm:pt modelId="{97860D76-6C65-EB40-AE2F-86E2AA685910}" type="pres">
      <dgm:prSet presAssocID="{61D79194-A7CF-4B04-9FDC-062505D866F8}" presName="compNode" presStyleCnt="0"/>
      <dgm:spPr/>
    </dgm:pt>
    <dgm:pt modelId="{A5A354DC-BE18-C341-A897-9725AD4E6DF0}" type="pres">
      <dgm:prSet presAssocID="{61D79194-A7CF-4B04-9FDC-062505D866F8}" presName="noGeometry" presStyleCnt="0"/>
      <dgm:spPr/>
    </dgm:pt>
    <dgm:pt modelId="{875D18CF-5F3A-1940-9CC7-CD06B82076E7}" type="pres">
      <dgm:prSet presAssocID="{61D79194-A7CF-4B04-9FDC-062505D866F8}" presName="childTextVisible" presStyleLbl="bgAccFollowNode1" presStyleIdx="0" presStyleCnt="3">
        <dgm:presLayoutVars>
          <dgm:bulletEnabled val="1"/>
        </dgm:presLayoutVars>
      </dgm:prSet>
      <dgm:spPr/>
    </dgm:pt>
    <dgm:pt modelId="{77F424E1-5229-EA49-BA7A-C52C07BC363F}" type="pres">
      <dgm:prSet presAssocID="{61D79194-A7CF-4B04-9FDC-062505D866F8}" presName="childTextHidden" presStyleLbl="bgAccFollowNode1" presStyleIdx="0" presStyleCnt="3"/>
      <dgm:spPr/>
    </dgm:pt>
    <dgm:pt modelId="{54221144-6A85-2341-AC45-2FF6C95C8818}" type="pres">
      <dgm:prSet presAssocID="{61D79194-A7CF-4B04-9FDC-062505D866F8}" presName="parentText" presStyleLbl="node1" presStyleIdx="0" presStyleCnt="3">
        <dgm:presLayoutVars>
          <dgm:chMax val="1"/>
          <dgm:bulletEnabled val="1"/>
        </dgm:presLayoutVars>
      </dgm:prSet>
      <dgm:spPr/>
    </dgm:pt>
    <dgm:pt modelId="{2B000580-A1AE-4F49-A6F0-9C1A822C3D4D}" type="pres">
      <dgm:prSet presAssocID="{61D79194-A7CF-4B04-9FDC-062505D866F8}" presName="aSpace" presStyleCnt="0"/>
      <dgm:spPr/>
    </dgm:pt>
    <dgm:pt modelId="{1FB2CEBB-EB72-7847-8F21-D49B57364192}" type="pres">
      <dgm:prSet presAssocID="{030EBE8E-3FAC-49EC-A977-175D04735AFD}" presName="compNode" presStyleCnt="0"/>
      <dgm:spPr/>
    </dgm:pt>
    <dgm:pt modelId="{04CC8744-6A2F-1F4D-90AD-1F2841EC768D}" type="pres">
      <dgm:prSet presAssocID="{030EBE8E-3FAC-49EC-A977-175D04735AFD}" presName="noGeometry" presStyleCnt="0"/>
      <dgm:spPr/>
    </dgm:pt>
    <dgm:pt modelId="{E1B80588-5D0F-6F42-8AEC-32A34075EB31}" type="pres">
      <dgm:prSet presAssocID="{030EBE8E-3FAC-49EC-A977-175D04735AFD}" presName="childTextVisible" presStyleLbl="bgAccFollowNode1" presStyleIdx="1" presStyleCnt="3">
        <dgm:presLayoutVars>
          <dgm:bulletEnabled val="1"/>
        </dgm:presLayoutVars>
      </dgm:prSet>
      <dgm:spPr/>
    </dgm:pt>
    <dgm:pt modelId="{E40A408F-A162-D146-8AF6-3B7D5537CD49}" type="pres">
      <dgm:prSet presAssocID="{030EBE8E-3FAC-49EC-A977-175D04735AFD}" presName="childTextHidden" presStyleLbl="bgAccFollowNode1" presStyleIdx="1" presStyleCnt="3"/>
      <dgm:spPr/>
    </dgm:pt>
    <dgm:pt modelId="{905977FC-DB7C-494E-AA57-4C761F7336D7}" type="pres">
      <dgm:prSet presAssocID="{030EBE8E-3FAC-49EC-A977-175D04735AFD}" presName="parentText" presStyleLbl="node1" presStyleIdx="1" presStyleCnt="3">
        <dgm:presLayoutVars>
          <dgm:chMax val="1"/>
          <dgm:bulletEnabled val="1"/>
        </dgm:presLayoutVars>
      </dgm:prSet>
      <dgm:spPr/>
    </dgm:pt>
    <dgm:pt modelId="{36AE43EC-FED5-4F46-A6DA-88A856A6E884}" type="pres">
      <dgm:prSet presAssocID="{030EBE8E-3FAC-49EC-A977-175D04735AFD}" presName="aSpace" presStyleCnt="0"/>
      <dgm:spPr/>
    </dgm:pt>
    <dgm:pt modelId="{949CC868-4A32-5A42-8265-E519C8EFA1FA}" type="pres">
      <dgm:prSet presAssocID="{EFF60485-8643-4F28-8E43-46D9886E007A}" presName="compNode" presStyleCnt="0"/>
      <dgm:spPr/>
    </dgm:pt>
    <dgm:pt modelId="{2574EF09-9E57-5840-9C1D-68689689C6DC}" type="pres">
      <dgm:prSet presAssocID="{EFF60485-8643-4F28-8E43-46D9886E007A}" presName="noGeometry" presStyleCnt="0"/>
      <dgm:spPr/>
    </dgm:pt>
    <dgm:pt modelId="{57BE430C-1795-DF48-9AB4-DF914E002D07}" type="pres">
      <dgm:prSet presAssocID="{EFF60485-8643-4F28-8E43-46D9886E007A}" presName="childTextVisible" presStyleLbl="bgAccFollowNode1" presStyleIdx="2" presStyleCnt="3">
        <dgm:presLayoutVars>
          <dgm:bulletEnabled val="1"/>
        </dgm:presLayoutVars>
      </dgm:prSet>
      <dgm:spPr/>
    </dgm:pt>
    <dgm:pt modelId="{FDC70741-AB55-1C49-8AC4-580592916D7C}" type="pres">
      <dgm:prSet presAssocID="{EFF60485-8643-4F28-8E43-46D9886E007A}" presName="childTextHidden" presStyleLbl="bgAccFollowNode1" presStyleIdx="2" presStyleCnt="3"/>
      <dgm:spPr/>
    </dgm:pt>
    <dgm:pt modelId="{3E28218A-155A-0444-A337-75276388A6D8}" type="pres">
      <dgm:prSet presAssocID="{EFF60485-8643-4F28-8E43-46D9886E007A}" presName="parentText" presStyleLbl="node1" presStyleIdx="2" presStyleCnt="3">
        <dgm:presLayoutVars>
          <dgm:chMax val="1"/>
          <dgm:bulletEnabled val="1"/>
        </dgm:presLayoutVars>
      </dgm:prSet>
      <dgm:spPr/>
    </dgm:pt>
  </dgm:ptLst>
  <dgm:cxnLst>
    <dgm:cxn modelId="{FDEDCC25-1455-5547-BD45-6BE5BCE354C2}" type="presOf" srcId="{DB46FFDB-0001-4339-A184-9BC149AEE952}" destId="{E40A408F-A162-D146-8AF6-3B7D5537CD49}" srcOrd="1" destOrd="0" presId="urn:microsoft.com/office/officeart/2005/8/layout/hProcess6"/>
    <dgm:cxn modelId="{1D792037-F2FD-487C-8F3B-BB0A48EE6790}" srcId="{75C01FF2-A31F-49E3-992A-43DB2BA75F6D}" destId="{EFF60485-8643-4F28-8E43-46D9886E007A}" srcOrd="2" destOrd="0" parTransId="{7125204C-EABE-47FB-9776-853A3DD1A4B5}" sibTransId="{B986ADCE-AE1C-49A5-A491-A7ED659CDB7B}"/>
    <dgm:cxn modelId="{CE733553-9365-40C2-9F8B-B13071A7F1DF}" srcId="{EFF60485-8643-4F28-8E43-46D9886E007A}" destId="{1A3DA604-EBA9-4FF3-A4D9-662CC0892D16}" srcOrd="0" destOrd="0" parTransId="{12737B0D-70A3-4330-ACB9-820B87E1DC73}" sibTransId="{420B6337-DF4C-4DE5-B8B5-7FB5369B3009}"/>
    <dgm:cxn modelId="{9397456C-313E-4041-8777-2AA31AB93A7B}" type="presOf" srcId="{EFF60485-8643-4F28-8E43-46D9886E007A}" destId="{3E28218A-155A-0444-A337-75276388A6D8}" srcOrd="0" destOrd="0" presId="urn:microsoft.com/office/officeart/2005/8/layout/hProcess6"/>
    <dgm:cxn modelId="{0EEFB36F-0BFB-6340-AF16-C146C4C02BFA}" type="presOf" srcId="{DB46FFDB-0001-4339-A184-9BC149AEE952}" destId="{E1B80588-5D0F-6F42-8AEC-32A34075EB31}" srcOrd="0" destOrd="0" presId="urn:microsoft.com/office/officeart/2005/8/layout/hProcess6"/>
    <dgm:cxn modelId="{138A7A78-41C7-C044-B499-0D612821DD4B}" type="presOf" srcId="{75C01FF2-A31F-49E3-992A-43DB2BA75F6D}" destId="{0961C3DC-5C6A-7946-91D9-7B2447B0E17F}" srcOrd="0" destOrd="0" presId="urn:microsoft.com/office/officeart/2005/8/layout/hProcess6"/>
    <dgm:cxn modelId="{B40A3D79-865B-3748-9B00-66994313BA1F}" type="presOf" srcId="{1A3DA604-EBA9-4FF3-A4D9-662CC0892D16}" destId="{57BE430C-1795-DF48-9AB4-DF914E002D07}" srcOrd="0" destOrd="0" presId="urn:microsoft.com/office/officeart/2005/8/layout/hProcess6"/>
    <dgm:cxn modelId="{A7E9798E-EC3C-4B21-8C71-544DE4ECC7F0}" srcId="{61D79194-A7CF-4B04-9FDC-062505D866F8}" destId="{10CC0EC8-3957-4A16-9D9E-80F62537B2AF}" srcOrd="0" destOrd="0" parTransId="{10A1A472-CB51-4CA9-B549-412D3288013B}" sibTransId="{90BEAB82-FF56-479C-A458-878B0D1DCA2E}"/>
    <dgm:cxn modelId="{83734EA8-388F-7B47-88C7-C24CDB6056E0}" type="presOf" srcId="{10CC0EC8-3957-4A16-9D9E-80F62537B2AF}" destId="{875D18CF-5F3A-1940-9CC7-CD06B82076E7}" srcOrd="0" destOrd="0" presId="urn:microsoft.com/office/officeart/2005/8/layout/hProcess6"/>
    <dgm:cxn modelId="{5E499AC8-CF0A-4731-BB6B-FFF4EC6E1A3B}" srcId="{75C01FF2-A31F-49E3-992A-43DB2BA75F6D}" destId="{030EBE8E-3FAC-49EC-A977-175D04735AFD}" srcOrd="1" destOrd="0" parTransId="{6A453773-3A31-44BC-82C1-1627E6175198}" sibTransId="{0E34C169-0B8D-488D-8639-6B36315CE26F}"/>
    <dgm:cxn modelId="{424D2DCF-3375-1842-BA40-3426127FF0E3}" type="presOf" srcId="{10CC0EC8-3957-4A16-9D9E-80F62537B2AF}" destId="{77F424E1-5229-EA49-BA7A-C52C07BC363F}" srcOrd="1" destOrd="0" presId="urn:microsoft.com/office/officeart/2005/8/layout/hProcess6"/>
    <dgm:cxn modelId="{3531D9D4-67A0-7D46-8E59-AF7785BC695B}" type="presOf" srcId="{1A3DA604-EBA9-4FF3-A4D9-662CC0892D16}" destId="{FDC70741-AB55-1C49-8AC4-580592916D7C}" srcOrd="1" destOrd="0" presId="urn:microsoft.com/office/officeart/2005/8/layout/hProcess6"/>
    <dgm:cxn modelId="{7C8777DA-B1E5-4082-BB73-9FDC739C5418}" srcId="{030EBE8E-3FAC-49EC-A977-175D04735AFD}" destId="{DB46FFDB-0001-4339-A184-9BC149AEE952}" srcOrd="0" destOrd="0" parTransId="{5E3E5E8D-8720-44A2-939D-27E500E13CBD}" sibTransId="{D9C5179E-DE28-408F-8DDB-22187FCCE9A0}"/>
    <dgm:cxn modelId="{4C2EA0DA-4C0E-2F4E-8FAD-C65FACF6D197}" type="presOf" srcId="{030EBE8E-3FAC-49EC-A977-175D04735AFD}" destId="{905977FC-DB7C-494E-AA57-4C761F7336D7}" srcOrd="0" destOrd="0" presId="urn:microsoft.com/office/officeart/2005/8/layout/hProcess6"/>
    <dgm:cxn modelId="{2C70C1DC-B1F4-AF4E-BA23-B1CABAA38112}" type="presOf" srcId="{61D79194-A7CF-4B04-9FDC-062505D866F8}" destId="{54221144-6A85-2341-AC45-2FF6C95C8818}" srcOrd="0" destOrd="0" presId="urn:microsoft.com/office/officeart/2005/8/layout/hProcess6"/>
    <dgm:cxn modelId="{20D6A9FE-48D4-460F-BA2E-7735379A97D9}" srcId="{75C01FF2-A31F-49E3-992A-43DB2BA75F6D}" destId="{61D79194-A7CF-4B04-9FDC-062505D866F8}" srcOrd="0" destOrd="0" parTransId="{F3201692-4E13-4F59-8870-E54AA52DA623}" sibTransId="{475FD19D-F442-47AB-A728-F2256A7A051E}"/>
    <dgm:cxn modelId="{B9788163-81F8-614D-85D9-C35B45FE4360}" type="presParOf" srcId="{0961C3DC-5C6A-7946-91D9-7B2447B0E17F}" destId="{97860D76-6C65-EB40-AE2F-86E2AA685910}" srcOrd="0" destOrd="0" presId="urn:microsoft.com/office/officeart/2005/8/layout/hProcess6"/>
    <dgm:cxn modelId="{BDA4F56B-C755-2E43-8CED-A4D4681924F1}" type="presParOf" srcId="{97860D76-6C65-EB40-AE2F-86E2AA685910}" destId="{A5A354DC-BE18-C341-A897-9725AD4E6DF0}" srcOrd="0" destOrd="0" presId="urn:microsoft.com/office/officeart/2005/8/layout/hProcess6"/>
    <dgm:cxn modelId="{543EADC7-B1EC-694B-B36F-1BA6343466E0}" type="presParOf" srcId="{97860D76-6C65-EB40-AE2F-86E2AA685910}" destId="{875D18CF-5F3A-1940-9CC7-CD06B82076E7}" srcOrd="1" destOrd="0" presId="urn:microsoft.com/office/officeart/2005/8/layout/hProcess6"/>
    <dgm:cxn modelId="{18CB932A-8B7B-004B-9B4A-B2747E38D67F}" type="presParOf" srcId="{97860D76-6C65-EB40-AE2F-86E2AA685910}" destId="{77F424E1-5229-EA49-BA7A-C52C07BC363F}" srcOrd="2" destOrd="0" presId="urn:microsoft.com/office/officeart/2005/8/layout/hProcess6"/>
    <dgm:cxn modelId="{AC40A718-C924-994B-8341-AE41CE1EBA65}" type="presParOf" srcId="{97860D76-6C65-EB40-AE2F-86E2AA685910}" destId="{54221144-6A85-2341-AC45-2FF6C95C8818}" srcOrd="3" destOrd="0" presId="urn:microsoft.com/office/officeart/2005/8/layout/hProcess6"/>
    <dgm:cxn modelId="{5553A59F-2641-1549-AACE-8B2CC60FAE5C}" type="presParOf" srcId="{0961C3DC-5C6A-7946-91D9-7B2447B0E17F}" destId="{2B000580-A1AE-4F49-A6F0-9C1A822C3D4D}" srcOrd="1" destOrd="0" presId="urn:microsoft.com/office/officeart/2005/8/layout/hProcess6"/>
    <dgm:cxn modelId="{F4DAD95E-5AFB-F342-B383-380CCDEDEB73}" type="presParOf" srcId="{0961C3DC-5C6A-7946-91D9-7B2447B0E17F}" destId="{1FB2CEBB-EB72-7847-8F21-D49B57364192}" srcOrd="2" destOrd="0" presId="urn:microsoft.com/office/officeart/2005/8/layout/hProcess6"/>
    <dgm:cxn modelId="{402DF49A-B8BC-9443-8741-15E6D00E3D56}" type="presParOf" srcId="{1FB2CEBB-EB72-7847-8F21-D49B57364192}" destId="{04CC8744-6A2F-1F4D-90AD-1F2841EC768D}" srcOrd="0" destOrd="0" presId="urn:microsoft.com/office/officeart/2005/8/layout/hProcess6"/>
    <dgm:cxn modelId="{9615C9A4-8974-974D-87F8-D0998E5EA481}" type="presParOf" srcId="{1FB2CEBB-EB72-7847-8F21-D49B57364192}" destId="{E1B80588-5D0F-6F42-8AEC-32A34075EB31}" srcOrd="1" destOrd="0" presId="urn:microsoft.com/office/officeart/2005/8/layout/hProcess6"/>
    <dgm:cxn modelId="{F6FA08CD-5A5A-3340-A842-E693CFC44B56}" type="presParOf" srcId="{1FB2CEBB-EB72-7847-8F21-D49B57364192}" destId="{E40A408F-A162-D146-8AF6-3B7D5537CD49}" srcOrd="2" destOrd="0" presId="urn:microsoft.com/office/officeart/2005/8/layout/hProcess6"/>
    <dgm:cxn modelId="{68EA27B6-5016-0540-A19D-D3D68F6366FC}" type="presParOf" srcId="{1FB2CEBB-EB72-7847-8F21-D49B57364192}" destId="{905977FC-DB7C-494E-AA57-4C761F7336D7}" srcOrd="3" destOrd="0" presId="urn:microsoft.com/office/officeart/2005/8/layout/hProcess6"/>
    <dgm:cxn modelId="{B963CC23-A2D2-0643-9A26-9F898FC8E100}" type="presParOf" srcId="{0961C3DC-5C6A-7946-91D9-7B2447B0E17F}" destId="{36AE43EC-FED5-4F46-A6DA-88A856A6E884}" srcOrd="3" destOrd="0" presId="urn:microsoft.com/office/officeart/2005/8/layout/hProcess6"/>
    <dgm:cxn modelId="{F6803FB1-4521-7F45-AB02-E79B7A69D339}" type="presParOf" srcId="{0961C3DC-5C6A-7946-91D9-7B2447B0E17F}" destId="{949CC868-4A32-5A42-8265-E519C8EFA1FA}" srcOrd="4" destOrd="0" presId="urn:microsoft.com/office/officeart/2005/8/layout/hProcess6"/>
    <dgm:cxn modelId="{6CED0490-5193-EA47-B7AF-BAE1EA0931EB}" type="presParOf" srcId="{949CC868-4A32-5A42-8265-E519C8EFA1FA}" destId="{2574EF09-9E57-5840-9C1D-68689689C6DC}" srcOrd="0" destOrd="0" presId="urn:microsoft.com/office/officeart/2005/8/layout/hProcess6"/>
    <dgm:cxn modelId="{3E97995A-5719-3C43-994C-A3CD4EF1AF7C}" type="presParOf" srcId="{949CC868-4A32-5A42-8265-E519C8EFA1FA}" destId="{57BE430C-1795-DF48-9AB4-DF914E002D07}" srcOrd="1" destOrd="0" presId="urn:microsoft.com/office/officeart/2005/8/layout/hProcess6"/>
    <dgm:cxn modelId="{BF5D04BA-8292-AC4A-B955-6799EC555550}" type="presParOf" srcId="{949CC868-4A32-5A42-8265-E519C8EFA1FA}" destId="{FDC70741-AB55-1C49-8AC4-580592916D7C}" srcOrd="2" destOrd="0" presId="urn:microsoft.com/office/officeart/2005/8/layout/hProcess6"/>
    <dgm:cxn modelId="{314EC58C-D72F-8443-B287-8AEEF86B8F79}" type="presParOf" srcId="{949CC868-4A32-5A42-8265-E519C8EFA1FA}" destId="{3E28218A-155A-0444-A337-75276388A6D8}"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9C904F-6B3C-4BAE-BA46-88318BBCE5F2}">
      <dsp:nvSpPr>
        <dsp:cNvPr id="0" name=""/>
        <dsp:cNvSpPr/>
      </dsp:nvSpPr>
      <dsp:spPr>
        <a:xfrm>
          <a:off x="0" y="4363"/>
          <a:ext cx="6833175" cy="9293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988058-CEDC-4F4E-A784-9B2C4E786B63}">
      <dsp:nvSpPr>
        <dsp:cNvPr id="0" name=""/>
        <dsp:cNvSpPr/>
      </dsp:nvSpPr>
      <dsp:spPr>
        <a:xfrm>
          <a:off x="281134" y="213471"/>
          <a:ext cx="511153" cy="5111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3DF746-76CA-4769-A278-D6C9A7B8E6DA}">
      <dsp:nvSpPr>
        <dsp:cNvPr id="0" name=""/>
        <dsp:cNvSpPr/>
      </dsp:nvSpPr>
      <dsp:spPr>
        <a:xfrm>
          <a:off x="1073422" y="4363"/>
          <a:ext cx="5759752" cy="929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358" tIns="98358" rIns="98358" bIns="98358" numCol="1" spcCol="1270" anchor="ctr" anchorCtr="0">
          <a:noAutofit/>
        </a:bodyPr>
        <a:lstStyle/>
        <a:p>
          <a:pPr marL="0" lvl="0" indent="0" algn="l" defTabSz="711200">
            <a:lnSpc>
              <a:spcPct val="90000"/>
            </a:lnSpc>
            <a:spcBef>
              <a:spcPct val="0"/>
            </a:spcBef>
            <a:spcAft>
              <a:spcPct val="35000"/>
            </a:spcAft>
            <a:buNone/>
          </a:pPr>
          <a:r>
            <a:rPr lang="en-US" sz="1600" kern="1200"/>
            <a:t>Objective of Sentiment AnalysisUnderstand and classify the sentiment expressed in text data (positive, negative, neutral).</a:t>
          </a:r>
        </a:p>
      </dsp:txBody>
      <dsp:txXfrm>
        <a:off x="1073422" y="4363"/>
        <a:ext cx="5759752" cy="929369"/>
      </dsp:txXfrm>
    </dsp:sp>
    <dsp:sp modelId="{15A17D20-2325-4A0E-BF2E-1000530C3AC4}">
      <dsp:nvSpPr>
        <dsp:cNvPr id="0" name=""/>
        <dsp:cNvSpPr/>
      </dsp:nvSpPr>
      <dsp:spPr>
        <a:xfrm>
          <a:off x="0" y="1166075"/>
          <a:ext cx="6833175" cy="9293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FA354B-0DB9-463C-AFC1-0DC812E43485}">
      <dsp:nvSpPr>
        <dsp:cNvPr id="0" name=""/>
        <dsp:cNvSpPr/>
      </dsp:nvSpPr>
      <dsp:spPr>
        <a:xfrm>
          <a:off x="281134" y="1375183"/>
          <a:ext cx="511153" cy="5111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8E68F0-17B1-42B0-BD26-195B2231A5CA}">
      <dsp:nvSpPr>
        <dsp:cNvPr id="0" name=""/>
        <dsp:cNvSpPr/>
      </dsp:nvSpPr>
      <dsp:spPr>
        <a:xfrm>
          <a:off x="1073422" y="1166075"/>
          <a:ext cx="5759752" cy="929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358" tIns="98358" rIns="98358" bIns="98358" numCol="1" spcCol="1270" anchor="ctr" anchorCtr="0">
          <a:noAutofit/>
        </a:bodyPr>
        <a:lstStyle/>
        <a:p>
          <a:pPr marL="0" lvl="0" indent="0" algn="l" defTabSz="711200">
            <a:lnSpc>
              <a:spcPct val="90000"/>
            </a:lnSpc>
            <a:spcBef>
              <a:spcPct val="0"/>
            </a:spcBef>
            <a:spcAft>
              <a:spcPct val="35000"/>
            </a:spcAft>
            <a:buNone/>
          </a:pPr>
          <a:r>
            <a:rPr lang="en-US" sz="1600" kern="1200"/>
            <a:t>Importance of Twitter DataRich source of real-time opinions and sentiments.</a:t>
          </a:r>
        </a:p>
      </dsp:txBody>
      <dsp:txXfrm>
        <a:off x="1073422" y="1166075"/>
        <a:ext cx="5759752" cy="929369"/>
      </dsp:txXfrm>
    </dsp:sp>
    <dsp:sp modelId="{796EF952-E9C0-4F47-87C0-AF9D745DF039}">
      <dsp:nvSpPr>
        <dsp:cNvPr id="0" name=""/>
        <dsp:cNvSpPr/>
      </dsp:nvSpPr>
      <dsp:spPr>
        <a:xfrm>
          <a:off x="0" y="2327788"/>
          <a:ext cx="6833175" cy="9293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21EF0F-AA77-4319-AEA8-0A5B73F9F3E7}">
      <dsp:nvSpPr>
        <dsp:cNvPr id="0" name=""/>
        <dsp:cNvSpPr/>
      </dsp:nvSpPr>
      <dsp:spPr>
        <a:xfrm>
          <a:off x="281134" y="2536896"/>
          <a:ext cx="511153" cy="5111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C5FE05-4492-49CD-B726-34B01A0E56E5}">
      <dsp:nvSpPr>
        <dsp:cNvPr id="0" name=""/>
        <dsp:cNvSpPr/>
      </dsp:nvSpPr>
      <dsp:spPr>
        <a:xfrm>
          <a:off x="1073422" y="2327788"/>
          <a:ext cx="5759752" cy="929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358" tIns="98358" rIns="98358" bIns="98358" numCol="1" spcCol="1270" anchor="ctr" anchorCtr="0">
          <a:noAutofit/>
        </a:bodyPr>
        <a:lstStyle/>
        <a:p>
          <a:pPr marL="0" lvl="0" indent="0" algn="l" defTabSz="711200">
            <a:lnSpc>
              <a:spcPct val="90000"/>
            </a:lnSpc>
            <a:spcBef>
              <a:spcPct val="0"/>
            </a:spcBef>
            <a:spcAft>
              <a:spcPct val="35000"/>
            </a:spcAft>
            <a:buNone/>
          </a:pPr>
          <a:r>
            <a:rPr lang="en-US" sz="1600" kern="1200"/>
            <a:t>Widely used for customer feedback, brand monitoring, and social trends analysis.</a:t>
          </a:r>
        </a:p>
      </dsp:txBody>
      <dsp:txXfrm>
        <a:off x="1073422" y="2327788"/>
        <a:ext cx="5759752" cy="929369"/>
      </dsp:txXfrm>
    </dsp:sp>
    <dsp:sp modelId="{215643BF-35D7-48E4-AC73-AC21EC15D417}">
      <dsp:nvSpPr>
        <dsp:cNvPr id="0" name=""/>
        <dsp:cNvSpPr/>
      </dsp:nvSpPr>
      <dsp:spPr>
        <a:xfrm>
          <a:off x="0" y="3489500"/>
          <a:ext cx="6833175" cy="9293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DC894E-2848-42AD-9062-B10EDB58B198}">
      <dsp:nvSpPr>
        <dsp:cNvPr id="0" name=""/>
        <dsp:cNvSpPr/>
      </dsp:nvSpPr>
      <dsp:spPr>
        <a:xfrm>
          <a:off x="281134" y="3698608"/>
          <a:ext cx="511153" cy="5111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78F9C8-C011-425D-AF27-6B46CB79AD21}">
      <dsp:nvSpPr>
        <dsp:cNvPr id="0" name=""/>
        <dsp:cNvSpPr/>
      </dsp:nvSpPr>
      <dsp:spPr>
        <a:xfrm>
          <a:off x="1073422" y="3489500"/>
          <a:ext cx="5759752" cy="929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358" tIns="98358" rIns="98358" bIns="98358" numCol="1" spcCol="1270" anchor="ctr" anchorCtr="0">
          <a:noAutofit/>
        </a:bodyPr>
        <a:lstStyle/>
        <a:p>
          <a:pPr marL="0" lvl="0" indent="0" algn="l" defTabSz="711200">
            <a:lnSpc>
              <a:spcPct val="90000"/>
            </a:lnSpc>
            <a:spcBef>
              <a:spcPct val="0"/>
            </a:spcBef>
            <a:spcAft>
              <a:spcPct val="35000"/>
            </a:spcAft>
            <a:buNone/>
          </a:pPr>
          <a:r>
            <a:rPr lang="en-US" sz="1600" kern="1200"/>
            <a:t>Role of Deep Learning TechniquesAdvanced methods for processing and understanding natural language data.</a:t>
          </a:r>
        </a:p>
      </dsp:txBody>
      <dsp:txXfrm>
        <a:off x="1073422" y="3489500"/>
        <a:ext cx="5759752" cy="929369"/>
      </dsp:txXfrm>
    </dsp:sp>
    <dsp:sp modelId="{33B2BA04-75B0-4A09-ADD4-F627DA629C10}">
      <dsp:nvSpPr>
        <dsp:cNvPr id="0" name=""/>
        <dsp:cNvSpPr/>
      </dsp:nvSpPr>
      <dsp:spPr>
        <a:xfrm>
          <a:off x="0" y="4651212"/>
          <a:ext cx="6833175" cy="9293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01B80C-65B1-4203-AA55-ECC8D54FA35F}">
      <dsp:nvSpPr>
        <dsp:cNvPr id="0" name=""/>
        <dsp:cNvSpPr/>
      </dsp:nvSpPr>
      <dsp:spPr>
        <a:xfrm>
          <a:off x="281134" y="4860321"/>
          <a:ext cx="511153" cy="51115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A6BA05-47DB-4C31-895E-C011114D22D5}">
      <dsp:nvSpPr>
        <dsp:cNvPr id="0" name=""/>
        <dsp:cNvSpPr/>
      </dsp:nvSpPr>
      <dsp:spPr>
        <a:xfrm>
          <a:off x="1073422" y="4651212"/>
          <a:ext cx="5759752" cy="929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358" tIns="98358" rIns="98358" bIns="98358" numCol="1" spcCol="1270" anchor="ctr" anchorCtr="0">
          <a:noAutofit/>
        </a:bodyPr>
        <a:lstStyle/>
        <a:p>
          <a:pPr marL="0" lvl="0" indent="0" algn="l" defTabSz="711200">
            <a:lnSpc>
              <a:spcPct val="90000"/>
            </a:lnSpc>
            <a:spcBef>
              <a:spcPct val="0"/>
            </a:spcBef>
            <a:spcAft>
              <a:spcPct val="35000"/>
            </a:spcAft>
            <a:buNone/>
          </a:pPr>
          <a:r>
            <a:rPr lang="en-US" sz="1600" kern="1200"/>
            <a:t>Effective for handling complexities like sarcasm, slang, and context in tweets.</a:t>
          </a:r>
        </a:p>
      </dsp:txBody>
      <dsp:txXfrm>
        <a:off x="1073422" y="4651212"/>
        <a:ext cx="5759752" cy="92936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CF7639-8084-2048-BFB7-C9C3DC1B55F3}">
      <dsp:nvSpPr>
        <dsp:cNvPr id="0" name=""/>
        <dsp:cNvSpPr/>
      </dsp:nvSpPr>
      <dsp:spPr>
        <a:xfrm>
          <a:off x="7007446" y="980995"/>
          <a:ext cx="91440" cy="448548"/>
        </a:xfrm>
        <a:custGeom>
          <a:avLst/>
          <a:gdLst/>
          <a:ahLst/>
          <a:cxnLst/>
          <a:rect l="0" t="0" r="0" b="0"/>
          <a:pathLst>
            <a:path>
              <a:moveTo>
                <a:pt x="45720" y="0"/>
              </a:moveTo>
              <a:lnTo>
                <a:pt x="45720" y="448548"/>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ECCA8FF-A329-7643-AA1C-249C9C30C2AD}">
      <dsp:nvSpPr>
        <dsp:cNvPr id="0" name=""/>
        <dsp:cNvSpPr/>
      </dsp:nvSpPr>
      <dsp:spPr>
        <a:xfrm>
          <a:off x="5122428" y="980995"/>
          <a:ext cx="91440" cy="448548"/>
        </a:xfrm>
        <a:custGeom>
          <a:avLst/>
          <a:gdLst/>
          <a:ahLst/>
          <a:cxnLst/>
          <a:rect l="0" t="0" r="0" b="0"/>
          <a:pathLst>
            <a:path>
              <a:moveTo>
                <a:pt x="45720" y="0"/>
              </a:moveTo>
              <a:lnTo>
                <a:pt x="45720" y="448548"/>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BE52B5-6127-1548-AC67-1D90B346FC81}">
      <dsp:nvSpPr>
        <dsp:cNvPr id="0" name=""/>
        <dsp:cNvSpPr/>
      </dsp:nvSpPr>
      <dsp:spPr>
        <a:xfrm>
          <a:off x="3237411" y="980995"/>
          <a:ext cx="91440" cy="448548"/>
        </a:xfrm>
        <a:custGeom>
          <a:avLst/>
          <a:gdLst/>
          <a:ahLst/>
          <a:cxnLst/>
          <a:rect l="0" t="0" r="0" b="0"/>
          <a:pathLst>
            <a:path>
              <a:moveTo>
                <a:pt x="45720" y="0"/>
              </a:moveTo>
              <a:lnTo>
                <a:pt x="45720" y="448548"/>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388226D-62D4-CF48-943E-406D1988BEA7}">
      <dsp:nvSpPr>
        <dsp:cNvPr id="0" name=""/>
        <dsp:cNvSpPr/>
      </dsp:nvSpPr>
      <dsp:spPr>
        <a:xfrm>
          <a:off x="2511988" y="1643"/>
          <a:ext cx="1542286" cy="97935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205E56-330C-3D41-8C80-19C9760A1685}">
      <dsp:nvSpPr>
        <dsp:cNvPr id="0" name=""/>
        <dsp:cNvSpPr/>
      </dsp:nvSpPr>
      <dsp:spPr>
        <a:xfrm>
          <a:off x="2683353" y="164440"/>
          <a:ext cx="1542286" cy="979352"/>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Describe a Sentiment Analysis Experiment</a:t>
          </a:r>
          <a:endParaRPr lang="en-US" sz="1400" kern="1200"/>
        </a:p>
      </dsp:txBody>
      <dsp:txXfrm>
        <a:off x="2712037" y="193124"/>
        <a:ext cx="1484918" cy="921984"/>
      </dsp:txXfrm>
    </dsp:sp>
    <dsp:sp modelId="{F70349D4-6E59-5342-B0A5-05DB92C07F51}">
      <dsp:nvSpPr>
        <dsp:cNvPr id="0" name=""/>
        <dsp:cNvSpPr/>
      </dsp:nvSpPr>
      <dsp:spPr>
        <a:xfrm>
          <a:off x="2511988" y="1429544"/>
          <a:ext cx="1542286" cy="97935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4D6C48-7413-9E4F-B7A5-4145D494321F}">
      <dsp:nvSpPr>
        <dsp:cNvPr id="0" name=""/>
        <dsp:cNvSpPr/>
      </dsp:nvSpPr>
      <dsp:spPr>
        <a:xfrm>
          <a:off x="2683353" y="1592341"/>
          <a:ext cx="1542286" cy="979352"/>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Dataset used, preprocessing steps, model architecture.</a:t>
          </a:r>
          <a:endParaRPr lang="en-US" sz="1400" kern="1200"/>
        </a:p>
      </dsp:txBody>
      <dsp:txXfrm>
        <a:off x="2712037" y="1621025"/>
        <a:ext cx="1484918" cy="921984"/>
      </dsp:txXfrm>
    </dsp:sp>
    <dsp:sp modelId="{87ACCA4C-6F9B-0A41-AE6D-BF16F1AECA01}">
      <dsp:nvSpPr>
        <dsp:cNvPr id="0" name=""/>
        <dsp:cNvSpPr/>
      </dsp:nvSpPr>
      <dsp:spPr>
        <a:xfrm>
          <a:off x="4397005" y="1643"/>
          <a:ext cx="1542286" cy="97935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C77281-34D5-074A-9614-9907ED0D4B5C}">
      <dsp:nvSpPr>
        <dsp:cNvPr id="0" name=""/>
        <dsp:cNvSpPr/>
      </dsp:nvSpPr>
      <dsp:spPr>
        <a:xfrm>
          <a:off x="4568370" y="164440"/>
          <a:ext cx="1542286" cy="979352"/>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Results of Deep Learning Model Performance</a:t>
          </a:r>
          <a:endParaRPr lang="en-US" sz="1400" kern="1200"/>
        </a:p>
      </dsp:txBody>
      <dsp:txXfrm>
        <a:off x="4597054" y="193124"/>
        <a:ext cx="1484918" cy="921984"/>
      </dsp:txXfrm>
    </dsp:sp>
    <dsp:sp modelId="{4FF093AE-D132-874D-BAE8-464505155781}">
      <dsp:nvSpPr>
        <dsp:cNvPr id="0" name=""/>
        <dsp:cNvSpPr/>
      </dsp:nvSpPr>
      <dsp:spPr>
        <a:xfrm>
          <a:off x="4397005" y="1429544"/>
          <a:ext cx="1542286" cy="97935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0B012C-6BD1-F04E-A176-1432B51C952C}">
      <dsp:nvSpPr>
        <dsp:cNvPr id="0" name=""/>
        <dsp:cNvSpPr/>
      </dsp:nvSpPr>
      <dsp:spPr>
        <a:xfrm>
          <a:off x="4568370" y="1592341"/>
          <a:ext cx="1542286" cy="979352"/>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Accuracy, precision, recall scores.</a:t>
          </a:r>
          <a:endParaRPr lang="en-US" sz="1400" kern="1200"/>
        </a:p>
      </dsp:txBody>
      <dsp:txXfrm>
        <a:off x="4597054" y="1621025"/>
        <a:ext cx="1484918" cy="921984"/>
      </dsp:txXfrm>
    </dsp:sp>
    <dsp:sp modelId="{4F0B030B-22BF-BB4A-9472-0314B84B9E63}">
      <dsp:nvSpPr>
        <dsp:cNvPr id="0" name=""/>
        <dsp:cNvSpPr/>
      </dsp:nvSpPr>
      <dsp:spPr>
        <a:xfrm>
          <a:off x="6282022" y="1643"/>
          <a:ext cx="1542286" cy="97935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89545F-F4BB-E749-9C2D-8FC40F9B4F51}">
      <dsp:nvSpPr>
        <dsp:cNvPr id="0" name=""/>
        <dsp:cNvSpPr/>
      </dsp:nvSpPr>
      <dsp:spPr>
        <a:xfrm>
          <a:off x="6453387" y="164440"/>
          <a:ext cx="1542286" cy="979352"/>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Visualizations</a:t>
          </a:r>
          <a:endParaRPr lang="en-US" sz="1400" kern="1200"/>
        </a:p>
      </dsp:txBody>
      <dsp:txXfrm>
        <a:off x="6482071" y="193124"/>
        <a:ext cx="1484918" cy="921984"/>
      </dsp:txXfrm>
    </dsp:sp>
    <dsp:sp modelId="{3EFCE84F-1341-EF43-8EA3-035AF28513EB}">
      <dsp:nvSpPr>
        <dsp:cNvPr id="0" name=""/>
        <dsp:cNvSpPr/>
      </dsp:nvSpPr>
      <dsp:spPr>
        <a:xfrm>
          <a:off x="6282022" y="1429544"/>
          <a:ext cx="1542286" cy="97935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7BF27C-4C9F-1846-AAD9-3B70A4644EA9}">
      <dsp:nvSpPr>
        <dsp:cNvPr id="0" name=""/>
        <dsp:cNvSpPr/>
      </dsp:nvSpPr>
      <dsp:spPr>
        <a:xfrm>
          <a:off x="6453387" y="1592341"/>
          <a:ext cx="1542286" cy="979352"/>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Loss curves, accuracy trends over epochs.</a:t>
          </a:r>
          <a:endParaRPr lang="en-US" sz="1400" kern="1200"/>
        </a:p>
      </dsp:txBody>
      <dsp:txXfrm>
        <a:off x="6482071" y="1621025"/>
        <a:ext cx="1484918" cy="92198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5B31EC-7188-EB43-9309-2904DEC7F61C}">
      <dsp:nvSpPr>
        <dsp:cNvPr id="0" name=""/>
        <dsp:cNvSpPr/>
      </dsp:nvSpPr>
      <dsp:spPr>
        <a:xfrm rot="5400000">
          <a:off x="7219520" y="-3116783"/>
          <a:ext cx="716644" cy="7132087"/>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b="0" i="0" kern="1200"/>
            <a:t>Customer feedback analysis, brand sentiment monitoring, political sentiment analysis.</a:t>
          </a:r>
          <a:endParaRPr lang="en-US" sz="1900" kern="1200"/>
        </a:p>
      </dsp:txBody>
      <dsp:txXfrm rot="-5400000">
        <a:off x="4011799" y="125922"/>
        <a:ext cx="7097103" cy="646676"/>
      </dsp:txXfrm>
    </dsp:sp>
    <dsp:sp modelId="{918B8A74-1884-AA49-888D-56A0BA37A192}">
      <dsp:nvSpPr>
        <dsp:cNvPr id="0" name=""/>
        <dsp:cNvSpPr/>
      </dsp:nvSpPr>
      <dsp:spPr>
        <a:xfrm>
          <a:off x="0" y="1357"/>
          <a:ext cx="4011799" cy="89580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0" i="0" kern="1200"/>
            <a:t>Use Cases of Sentiment Analysis on Twitter Data</a:t>
          </a:r>
          <a:endParaRPr lang="en-US" sz="2400" kern="1200"/>
        </a:p>
      </dsp:txBody>
      <dsp:txXfrm>
        <a:off x="43730" y="45087"/>
        <a:ext cx="3924339" cy="808345"/>
      </dsp:txXfrm>
    </dsp:sp>
    <dsp:sp modelId="{E7289766-3CAF-DE4D-8A93-59C7CCAA4F0D}">
      <dsp:nvSpPr>
        <dsp:cNvPr id="0" name=""/>
        <dsp:cNvSpPr/>
      </dsp:nvSpPr>
      <dsp:spPr>
        <a:xfrm rot="5400000">
          <a:off x="7219520" y="-2176187"/>
          <a:ext cx="716644" cy="7132087"/>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b="0" i="0" kern="1200"/>
            <a:t>Influencing marketing strategies, product development, crisis management.</a:t>
          </a:r>
          <a:endParaRPr lang="en-US" sz="1900" kern="1200"/>
        </a:p>
      </dsp:txBody>
      <dsp:txXfrm rot="-5400000">
        <a:off x="4011799" y="1066518"/>
        <a:ext cx="7097103" cy="646676"/>
      </dsp:txXfrm>
    </dsp:sp>
    <dsp:sp modelId="{2BF764AF-07E8-C949-A9F5-7DAA09145BE0}">
      <dsp:nvSpPr>
        <dsp:cNvPr id="0" name=""/>
        <dsp:cNvSpPr/>
      </dsp:nvSpPr>
      <dsp:spPr>
        <a:xfrm>
          <a:off x="0" y="941953"/>
          <a:ext cx="4011799" cy="89580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0" i="0" kern="1200"/>
            <a:t>Impact on Business Decision Making</a:t>
          </a:r>
          <a:endParaRPr lang="en-US" sz="2400" kern="1200"/>
        </a:p>
      </dsp:txBody>
      <dsp:txXfrm>
        <a:off x="43730" y="985683"/>
        <a:ext cx="3924339" cy="808345"/>
      </dsp:txXfrm>
    </dsp:sp>
    <dsp:sp modelId="{2B46B9B3-74CE-2949-906D-4FDA2675937D}">
      <dsp:nvSpPr>
        <dsp:cNvPr id="0" name=""/>
        <dsp:cNvSpPr/>
      </dsp:nvSpPr>
      <dsp:spPr>
        <a:xfrm rot="5400000">
          <a:off x="7219520" y="-1235591"/>
          <a:ext cx="716644" cy="7132087"/>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b="0" i="0" kern="1200"/>
            <a:t>Understanding public opinion, predicting trends, guiding policy decisions.</a:t>
          </a:r>
          <a:endParaRPr lang="en-US" sz="1900" kern="1200"/>
        </a:p>
      </dsp:txBody>
      <dsp:txXfrm rot="-5400000">
        <a:off x="4011799" y="2007114"/>
        <a:ext cx="7097103" cy="646676"/>
      </dsp:txXfrm>
    </dsp:sp>
    <dsp:sp modelId="{16A85D38-A536-E948-8CA3-8F05AEC06F5E}">
      <dsp:nvSpPr>
        <dsp:cNvPr id="0" name=""/>
        <dsp:cNvSpPr/>
      </dsp:nvSpPr>
      <dsp:spPr>
        <a:xfrm>
          <a:off x="0" y="1882549"/>
          <a:ext cx="4011799" cy="89580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0" i="0" kern="1200"/>
            <a:t>Social and Political Implications</a:t>
          </a:r>
          <a:endParaRPr lang="en-US" sz="2400" kern="1200"/>
        </a:p>
      </dsp:txBody>
      <dsp:txXfrm>
        <a:off x="43730" y="1926279"/>
        <a:ext cx="3924339" cy="80834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E054E4-D232-BA41-9DC0-97099544542B}">
      <dsp:nvSpPr>
        <dsp:cNvPr id="0" name=""/>
        <dsp:cNvSpPr/>
      </dsp:nvSpPr>
      <dsp:spPr>
        <a:xfrm>
          <a:off x="51" y="1456"/>
          <a:ext cx="4910074" cy="86577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b="0" i="0" kern="1200"/>
            <a:t>Emerging Trends in Sentiment Analysis</a:t>
          </a:r>
          <a:endParaRPr lang="en-US" sz="2300" kern="1200"/>
        </a:p>
      </dsp:txBody>
      <dsp:txXfrm>
        <a:off x="51" y="1456"/>
        <a:ext cx="4910074" cy="865779"/>
      </dsp:txXfrm>
    </dsp:sp>
    <dsp:sp modelId="{8C963FE0-14A7-8F4E-B1F4-2EA9B81C3876}">
      <dsp:nvSpPr>
        <dsp:cNvPr id="0" name=""/>
        <dsp:cNvSpPr/>
      </dsp:nvSpPr>
      <dsp:spPr>
        <a:xfrm>
          <a:off x="51" y="867235"/>
          <a:ext cx="4910074" cy="170464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b="0" i="0" kern="1200"/>
            <a:t>Incorporating multimodal data (text, images, videos).</a:t>
          </a:r>
          <a:endParaRPr lang="en-US" sz="2300" kern="1200"/>
        </a:p>
        <a:p>
          <a:pPr marL="228600" lvl="1" indent="-228600" algn="l" defTabSz="1022350">
            <a:lnSpc>
              <a:spcPct val="90000"/>
            </a:lnSpc>
            <a:spcBef>
              <a:spcPct val="0"/>
            </a:spcBef>
            <a:spcAft>
              <a:spcPct val="15000"/>
            </a:spcAft>
            <a:buChar char="•"/>
          </a:pPr>
          <a:r>
            <a:rPr lang="en-US" sz="2300" b="0" i="0" kern="1200"/>
            <a:t>Contextual understanding and sentiment disambiguation.</a:t>
          </a:r>
          <a:endParaRPr lang="en-US" sz="2300" kern="1200"/>
        </a:p>
      </dsp:txBody>
      <dsp:txXfrm>
        <a:off x="51" y="867235"/>
        <a:ext cx="4910074" cy="1704644"/>
      </dsp:txXfrm>
    </dsp:sp>
    <dsp:sp modelId="{B01A1FDC-2416-DE42-949E-380CD08F4235}">
      <dsp:nvSpPr>
        <dsp:cNvPr id="0" name=""/>
        <dsp:cNvSpPr/>
      </dsp:nvSpPr>
      <dsp:spPr>
        <a:xfrm>
          <a:off x="5597536" y="1456"/>
          <a:ext cx="4910074" cy="86577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b="0" i="0" kern="1200"/>
            <a:t>Challenges and Opportunities</a:t>
          </a:r>
          <a:endParaRPr lang="en-US" sz="2300" kern="1200"/>
        </a:p>
      </dsp:txBody>
      <dsp:txXfrm>
        <a:off x="5597536" y="1456"/>
        <a:ext cx="4910074" cy="865779"/>
      </dsp:txXfrm>
    </dsp:sp>
    <dsp:sp modelId="{7154D848-9BEE-B142-8C9A-57DF3A462BE6}">
      <dsp:nvSpPr>
        <dsp:cNvPr id="0" name=""/>
        <dsp:cNvSpPr/>
      </dsp:nvSpPr>
      <dsp:spPr>
        <a:xfrm>
          <a:off x="5597536" y="867235"/>
          <a:ext cx="4910074" cy="170464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b="0" i="0" kern="1200"/>
            <a:t>Handling sarcasm, irony, and cultural nuances.</a:t>
          </a:r>
          <a:endParaRPr lang="en-US" sz="2300" kern="1200"/>
        </a:p>
        <a:p>
          <a:pPr marL="228600" lvl="1" indent="-228600" algn="l" defTabSz="1022350">
            <a:lnSpc>
              <a:spcPct val="90000"/>
            </a:lnSpc>
            <a:spcBef>
              <a:spcPct val="0"/>
            </a:spcBef>
            <a:spcAft>
              <a:spcPct val="15000"/>
            </a:spcAft>
            <a:buChar char="•"/>
          </a:pPr>
          <a:r>
            <a:rPr lang="en-US" sz="2300" b="0" i="0" kern="1200"/>
            <a:t>Ethical considerations in sentiment analysis.</a:t>
          </a:r>
          <a:endParaRPr lang="en-US" sz="2300" kern="1200"/>
        </a:p>
      </dsp:txBody>
      <dsp:txXfrm>
        <a:off x="5597536" y="867235"/>
        <a:ext cx="4910074" cy="17046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7A1E54-9602-0B44-834A-C7E9F5952750}">
      <dsp:nvSpPr>
        <dsp:cNvPr id="0" name=""/>
        <dsp:cNvSpPr/>
      </dsp:nvSpPr>
      <dsp:spPr>
        <a:xfrm>
          <a:off x="0" y="229325"/>
          <a:ext cx="3134218" cy="19902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4761FC-8637-314E-8113-80BA9B9B8C6C}">
      <dsp:nvSpPr>
        <dsp:cNvPr id="0" name=""/>
        <dsp:cNvSpPr/>
      </dsp:nvSpPr>
      <dsp:spPr>
        <a:xfrm>
          <a:off x="348246" y="560159"/>
          <a:ext cx="3134218" cy="19902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Definition and PurposeSentiment analysis (opinion mining) is the process of determining the emotional tone behind a piece of text.</a:t>
          </a:r>
        </a:p>
      </dsp:txBody>
      <dsp:txXfrm>
        <a:off x="406538" y="618451"/>
        <a:ext cx="3017634" cy="1873644"/>
      </dsp:txXfrm>
    </dsp:sp>
    <dsp:sp modelId="{12C7EB18-F9F0-324E-BD0B-46E5F150D2CD}">
      <dsp:nvSpPr>
        <dsp:cNvPr id="0" name=""/>
        <dsp:cNvSpPr/>
      </dsp:nvSpPr>
      <dsp:spPr>
        <a:xfrm>
          <a:off x="3830711" y="229325"/>
          <a:ext cx="3134218" cy="19902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C230DE-07CC-2041-8DDF-C72330699F63}">
      <dsp:nvSpPr>
        <dsp:cNvPr id="0" name=""/>
        <dsp:cNvSpPr/>
      </dsp:nvSpPr>
      <dsp:spPr>
        <a:xfrm>
          <a:off x="4178957" y="560159"/>
          <a:ext cx="3134218" cy="19902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Purpose: Automate the understanding of sentiments to derive insights for decision-making.</a:t>
          </a:r>
        </a:p>
      </dsp:txBody>
      <dsp:txXfrm>
        <a:off x="4237249" y="618451"/>
        <a:ext cx="3017634" cy="1873644"/>
      </dsp:txXfrm>
    </dsp:sp>
    <dsp:sp modelId="{D423994E-9269-4B43-A8AD-A07C4A95B168}">
      <dsp:nvSpPr>
        <dsp:cNvPr id="0" name=""/>
        <dsp:cNvSpPr/>
      </dsp:nvSpPr>
      <dsp:spPr>
        <a:xfrm>
          <a:off x="7661422" y="229325"/>
          <a:ext cx="3134218" cy="19902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D04F84-5893-4D4A-AA55-12C1C9A967D6}">
      <dsp:nvSpPr>
        <dsp:cNvPr id="0" name=""/>
        <dsp:cNvSpPr/>
      </dsp:nvSpPr>
      <dsp:spPr>
        <a:xfrm>
          <a:off x="8009668" y="560159"/>
          <a:ext cx="3134218" cy="19902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Applications in Various IndustriesCustomer feedback analysis, social media monitoring, brand reputation management, market research, etc.</a:t>
          </a:r>
        </a:p>
      </dsp:txBody>
      <dsp:txXfrm>
        <a:off x="8067960" y="618451"/>
        <a:ext cx="3017634" cy="18736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7FFE07-EC99-9743-8FE5-527DBB3B8397}">
      <dsp:nvSpPr>
        <dsp:cNvPr id="0" name=""/>
        <dsp:cNvSpPr/>
      </dsp:nvSpPr>
      <dsp:spPr>
        <a:xfrm>
          <a:off x="0" y="446082"/>
          <a:ext cx="6833175" cy="71253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Noisy and Informal Language</a:t>
          </a:r>
        </a:p>
      </dsp:txBody>
      <dsp:txXfrm>
        <a:off x="34783" y="480865"/>
        <a:ext cx="6763609" cy="642964"/>
      </dsp:txXfrm>
    </dsp:sp>
    <dsp:sp modelId="{16FAE2CB-F563-4A44-BE64-7E10642EF61C}">
      <dsp:nvSpPr>
        <dsp:cNvPr id="0" name=""/>
        <dsp:cNvSpPr/>
      </dsp:nvSpPr>
      <dsp:spPr>
        <a:xfrm>
          <a:off x="0" y="1242132"/>
          <a:ext cx="6833175" cy="712530"/>
        </a:xfrm>
        <a:prstGeom prst="roundRect">
          <a:avLst/>
        </a:prstGeom>
        <a:solidFill>
          <a:schemeClr val="accent2">
            <a:hueOff val="-300776"/>
            <a:satOff val="-1225"/>
            <a:lumOff val="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Abbreviations, slang, misspellings.</a:t>
          </a:r>
        </a:p>
      </dsp:txBody>
      <dsp:txXfrm>
        <a:off x="34783" y="1276915"/>
        <a:ext cx="6763609" cy="642964"/>
      </dsp:txXfrm>
    </dsp:sp>
    <dsp:sp modelId="{F41D3BF4-8C82-4345-B506-827D468140B8}">
      <dsp:nvSpPr>
        <dsp:cNvPr id="0" name=""/>
        <dsp:cNvSpPr/>
      </dsp:nvSpPr>
      <dsp:spPr>
        <a:xfrm>
          <a:off x="0" y="2038183"/>
          <a:ext cx="6833175" cy="712530"/>
        </a:xfrm>
        <a:prstGeom prst="roundRect">
          <a:avLst/>
        </a:prstGeom>
        <a:solidFill>
          <a:schemeClr val="accent2">
            <a:hueOff val="-601551"/>
            <a:satOff val="-2450"/>
            <a:lumOff val="19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Short Texts and Informal </a:t>
          </a:r>
        </a:p>
      </dsp:txBody>
      <dsp:txXfrm>
        <a:off x="34783" y="2072966"/>
        <a:ext cx="6763609" cy="642964"/>
      </dsp:txXfrm>
    </dsp:sp>
    <dsp:sp modelId="{1F0DE5DD-775A-1246-878C-9FA13443C034}">
      <dsp:nvSpPr>
        <dsp:cNvPr id="0" name=""/>
        <dsp:cNvSpPr/>
      </dsp:nvSpPr>
      <dsp:spPr>
        <a:xfrm>
          <a:off x="0" y="2834233"/>
          <a:ext cx="6833175" cy="712530"/>
        </a:xfrm>
        <a:prstGeom prst="roundRect">
          <a:avLst/>
        </a:prstGeom>
        <a:solidFill>
          <a:schemeClr val="accent2">
            <a:hueOff val="-902327"/>
            <a:satOff val="-367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Grammar Limited context and structure.</a:t>
          </a:r>
        </a:p>
      </dsp:txBody>
      <dsp:txXfrm>
        <a:off x="34783" y="2869016"/>
        <a:ext cx="6763609" cy="642964"/>
      </dsp:txXfrm>
    </dsp:sp>
    <dsp:sp modelId="{4F3F4666-87F9-9B46-8D4C-335BE01F6E13}">
      <dsp:nvSpPr>
        <dsp:cNvPr id="0" name=""/>
        <dsp:cNvSpPr/>
      </dsp:nvSpPr>
      <dsp:spPr>
        <a:xfrm>
          <a:off x="0" y="3630283"/>
          <a:ext cx="6833175" cy="712530"/>
        </a:xfrm>
        <a:prstGeom prst="roundRect">
          <a:avLst/>
        </a:prstGeom>
        <a:solidFill>
          <a:schemeClr val="accent2">
            <a:hueOff val="-1203102"/>
            <a:satOff val="-4900"/>
            <a:lumOff val="39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Slang and Emojis</a:t>
          </a:r>
        </a:p>
      </dsp:txBody>
      <dsp:txXfrm>
        <a:off x="34783" y="3665066"/>
        <a:ext cx="6763609" cy="642964"/>
      </dsp:txXfrm>
    </dsp:sp>
    <dsp:sp modelId="{577B5324-743E-CF44-9E02-26B6CE009950}">
      <dsp:nvSpPr>
        <dsp:cNvPr id="0" name=""/>
        <dsp:cNvSpPr/>
      </dsp:nvSpPr>
      <dsp:spPr>
        <a:xfrm>
          <a:off x="0" y="4426333"/>
          <a:ext cx="6833175" cy="712530"/>
        </a:xfrm>
        <a:prstGeom prst="roundRect">
          <a:avLst/>
        </a:prstGeom>
        <a:solidFill>
          <a:schemeClr val="accent2">
            <a:hueOff val="-1503878"/>
            <a:satOff val="-6125"/>
            <a:lumOff val="49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Non-standard expressions of sentiment.</a:t>
          </a:r>
        </a:p>
      </dsp:txBody>
      <dsp:txXfrm>
        <a:off x="34783" y="4461116"/>
        <a:ext cx="6763609" cy="6429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1BBE2-2837-4442-898E-3673AF9D77A7}">
      <dsp:nvSpPr>
        <dsp:cNvPr id="0" name=""/>
        <dsp:cNvSpPr/>
      </dsp:nvSpPr>
      <dsp:spPr>
        <a:xfrm>
          <a:off x="9053" y="242817"/>
          <a:ext cx="1162394" cy="11623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C9AFD9-A78B-4C8F-A0DA-B7B8B89634CA}">
      <dsp:nvSpPr>
        <dsp:cNvPr id="0" name=""/>
        <dsp:cNvSpPr/>
      </dsp:nvSpPr>
      <dsp:spPr>
        <a:xfrm>
          <a:off x="9053" y="1503858"/>
          <a:ext cx="3321128" cy="498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defRPr b="1"/>
          </a:pPr>
          <a:r>
            <a:rPr lang="en-US" sz="1700" b="0" i="0" kern="1200"/>
            <a:t>Text Cleaning</a:t>
          </a:r>
          <a:endParaRPr lang="en-US" sz="1700" kern="1200"/>
        </a:p>
      </dsp:txBody>
      <dsp:txXfrm>
        <a:off x="9053" y="1503858"/>
        <a:ext cx="3321128" cy="498169"/>
      </dsp:txXfrm>
    </dsp:sp>
    <dsp:sp modelId="{FAF7404F-278D-4334-9FBA-8488ECE8342E}">
      <dsp:nvSpPr>
        <dsp:cNvPr id="0" name=""/>
        <dsp:cNvSpPr/>
      </dsp:nvSpPr>
      <dsp:spPr>
        <a:xfrm>
          <a:off x="9053" y="2047908"/>
          <a:ext cx="3321128" cy="488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b="0" i="0" kern="1200"/>
            <a:t>Removing URLs, special characters, punctuation.</a:t>
          </a:r>
          <a:endParaRPr lang="en-US" sz="1300" kern="1200"/>
        </a:p>
      </dsp:txBody>
      <dsp:txXfrm>
        <a:off x="9053" y="2047908"/>
        <a:ext cx="3321128" cy="488986"/>
      </dsp:txXfrm>
    </dsp:sp>
    <dsp:sp modelId="{10602E6E-0120-4AAA-872D-BD0EC9680779}">
      <dsp:nvSpPr>
        <dsp:cNvPr id="0" name=""/>
        <dsp:cNvSpPr/>
      </dsp:nvSpPr>
      <dsp:spPr>
        <a:xfrm>
          <a:off x="3911379" y="242817"/>
          <a:ext cx="1162394" cy="11623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B409F5-D96C-449E-B6A5-2759AFAF6AA7}">
      <dsp:nvSpPr>
        <dsp:cNvPr id="0" name=""/>
        <dsp:cNvSpPr/>
      </dsp:nvSpPr>
      <dsp:spPr>
        <a:xfrm>
          <a:off x="3911379" y="1503858"/>
          <a:ext cx="3321128" cy="498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defRPr b="1"/>
          </a:pPr>
          <a:r>
            <a:rPr lang="en-US" sz="1700" b="0" i="0" kern="1200"/>
            <a:t>Tokenization and Normalization</a:t>
          </a:r>
          <a:endParaRPr lang="en-US" sz="1700" kern="1200"/>
        </a:p>
      </dsp:txBody>
      <dsp:txXfrm>
        <a:off x="3911379" y="1503858"/>
        <a:ext cx="3321128" cy="498169"/>
      </dsp:txXfrm>
    </dsp:sp>
    <dsp:sp modelId="{CDF7FA8D-1ADD-40FE-A37B-65CDDA6FC16C}">
      <dsp:nvSpPr>
        <dsp:cNvPr id="0" name=""/>
        <dsp:cNvSpPr/>
      </dsp:nvSpPr>
      <dsp:spPr>
        <a:xfrm>
          <a:off x="3911379" y="2047908"/>
          <a:ext cx="3321128" cy="488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b="0" i="0" kern="1200"/>
            <a:t>Splitting text into tokens (words or subwords) and standardizing format (lowercasing).</a:t>
          </a:r>
          <a:endParaRPr lang="en-US" sz="1300" kern="1200"/>
        </a:p>
      </dsp:txBody>
      <dsp:txXfrm>
        <a:off x="3911379" y="2047908"/>
        <a:ext cx="3321128" cy="488986"/>
      </dsp:txXfrm>
    </dsp:sp>
    <dsp:sp modelId="{046A636B-38D0-418F-83EC-1EE6D3B79FD3}">
      <dsp:nvSpPr>
        <dsp:cNvPr id="0" name=""/>
        <dsp:cNvSpPr/>
      </dsp:nvSpPr>
      <dsp:spPr>
        <a:xfrm>
          <a:off x="7813705" y="242817"/>
          <a:ext cx="1162394" cy="11623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F62BDD-BA15-4682-8F0C-E2E229D7571D}">
      <dsp:nvSpPr>
        <dsp:cNvPr id="0" name=""/>
        <dsp:cNvSpPr/>
      </dsp:nvSpPr>
      <dsp:spPr>
        <a:xfrm>
          <a:off x="7813705" y="1503858"/>
          <a:ext cx="3321128" cy="498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defRPr b="1"/>
          </a:pPr>
          <a:r>
            <a:rPr lang="en-US" sz="1700" b="0" i="0" kern="1200"/>
            <a:t>Handling Special Characters and Emojis</a:t>
          </a:r>
          <a:endParaRPr lang="en-US" sz="1700" kern="1200"/>
        </a:p>
      </dsp:txBody>
      <dsp:txXfrm>
        <a:off x="7813705" y="1503858"/>
        <a:ext cx="3321128" cy="498169"/>
      </dsp:txXfrm>
    </dsp:sp>
    <dsp:sp modelId="{79185BA9-8B53-427D-8A40-977B21C0F60F}">
      <dsp:nvSpPr>
        <dsp:cNvPr id="0" name=""/>
        <dsp:cNvSpPr/>
      </dsp:nvSpPr>
      <dsp:spPr>
        <a:xfrm>
          <a:off x="7813705" y="2047908"/>
          <a:ext cx="3321128" cy="488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b="0" i="0" kern="1200"/>
            <a:t>Converting emojis to text representation or removing them.</a:t>
          </a:r>
          <a:endParaRPr lang="en-US" sz="1300" kern="1200"/>
        </a:p>
      </dsp:txBody>
      <dsp:txXfrm>
        <a:off x="7813705" y="2047908"/>
        <a:ext cx="3321128" cy="4889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DC6D88-C656-446A-B5EF-7E57A18A8ED3}">
      <dsp:nvSpPr>
        <dsp:cNvPr id="0" name=""/>
        <dsp:cNvSpPr/>
      </dsp:nvSpPr>
      <dsp:spPr>
        <a:xfrm>
          <a:off x="9053" y="193732"/>
          <a:ext cx="1162394" cy="11623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E2284A-AB42-4688-9DD9-905CFB642F1B}">
      <dsp:nvSpPr>
        <dsp:cNvPr id="0" name=""/>
        <dsp:cNvSpPr/>
      </dsp:nvSpPr>
      <dsp:spPr>
        <a:xfrm>
          <a:off x="9053" y="1458994"/>
          <a:ext cx="3321128" cy="498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defRPr b="1"/>
          </a:pPr>
          <a:r>
            <a:rPr lang="en-US" sz="1700" b="0" i="0" kern="1200"/>
            <a:t>Introduction to Deep Learning</a:t>
          </a:r>
          <a:endParaRPr lang="en-US" sz="1700" kern="1200"/>
        </a:p>
      </dsp:txBody>
      <dsp:txXfrm>
        <a:off x="9053" y="1458994"/>
        <a:ext cx="3321128" cy="498169"/>
      </dsp:txXfrm>
    </dsp:sp>
    <dsp:sp modelId="{578D08BF-2DC3-4A7E-A2A0-B5E05BE5E760}">
      <dsp:nvSpPr>
        <dsp:cNvPr id="0" name=""/>
        <dsp:cNvSpPr/>
      </dsp:nvSpPr>
      <dsp:spPr>
        <a:xfrm>
          <a:off x="9053" y="2005008"/>
          <a:ext cx="3321128" cy="580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b="0" i="0" kern="1200"/>
            <a:t>Subset of machine learning involving neural networks with multiple layers.</a:t>
          </a:r>
          <a:endParaRPr lang="en-US" sz="1300" kern="1200"/>
        </a:p>
      </dsp:txBody>
      <dsp:txXfrm>
        <a:off x="9053" y="2005008"/>
        <a:ext cx="3321128" cy="580972"/>
      </dsp:txXfrm>
    </dsp:sp>
    <dsp:sp modelId="{35890EE3-01B0-4251-B523-E43A3ECA3F5D}">
      <dsp:nvSpPr>
        <dsp:cNvPr id="0" name=""/>
        <dsp:cNvSpPr/>
      </dsp:nvSpPr>
      <dsp:spPr>
        <a:xfrm>
          <a:off x="3911379" y="193732"/>
          <a:ext cx="1162394" cy="11623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D5196A-A3AF-41F8-A55F-BECE037B12D3}">
      <dsp:nvSpPr>
        <dsp:cNvPr id="0" name=""/>
        <dsp:cNvSpPr/>
      </dsp:nvSpPr>
      <dsp:spPr>
        <a:xfrm>
          <a:off x="3911379" y="1458994"/>
          <a:ext cx="3321128" cy="498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defRPr b="1"/>
          </a:pPr>
          <a:r>
            <a:rPr lang="en-US" sz="1700" b="0" i="0" kern="1200"/>
            <a:t>Relevance of Deep Learning for Text Analysis</a:t>
          </a:r>
          <a:endParaRPr lang="en-US" sz="1700" kern="1200"/>
        </a:p>
      </dsp:txBody>
      <dsp:txXfrm>
        <a:off x="3911379" y="1458994"/>
        <a:ext cx="3321128" cy="498169"/>
      </dsp:txXfrm>
    </dsp:sp>
    <dsp:sp modelId="{481B1BCA-C0B9-4C43-862E-9D2A32F18342}">
      <dsp:nvSpPr>
        <dsp:cNvPr id="0" name=""/>
        <dsp:cNvSpPr/>
      </dsp:nvSpPr>
      <dsp:spPr>
        <a:xfrm>
          <a:off x="3911379" y="2005008"/>
          <a:ext cx="3321128" cy="580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b="0" i="0" kern="1200"/>
            <a:t>Ability to learn complex patterns and representations in text data.</a:t>
          </a:r>
          <a:endParaRPr lang="en-US" sz="1300" kern="1200"/>
        </a:p>
      </dsp:txBody>
      <dsp:txXfrm>
        <a:off x="3911379" y="2005008"/>
        <a:ext cx="3321128" cy="580972"/>
      </dsp:txXfrm>
    </dsp:sp>
    <dsp:sp modelId="{3CF1DC1F-33C7-4743-95CD-559E729E4402}">
      <dsp:nvSpPr>
        <dsp:cNvPr id="0" name=""/>
        <dsp:cNvSpPr/>
      </dsp:nvSpPr>
      <dsp:spPr>
        <a:xfrm>
          <a:off x="7813705" y="193732"/>
          <a:ext cx="1162394" cy="11623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78B4B5-6834-492E-88D8-71377C4155A4}">
      <dsp:nvSpPr>
        <dsp:cNvPr id="0" name=""/>
        <dsp:cNvSpPr/>
      </dsp:nvSpPr>
      <dsp:spPr>
        <a:xfrm>
          <a:off x="7813705" y="1458994"/>
          <a:ext cx="3321128" cy="498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defRPr b="1"/>
          </a:pPr>
          <a:r>
            <a:rPr lang="en-US" sz="1700" b="0" i="0" kern="1200"/>
            <a:t>Types of Deep Learning Models Used</a:t>
          </a:r>
          <a:endParaRPr lang="en-US" sz="1700" kern="1200"/>
        </a:p>
      </dsp:txBody>
      <dsp:txXfrm>
        <a:off x="7813705" y="1458994"/>
        <a:ext cx="3321128" cy="498169"/>
      </dsp:txXfrm>
    </dsp:sp>
    <dsp:sp modelId="{FC2E06B4-A065-41E7-BBEB-7B68EA9BEE6A}">
      <dsp:nvSpPr>
        <dsp:cNvPr id="0" name=""/>
        <dsp:cNvSpPr/>
      </dsp:nvSpPr>
      <dsp:spPr>
        <a:xfrm>
          <a:off x="7813705" y="2005008"/>
          <a:ext cx="3321128" cy="580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b="0" i="0" kern="1200"/>
            <a:t>LSTM (Long Short-Term Memory), CNN (Convolutional Neural Network), Transformer models.</a:t>
          </a:r>
          <a:endParaRPr lang="en-US" sz="1300" kern="1200"/>
        </a:p>
      </dsp:txBody>
      <dsp:txXfrm>
        <a:off x="7813705" y="2005008"/>
        <a:ext cx="3321128" cy="5809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A47920-DB5A-2B43-9677-5D94EA48E141}">
      <dsp:nvSpPr>
        <dsp:cNvPr id="0" name=""/>
        <dsp:cNvSpPr/>
      </dsp:nvSpPr>
      <dsp:spPr>
        <a:xfrm>
          <a:off x="3283" y="81075"/>
          <a:ext cx="3201553" cy="63791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b="0" i="0" kern="1200"/>
            <a:t>Explanation of LSTM Architecture</a:t>
          </a:r>
          <a:endParaRPr lang="en-US" sz="1700" kern="1200"/>
        </a:p>
      </dsp:txBody>
      <dsp:txXfrm>
        <a:off x="3283" y="81075"/>
        <a:ext cx="3201553" cy="637916"/>
      </dsp:txXfrm>
    </dsp:sp>
    <dsp:sp modelId="{17E44FCD-589C-0540-B0EC-13E30016C903}">
      <dsp:nvSpPr>
        <dsp:cNvPr id="0" name=""/>
        <dsp:cNvSpPr/>
      </dsp:nvSpPr>
      <dsp:spPr>
        <a:xfrm>
          <a:off x="3283" y="718991"/>
          <a:ext cx="3201553" cy="177327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0" i="0" kern="1200"/>
            <a:t>Designed to handle the issue of vanishing and exploding gradients in RNNs.</a:t>
          </a:r>
          <a:endParaRPr lang="en-US" sz="1700" kern="1200"/>
        </a:p>
        <a:p>
          <a:pPr marL="171450" lvl="1" indent="-171450" algn="l" defTabSz="755650">
            <a:lnSpc>
              <a:spcPct val="90000"/>
            </a:lnSpc>
            <a:spcBef>
              <a:spcPct val="0"/>
            </a:spcBef>
            <a:spcAft>
              <a:spcPct val="15000"/>
            </a:spcAft>
            <a:buChar char="•"/>
          </a:pPr>
          <a:r>
            <a:rPr lang="en-US" sz="1700" b="0" i="0" kern="1200"/>
            <a:t>Ability to capture long-term dependencies in sequential data.</a:t>
          </a:r>
          <a:endParaRPr lang="en-US" sz="1700" kern="1200"/>
        </a:p>
      </dsp:txBody>
      <dsp:txXfrm>
        <a:off x="3283" y="718991"/>
        <a:ext cx="3201553" cy="1773270"/>
      </dsp:txXfrm>
    </dsp:sp>
    <dsp:sp modelId="{2A94B298-1DA3-5B4E-BB24-5A5A44DFB86E}">
      <dsp:nvSpPr>
        <dsp:cNvPr id="0" name=""/>
        <dsp:cNvSpPr/>
      </dsp:nvSpPr>
      <dsp:spPr>
        <a:xfrm>
          <a:off x="3653054" y="81075"/>
          <a:ext cx="3201553" cy="63791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b="0" i="0" kern="1200"/>
            <a:t>Why LSTM is Suitable for Sequence Data</a:t>
          </a:r>
          <a:endParaRPr lang="en-US" sz="1700" kern="1200"/>
        </a:p>
      </dsp:txBody>
      <dsp:txXfrm>
        <a:off x="3653054" y="81075"/>
        <a:ext cx="3201553" cy="637916"/>
      </dsp:txXfrm>
    </dsp:sp>
    <dsp:sp modelId="{38CAF919-FB56-7943-A0E5-8CF0B12D2E32}">
      <dsp:nvSpPr>
        <dsp:cNvPr id="0" name=""/>
        <dsp:cNvSpPr/>
      </dsp:nvSpPr>
      <dsp:spPr>
        <a:xfrm>
          <a:off x="3653054" y="718991"/>
          <a:ext cx="3201553" cy="177327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0" i="0" kern="1200"/>
            <a:t>Preserves context over long sequences, crucial for sentiment analysis of tweets.</a:t>
          </a:r>
          <a:endParaRPr lang="en-US" sz="1700" kern="1200"/>
        </a:p>
      </dsp:txBody>
      <dsp:txXfrm>
        <a:off x="3653054" y="718991"/>
        <a:ext cx="3201553" cy="1773270"/>
      </dsp:txXfrm>
    </dsp:sp>
    <dsp:sp modelId="{4E0D5B9C-137B-AA43-93D5-262BAEBCFDF5}">
      <dsp:nvSpPr>
        <dsp:cNvPr id="0" name=""/>
        <dsp:cNvSpPr/>
      </dsp:nvSpPr>
      <dsp:spPr>
        <a:xfrm>
          <a:off x="7302825" y="81075"/>
          <a:ext cx="3201553" cy="63791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b="0" i="0" kern="1200"/>
            <a:t>Applications of LSTM in Sentiment Analysis</a:t>
          </a:r>
          <a:endParaRPr lang="en-US" sz="1700" kern="1200"/>
        </a:p>
      </dsp:txBody>
      <dsp:txXfrm>
        <a:off x="7302825" y="81075"/>
        <a:ext cx="3201553" cy="637916"/>
      </dsp:txXfrm>
    </dsp:sp>
    <dsp:sp modelId="{9A9155F4-9535-EE43-B48B-F01DA5160445}">
      <dsp:nvSpPr>
        <dsp:cNvPr id="0" name=""/>
        <dsp:cNvSpPr/>
      </dsp:nvSpPr>
      <dsp:spPr>
        <a:xfrm>
          <a:off x="7302825" y="718991"/>
          <a:ext cx="3201553" cy="177327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0" i="0" kern="1200"/>
            <a:t>Sequential nature of tweets makes LSTM effective in capturing sentiment evolution.</a:t>
          </a:r>
          <a:endParaRPr lang="en-US" sz="1700" kern="1200"/>
        </a:p>
      </dsp:txBody>
      <dsp:txXfrm>
        <a:off x="7302825" y="718991"/>
        <a:ext cx="3201553" cy="17732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7FE22D-2907-5747-8FBF-E881F2470E3F}">
      <dsp:nvSpPr>
        <dsp:cNvPr id="0" name=""/>
        <dsp:cNvSpPr/>
      </dsp:nvSpPr>
      <dsp:spPr>
        <a:xfrm>
          <a:off x="2681429" y="467"/>
          <a:ext cx="1469944" cy="73497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b="0" i="0" kern="1200"/>
            <a:t>Explanation of CNN Architecture</a:t>
          </a:r>
          <a:endParaRPr lang="en-US" sz="1300" kern="1200"/>
        </a:p>
      </dsp:txBody>
      <dsp:txXfrm>
        <a:off x="2702956" y="21994"/>
        <a:ext cx="1426890" cy="691918"/>
      </dsp:txXfrm>
    </dsp:sp>
    <dsp:sp modelId="{D62413AB-F06B-9748-983B-58B90934E9F2}">
      <dsp:nvSpPr>
        <dsp:cNvPr id="0" name=""/>
        <dsp:cNvSpPr/>
      </dsp:nvSpPr>
      <dsp:spPr>
        <a:xfrm>
          <a:off x="2828423" y="735439"/>
          <a:ext cx="146994" cy="551229"/>
        </a:xfrm>
        <a:custGeom>
          <a:avLst/>
          <a:gdLst/>
          <a:ahLst/>
          <a:cxnLst/>
          <a:rect l="0" t="0" r="0" b="0"/>
          <a:pathLst>
            <a:path>
              <a:moveTo>
                <a:pt x="0" y="0"/>
              </a:moveTo>
              <a:lnTo>
                <a:pt x="0" y="551229"/>
              </a:lnTo>
              <a:lnTo>
                <a:pt x="146994" y="55122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4BC4D5-3E64-3E40-A6DB-76416AE5D69B}">
      <dsp:nvSpPr>
        <dsp:cNvPr id="0" name=""/>
        <dsp:cNvSpPr/>
      </dsp:nvSpPr>
      <dsp:spPr>
        <a:xfrm>
          <a:off x="2975418" y="919182"/>
          <a:ext cx="1175955" cy="734972"/>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en-US" sz="900" b="0" i="0" kern="1200"/>
            <a:t>Originally designed for image processing but adapted for text through 1D convolutions.</a:t>
          </a:r>
          <a:endParaRPr lang="en-US" sz="900" kern="1200"/>
        </a:p>
      </dsp:txBody>
      <dsp:txXfrm>
        <a:off x="2996945" y="940709"/>
        <a:ext cx="1132901" cy="691918"/>
      </dsp:txXfrm>
    </dsp:sp>
    <dsp:sp modelId="{338557CA-2F80-4F46-B53A-BEC2AB9A8FAA}">
      <dsp:nvSpPr>
        <dsp:cNvPr id="0" name=""/>
        <dsp:cNvSpPr/>
      </dsp:nvSpPr>
      <dsp:spPr>
        <a:xfrm>
          <a:off x="2828423" y="735439"/>
          <a:ext cx="146994" cy="1469944"/>
        </a:xfrm>
        <a:custGeom>
          <a:avLst/>
          <a:gdLst/>
          <a:ahLst/>
          <a:cxnLst/>
          <a:rect l="0" t="0" r="0" b="0"/>
          <a:pathLst>
            <a:path>
              <a:moveTo>
                <a:pt x="0" y="0"/>
              </a:moveTo>
              <a:lnTo>
                <a:pt x="0" y="1469944"/>
              </a:lnTo>
              <a:lnTo>
                <a:pt x="146994" y="146994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9153347-0334-044B-B631-9F2AFEE9BAD0}">
      <dsp:nvSpPr>
        <dsp:cNvPr id="0" name=""/>
        <dsp:cNvSpPr/>
      </dsp:nvSpPr>
      <dsp:spPr>
        <a:xfrm>
          <a:off x="2975418" y="1837897"/>
          <a:ext cx="1175955" cy="73497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en-US" sz="900" b="0" i="0" kern="1200"/>
            <a:t>Captures local dependencies and patterns in text data.</a:t>
          </a:r>
          <a:endParaRPr lang="en-US" sz="900" kern="1200"/>
        </a:p>
      </dsp:txBody>
      <dsp:txXfrm>
        <a:off x="2996945" y="1859424"/>
        <a:ext cx="1132901" cy="691918"/>
      </dsp:txXfrm>
    </dsp:sp>
    <dsp:sp modelId="{1DD38001-E0FC-BA4A-B80E-1903F949E9E3}">
      <dsp:nvSpPr>
        <dsp:cNvPr id="0" name=""/>
        <dsp:cNvSpPr/>
      </dsp:nvSpPr>
      <dsp:spPr>
        <a:xfrm>
          <a:off x="4518859" y="467"/>
          <a:ext cx="1469944" cy="73497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b="0" i="0" kern="1200"/>
            <a:t>Adaptation of CNN for Text Classification</a:t>
          </a:r>
          <a:endParaRPr lang="en-US" sz="1300" kern="1200"/>
        </a:p>
      </dsp:txBody>
      <dsp:txXfrm>
        <a:off x="4540386" y="21994"/>
        <a:ext cx="1426890" cy="691918"/>
      </dsp:txXfrm>
    </dsp:sp>
    <dsp:sp modelId="{06C370C7-3F74-7441-84BA-E5A6E3FDFEAC}">
      <dsp:nvSpPr>
        <dsp:cNvPr id="0" name=""/>
        <dsp:cNvSpPr/>
      </dsp:nvSpPr>
      <dsp:spPr>
        <a:xfrm>
          <a:off x="4665853" y="735439"/>
          <a:ext cx="146994" cy="551229"/>
        </a:xfrm>
        <a:custGeom>
          <a:avLst/>
          <a:gdLst/>
          <a:ahLst/>
          <a:cxnLst/>
          <a:rect l="0" t="0" r="0" b="0"/>
          <a:pathLst>
            <a:path>
              <a:moveTo>
                <a:pt x="0" y="0"/>
              </a:moveTo>
              <a:lnTo>
                <a:pt x="0" y="551229"/>
              </a:lnTo>
              <a:lnTo>
                <a:pt x="146994" y="55122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F84D48-D1B4-E34D-9D78-DEE1B5E80EA4}">
      <dsp:nvSpPr>
        <dsp:cNvPr id="0" name=""/>
        <dsp:cNvSpPr/>
      </dsp:nvSpPr>
      <dsp:spPr>
        <a:xfrm>
          <a:off x="4812848" y="919182"/>
          <a:ext cx="1175955" cy="734972"/>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en-US" sz="900" b="0" i="0" kern="1200"/>
            <a:t>Effective in extracting features from sequences, suitable for sentiment classification.</a:t>
          </a:r>
          <a:endParaRPr lang="en-US" sz="900" kern="1200"/>
        </a:p>
      </dsp:txBody>
      <dsp:txXfrm>
        <a:off x="4834375" y="940709"/>
        <a:ext cx="1132901" cy="691918"/>
      </dsp:txXfrm>
    </dsp:sp>
    <dsp:sp modelId="{3F884D52-EDC1-2149-8D74-0970F3C28637}">
      <dsp:nvSpPr>
        <dsp:cNvPr id="0" name=""/>
        <dsp:cNvSpPr/>
      </dsp:nvSpPr>
      <dsp:spPr>
        <a:xfrm>
          <a:off x="6356289" y="467"/>
          <a:ext cx="1469944" cy="73497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b="0" i="0" kern="1200"/>
            <a:t>Advantages of CNN in Sentiment Analysis</a:t>
          </a:r>
          <a:endParaRPr lang="en-US" sz="1300" kern="1200"/>
        </a:p>
      </dsp:txBody>
      <dsp:txXfrm>
        <a:off x="6377816" y="21994"/>
        <a:ext cx="1426890" cy="691918"/>
      </dsp:txXfrm>
    </dsp:sp>
    <dsp:sp modelId="{38DD72E1-A067-E24F-A7BE-787F2A3121C2}">
      <dsp:nvSpPr>
        <dsp:cNvPr id="0" name=""/>
        <dsp:cNvSpPr/>
      </dsp:nvSpPr>
      <dsp:spPr>
        <a:xfrm>
          <a:off x="6503283" y="735439"/>
          <a:ext cx="146994" cy="551229"/>
        </a:xfrm>
        <a:custGeom>
          <a:avLst/>
          <a:gdLst/>
          <a:ahLst/>
          <a:cxnLst/>
          <a:rect l="0" t="0" r="0" b="0"/>
          <a:pathLst>
            <a:path>
              <a:moveTo>
                <a:pt x="0" y="0"/>
              </a:moveTo>
              <a:lnTo>
                <a:pt x="0" y="551229"/>
              </a:lnTo>
              <a:lnTo>
                <a:pt x="146994" y="55122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7AA6F5-14A7-1B40-9EDD-D53A9B6381A2}">
      <dsp:nvSpPr>
        <dsp:cNvPr id="0" name=""/>
        <dsp:cNvSpPr/>
      </dsp:nvSpPr>
      <dsp:spPr>
        <a:xfrm>
          <a:off x="6650278" y="919182"/>
          <a:ext cx="1175955" cy="734972"/>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en-US" sz="900" b="0" i="0" kern="1200"/>
            <a:t>Scalable to large datasets, computationally efficient for text classification tasks.</a:t>
          </a:r>
          <a:endParaRPr lang="en-US" sz="900" kern="1200"/>
        </a:p>
      </dsp:txBody>
      <dsp:txXfrm>
        <a:off x="6671805" y="940709"/>
        <a:ext cx="1132901" cy="69191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405860-12AA-564A-9134-2958C99032AB}">
      <dsp:nvSpPr>
        <dsp:cNvPr id="0" name=""/>
        <dsp:cNvSpPr/>
      </dsp:nvSpPr>
      <dsp:spPr>
        <a:xfrm>
          <a:off x="1253813" y="948"/>
          <a:ext cx="2285724" cy="11428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0" i="0" kern="1200"/>
            <a:t>Data Splitting (Train, Validation, Test)</a:t>
          </a:r>
          <a:endParaRPr lang="en-US" sz="2300" kern="1200"/>
        </a:p>
      </dsp:txBody>
      <dsp:txXfrm>
        <a:off x="1287286" y="34421"/>
        <a:ext cx="2218778" cy="1075916"/>
      </dsp:txXfrm>
    </dsp:sp>
    <dsp:sp modelId="{459E16D8-4C44-D64D-9A88-D6685A650DC8}">
      <dsp:nvSpPr>
        <dsp:cNvPr id="0" name=""/>
        <dsp:cNvSpPr/>
      </dsp:nvSpPr>
      <dsp:spPr>
        <a:xfrm>
          <a:off x="1482386" y="1143810"/>
          <a:ext cx="228572" cy="857146"/>
        </a:xfrm>
        <a:custGeom>
          <a:avLst/>
          <a:gdLst/>
          <a:ahLst/>
          <a:cxnLst/>
          <a:rect l="0" t="0" r="0" b="0"/>
          <a:pathLst>
            <a:path>
              <a:moveTo>
                <a:pt x="0" y="0"/>
              </a:moveTo>
              <a:lnTo>
                <a:pt x="0" y="857146"/>
              </a:lnTo>
              <a:lnTo>
                <a:pt x="228572" y="8571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A93BBDD-847F-7843-B5FA-B60F940A5B75}">
      <dsp:nvSpPr>
        <dsp:cNvPr id="0" name=""/>
        <dsp:cNvSpPr/>
      </dsp:nvSpPr>
      <dsp:spPr>
        <a:xfrm>
          <a:off x="1710958" y="1429526"/>
          <a:ext cx="1828579" cy="114286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0" i="0" kern="1200"/>
            <a:t>Explanation of splitting data to train, validate, and test models.</a:t>
          </a:r>
          <a:endParaRPr lang="en-US" sz="1400" kern="1200"/>
        </a:p>
      </dsp:txBody>
      <dsp:txXfrm>
        <a:off x="1744431" y="1462999"/>
        <a:ext cx="1761633" cy="1075916"/>
      </dsp:txXfrm>
    </dsp:sp>
    <dsp:sp modelId="{5DB9177D-D603-4143-BB0A-5CD45018F16E}">
      <dsp:nvSpPr>
        <dsp:cNvPr id="0" name=""/>
        <dsp:cNvSpPr/>
      </dsp:nvSpPr>
      <dsp:spPr>
        <a:xfrm>
          <a:off x="4110969" y="948"/>
          <a:ext cx="2285724" cy="11428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0" i="0" kern="1200"/>
            <a:t>Training Process Overview</a:t>
          </a:r>
          <a:endParaRPr lang="en-US" sz="2300" kern="1200"/>
        </a:p>
      </dsp:txBody>
      <dsp:txXfrm>
        <a:off x="4144442" y="34421"/>
        <a:ext cx="2218778" cy="1075916"/>
      </dsp:txXfrm>
    </dsp:sp>
    <dsp:sp modelId="{602D08D1-9AB3-6249-BF3C-1D4A5EACF7E0}">
      <dsp:nvSpPr>
        <dsp:cNvPr id="0" name=""/>
        <dsp:cNvSpPr/>
      </dsp:nvSpPr>
      <dsp:spPr>
        <a:xfrm>
          <a:off x="4339541" y="1143810"/>
          <a:ext cx="228572" cy="857146"/>
        </a:xfrm>
        <a:custGeom>
          <a:avLst/>
          <a:gdLst/>
          <a:ahLst/>
          <a:cxnLst/>
          <a:rect l="0" t="0" r="0" b="0"/>
          <a:pathLst>
            <a:path>
              <a:moveTo>
                <a:pt x="0" y="0"/>
              </a:moveTo>
              <a:lnTo>
                <a:pt x="0" y="857146"/>
              </a:lnTo>
              <a:lnTo>
                <a:pt x="228572" y="8571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403496-E798-3E46-BB38-DFD663C244AC}">
      <dsp:nvSpPr>
        <dsp:cNvPr id="0" name=""/>
        <dsp:cNvSpPr/>
      </dsp:nvSpPr>
      <dsp:spPr>
        <a:xfrm>
          <a:off x="4568114" y="1429526"/>
          <a:ext cx="1828579" cy="114286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0" i="0" kern="1200"/>
            <a:t>Optimization algorithms (e.g., SGD, Adam), backpropagation, model tuning.</a:t>
          </a:r>
          <a:endParaRPr lang="en-US" sz="1400" kern="1200"/>
        </a:p>
      </dsp:txBody>
      <dsp:txXfrm>
        <a:off x="4601587" y="1462999"/>
        <a:ext cx="1761633" cy="1075916"/>
      </dsp:txXfrm>
    </dsp:sp>
    <dsp:sp modelId="{A245FE87-9640-ED4C-8828-AAFE9B86DB34}">
      <dsp:nvSpPr>
        <dsp:cNvPr id="0" name=""/>
        <dsp:cNvSpPr/>
      </dsp:nvSpPr>
      <dsp:spPr>
        <a:xfrm>
          <a:off x="6968124" y="948"/>
          <a:ext cx="2285724" cy="11428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0" i="0" kern="1200"/>
            <a:t>Hyperparameter Tuning</a:t>
          </a:r>
          <a:endParaRPr lang="en-US" sz="2300" kern="1200"/>
        </a:p>
      </dsp:txBody>
      <dsp:txXfrm>
        <a:off x="7001597" y="34421"/>
        <a:ext cx="2218778" cy="1075916"/>
      </dsp:txXfrm>
    </dsp:sp>
    <dsp:sp modelId="{696CCC7A-81F1-DB48-8E31-DDEC465558F1}">
      <dsp:nvSpPr>
        <dsp:cNvPr id="0" name=""/>
        <dsp:cNvSpPr/>
      </dsp:nvSpPr>
      <dsp:spPr>
        <a:xfrm>
          <a:off x="7196697" y="1143810"/>
          <a:ext cx="228572" cy="857146"/>
        </a:xfrm>
        <a:custGeom>
          <a:avLst/>
          <a:gdLst/>
          <a:ahLst/>
          <a:cxnLst/>
          <a:rect l="0" t="0" r="0" b="0"/>
          <a:pathLst>
            <a:path>
              <a:moveTo>
                <a:pt x="0" y="0"/>
              </a:moveTo>
              <a:lnTo>
                <a:pt x="0" y="857146"/>
              </a:lnTo>
              <a:lnTo>
                <a:pt x="228572" y="8571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ED2A165-3CC4-BD4D-8C44-AA4E0C54FA35}">
      <dsp:nvSpPr>
        <dsp:cNvPr id="0" name=""/>
        <dsp:cNvSpPr/>
      </dsp:nvSpPr>
      <dsp:spPr>
        <a:xfrm>
          <a:off x="7425269" y="1429526"/>
          <a:ext cx="1828579" cy="114286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0" i="0" kern="1200"/>
            <a:t>Adjusting model parameters (learning rate, batch size) to improve performance.</a:t>
          </a:r>
          <a:endParaRPr lang="en-US" sz="1400" kern="1200"/>
        </a:p>
      </dsp:txBody>
      <dsp:txXfrm>
        <a:off x="7458742" y="1462999"/>
        <a:ext cx="1761633" cy="107591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5D18CF-5F3A-1940-9CC7-CD06B82076E7}">
      <dsp:nvSpPr>
        <dsp:cNvPr id="0" name=""/>
        <dsp:cNvSpPr/>
      </dsp:nvSpPr>
      <dsp:spPr>
        <a:xfrm>
          <a:off x="682382" y="102662"/>
          <a:ext cx="2709006" cy="2368012"/>
        </a:xfrm>
        <a:prstGeom prst="rightArrow">
          <a:avLst>
            <a:gd name="adj1" fmla="val 70000"/>
            <a:gd name="adj2" fmla="val 5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9525" rIns="19050" bIns="9525" numCol="1" spcCol="1270" anchor="ctr" anchorCtr="0">
          <a:noAutofit/>
        </a:bodyPr>
        <a:lstStyle/>
        <a:p>
          <a:pPr marL="0" lvl="0" indent="0" algn="ctr" defTabSz="666750">
            <a:lnSpc>
              <a:spcPct val="90000"/>
            </a:lnSpc>
            <a:spcBef>
              <a:spcPct val="0"/>
            </a:spcBef>
            <a:spcAft>
              <a:spcPct val="35000"/>
            </a:spcAft>
            <a:buNone/>
          </a:pPr>
          <a:r>
            <a:rPr lang="en-US" sz="1500" b="0" i="0" kern="1200"/>
            <a:t>Metrics for measuring model performance in sentiment analysis.</a:t>
          </a:r>
          <a:endParaRPr lang="en-US" sz="1500" kern="1200"/>
        </a:p>
      </dsp:txBody>
      <dsp:txXfrm>
        <a:off x="1359634" y="457864"/>
        <a:ext cx="1320641" cy="1657608"/>
      </dsp:txXfrm>
    </dsp:sp>
    <dsp:sp modelId="{54221144-6A85-2341-AC45-2FF6C95C8818}">
      <dsp:nvSpPr>
        <dsp:cNvPr id="0" name=""/>
        <dsp:cNvSpPr/>
      </dsp:nvSpPr>
      <dsp:spPr>
        <a:xfrm>
          <a:off x="5130" y="609416"/>
          <a:ext cx="1354503" cy="1354503"/>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0" i="0" kern="1200"/>
            <a:t>Accuracy, Precision, Recall, F1-Score</a:t>
          </a:r>
          <a:endParaRPr lang="en-US" sz="1300" kern="1200"/>
        </a:p>
      </dsp:txBody>
      <dsp:txXfrm>
        <a:off x="203492" y="807778"/>
        <a:ext cx="957779" cy="957779"/>
      </dsp:txXfrm>
    </dsp:sp>
    <dsp:sp modelId="{E1B80588-5D0F-6F42-8AEC-32A34075EB31}">
      <dsp:nvSpPr>
        <dsp:cNvPr id="0" name=""/>
        <dsp:cNvSpPr/>
      </dsp:nvSpPr>
      <dsp:spPr>
        <a:xfrm>
          <a:off x="4237953" y="102662"/>
          <a:ext cx="2709006" cy="2368012"/>
        </a:xfrm>
        <a:prstGeom prst="rightArrow">
          <a:avLst>
            <a:gd name="adj1" fmla="val 70000"/>
            <a:gd name="adj2" fmla="val 50000"/>
          </a:avLst>
        </a:prstGeom>
        <a:solidFill>
          <a:schemeClr val="accent5">
            <a:tint val="40000"/>
            <a:alpha val="90000"/>
            <a:hueOff val="-530133"/>
            <a:satOff val="-4162"/>
            <a:lumOff val="-708"/>
            <a:alphaOff val="0"/>
          </a:schemeClr>
        </a:solidFill>
        <a:ln w="12700" cap="flat" cmpd="sng" algn="ctr">
          <a:solidFill>
            <a:schemeClr val="accent5">
              <a:tint val="40000"/>
              <a:alpha val="90000"/>
              <a:hueOff val="-530133"/>
              <a:satOff val="-4162"/>
              <a:lumOff val="-7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9525" rIns="19050" bIns="9525" numCol="1" spcCol="1270" anchor="ctr" anchorCtr="0">
          <a:noAutofit/>
        </a:bodyPr>
        <a:lstStyle/>
        <a:p>
          <a:pPr marL="0" lvl="0" indent="0" algn="ctr" defTabSz="666750">
            <a:lnSpc>
              <a:spcPct val="90000"/>
            </a:lnSpc>
            <a:spcBef>
              <a:spcPct val="0"/>
            </a:spcBef>
            <a:spcAft>
              <a:spcPct val="35000"/>
            </a:spcAft>
            <a:buNone/>
          </a:pPr>
          <a:r>
            <a:rPr lang="en-US" sz="1500" b="0" i="0" kern="1200"/>
            <a:t>Measures of binary classification performance.</a:t>
          </a:r>
          <a:endParaRPr lang="en-US" sz="1500" kern="1200"/>
        </a:p>
      </dsp:txBody>
      <dsp:txXfrm>
        <a:off x="4915205" y="457864"/>
        <a:ext cx="1320641" cy="1657608"/>
      </dsp:txXfrm>
    </dsp:sp>
    <dsp:sp modelId="{905977FC-DB7C-494E-AA57-4C761F7336D7}">
      <dsp:nvSpPr>
        <dsp:cNvPr id="0" name=""/>
        <dsp:cNvSpPr/>
      </dsp:nvSpPr>
      <dsp:spPr>
        <a:xfrm>
          <a:off x="3560702" y="609416"/>
          <a:ext cx="1354503" cy="1354503"/>
        </a:xfrm>
        <a:prstGeom prst="ellipse">
          <a:avLst/>
        </a:prstGeom>
        <a:solidFill>
          <a:schemeClr val="accent5">
            <a:hueOff val="-747421"/>
            <a:satOff val="209"/>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0" i="0" kern="1200"/>
            <a:t>ROC Curve and AUC (Area Under Curve)</a:t>
          </a:r>
          <a:endParaRPr lang="en-US" sz="1300" kern="1200"/>
        </a:p>
      </dsp:txBody>
      <dsp:txXfrm>
        <a:off x="3759064" y="807778"/>
        <a:ext cx="957779" cy="957779"/>
      </dsp:txXfrm>
    </dsp:sp>
    <dsp:sp modelId="{57BE430C-1795-DF48-9AB4-DF914E002D07}">
      <dsp:nvSpPr>
        <dsp:cNvPr id="0" name=""/>
        <dsp:cNvSpPr/>
      </dsp:nvSpPr>
      <dsp:spPr>
        <a:xfrm>
          <a:off x="7793525" y="102662"/>
          <a:ext cx="2709006" cy="2368012"/>
        </a:xfrm>
        <a:prstGeom prst="rightArrow">
          <a:avLst>
            <a:gd name="adj1" fmla="val 70000"/>
            <a:gd name="adj2" fmla="val 50000"/>
          </a:avLst>
        </a:prstGeom>
        <a:solidFill>
          <a:schemeClr val="accent5">
            <a:tint val="40000"/>
            <a:alpha val="90000"/>
            <a:hueOff val="-1060267"/>
            <a:satOff val="-8325"/>
            <a:lumOff val="-1417"/>
            <a:alphaOff val="0"/>
          </a:schemeClr>
        </a:solidFill>
        <a:ln w="12700" cap="flat" cmpd="sng" algn="ctr">
          <a:solidFill>
            <a:schemeClr val="accent5">
              <a:tint val="40000"/>
              <a:alpha val="90000"/>
              <a:hueOff val="-1060267"/>
              <a:satOff val="-8325"/>
              <a:lumOff val="-141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9525" rIns="19050" bIns="9525" numCol="1" spcCol="1270" anchor="ctr" anchorCtr="0">
          <a:noAutofit/>
        </a:bodyPr>
        <a:lstStyle/>
        <a:p>
          <a:pPr marL="0" lvl="0" indent="0" algn="ctr" defTabSz="666750">
            <a:lnSpc>
              <a:spcPct val="90000"/>
            </a:lnSpc>
            <a:spcBef>
              <a:spcPct val="0"/>
            </a:spcBef>
            <a:spcAft>
              <a:spcPct val="35000"/>
            </a:spcAft>
            <a:buNone/>
          </a:pPr>
          <a:r>
            <a:rPr lang="en-US" sz="1500" b="0" i="0" kern="1200"/>
            <a:t>Visual representation of model predictions vs. actual results.</a:t>
          </a:r>
          <a:endParaRPr lang="en-US" sz="1500" kern="1200"/>
        </a:p>
      </dsp:txBody>
      <dsp:txXfrm>
        <a:off x="8470777" y="457864"/>
        <a:ext cx="1320641" cy="1657608"/>
      </dsp:txXfrm>
    </dsp:sp>
    <dsp:sp modelId="{3E28218A-155A-0444-A337-75276388A6D8}">
      <dsp:nvSpPr>
        <dsp:cNvPr id="0" name=""/>
        <dsp:cNvSpPr/>
      </dsp:nvSpPr>
      <dsp:spPr>
        <a:xfrm>
          <a:off x="7116273" y="609416"/>
          <a:ext cx="1354503" cy="1354503"/>
        </a:xfrm>
        <a:prstGeom prst="ellipse">
          <a:avLst/>
        </a:prstGeom>
        <a:solidFill>
          <a:schemeClr val="accent5">
            <a:hueOff val="-1494842"/>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0" i="0" kern="1200"/>
            <a:t>Confusion Matrix</a:t>
          </a:r>
          <a:endParaRPr lang="en-US" sz="1300" kern="1200"/>
        </a:p>
      </dsp:txBody>
      <dsp:txXfrm>
        <a:off x="7314635" y="807778"/>
        <a:ext cx="957779" cy="95777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8/4/24</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1703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8/4/24</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20818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8/4/24</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116798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8/4/24</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03057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8/4/24</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88254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8/4/24</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3867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8/4/24</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669482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8/4/24</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7691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8/4/24</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923619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8/4/24</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590299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8/4/24</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70250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8/4/24</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4246412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24" name="Rectangle 23">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C12927E5-081D-440D-A775-C0AE9DA1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07" y="489855"/>
            <a:ext cx="11147071" cy="2449283"/>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823792-3784-826C-E619-A8CE891D9705}"/>
              </a:ext>
            </a:extLst>
          </p:cNvPr>
          <p:cNvSpPr>
            <a:spLocks noGrp="1"/>
          </p:cNvSpPr>
          <p:nvPr>
            <p:ph type="ctrTitle"/>
          </p:nvPr>
        </p:nvSpPr>
        <p:spPr>
          <a:xfrm>
            <a:off x="482601" y="721946"/>
            <a:ext cx="10813250" cy="1971976"/>
          </a:xfrm>
        </p:spPr>
        <p:txBody>
          <a:bodyPr vert="horz" lIns="91440" tIns="45720" rIns="91440" bIns="45720" rtlCol="0" anchor="ctr">
            <a:normAutofit/>
          </a:bodyPr>
          <a:lstStyle/>
          <a:p>
            <a:pPr>
              <a:lnSpc>
                <a:spcPct val="90000"/>
              </a:lnSpc>
            </a:pPr>
            <a:r>
              <a:rPr lang="en-US" sz="5100" b="0" i="0" u="none" strike="noStrike" dirty="0">
                <a:effectLst/>
              </a:rPr>
              <a:t>Sentiment Analysis on Twitter Data Using Deep Learning Techniques</a:t>
            </a:r>
            <a:endParaRPr lang="en-US" sz="5100" dirty="0"/>
          </a:p>
        </p:txBody>
      </p:sp>
      <p:cxnSp>
        <p:nvCxnSpPr>
          <p:cNvPr id="28" name="Straight Connector 27">
            <a:extLst>
              <a:ext uri="{FF2B5EF4-FFF2-40B4-BE49-F238E27FC236}">
                <a16:creationId xmlns:a16="http://schemas.microsoft.com/office/drawing/2014/main" id="{36EF3C03-9B4D-45EB-B96C-994DBE3FEAC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C4558310-C928-4426-BFAC-68450D291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39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Subtitle 2">
            <a:extLst>
              <a:ext uri="{FF2B5EF4-FFF2-40B4-BE49-F238E27FC236}">
                <a16:creationId xmlns:a16="http://schemas.microsoft.com/office/drawing/2014/main" id="{7DF546CF-6804-30A0-CC49-FE0BAD0E6F36}"/>
              </a:ext>
            </a:extLst>
          </p:cNvPr>
          <p:cNvSpPr>
            <a:spLocks noGrp="1"/>
          </p:cNvSpPr>
          <p:nvPr>
            <p:ph type="subTitle" idx="1"/>
          </p:nvPr>
        </p:nvSpPr>
        <p:spPr>
          <a:xfrm>
            <a:off x="482601" y="3282330"/>
            <a:ext cx="5189963" cy="2800893"/>
          </a:xfrm>
        </p:spPr>
        <p:txBody>
          <a:bodyPr vert="horz" lIns="91440" tIns="45720" rIns="91440" bIns="45720" rtlCol="0" anchor="ctr">
            <a:normAutofit/>
          </a:bodyPr>
          <a:lstStyle/>
          <a:p>
            <a:r>
              <a:rPr lang="en-US" sz="2000" dirty="0"/>
              <a:t>NAME: NITHIN KUMAR CHINTHAKINDI</a:t>
            </a:r>
          </a:p>
          <a:p>
            <a:r>
              <a:rPr lang="en-US" sz="2000" dirty="0"/>
              <a:t>STUDENT ID: 811289329</a:t>
            </a:r>
          </a:p>
          <a:p>
            <a:r>
              <a:rPr lang="en-US" sz="2000" i="0" u="none" strike="noStrike" dirty="0">
                <a:effectLst/>
              </a:rPr>
              <a:t>COURSE: SUMMER 2024 ADVANCED MACHINE LEARNING (BA-64061-001)</a:t>
            </a:r>
          </a:p>
          <a:p>
            <a:endParaRPr lang="en-US" sz="2000" dirty="0"/>
          </a:p>
          <a:p>
            <a:r>
              <a:rPr lang="en-US" sz="2000" dirty="0"/>
              <a:t>	 </a:t>
            </a:r>
          </a:p>
        </p:txBody>
      </p:sp>
      <p:cxnSp>
        <p:nvCxnSpPr>
          <p:cNvPr id="32" name="Straight Connector 31">
            <a:extLst>
              <a:ext uri="{FF2B5EF4-FFF2-40B4-BE49-F238E27FC236}">
                <a16:creationId xmlns:a16="http://schemas.microsoft.com/office/drawing/2014/main" id="{49EA91AC-9CE2-4425-BF6B-E2FCBA1A75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023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28CACC5-D86B-49F3-9C70-374B1C971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4074EBB-C9D9-2B94-285A-59C2F4B814E0}"/>
              </a:ext>
            </a:extLst>
          </p:cNvPr>
          <p:cNvSpPr>
            <a:spLocks noGrp="1"/>
          </p:cNvSpPr>
          <p:nvPr>
            <p:ph type="title"/>
          </p:nvPr>
        </p:nvSpPr>
        <p:spPr>
          <a:xfrm>
            <a:off x="482601" y="976160"/>
            <a:ext cx="8411120" cy="1493871"/>
          </a:xfrm>
        </p:spPr>
        <p:txBody>
          <a:bodyPr>
            <a:normAutofit/>
          </a:bodyPr>
          <a:lstStyle/>
          <a:p>
            <a:r>
              <a:rPr lang="en-US" sz="7200" b="0" i="0" u="none" strike="noStrike">
                <a:effectLst/>
                <a:latin typeface="-webkit-standard"/>
              </a:rPr>
              <a:t>Evaluation Metrics</a:t>
            </a:r>
            <a:endParaRPr lang="en-US" sz="7200"/>
          </a:p>
        </p:txBody>
      </p:sp>
      <p:cxnSp>
        <p:nvCxnSpPr>
          <p:cNvPr id="11" name="Straight Connector 10">
            <a:extLst>
              <a:ext uri="{FF2B5EF4-FFF2-40B4-BE49-F238E27FC236}">
                <a16:creationId xmlns:a16="http://schemas.microsoft.com/office/drawing/2014/main" id="{ABFB8799-63B8-4407-9098-F9346BDCDF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08990BBA-8A0B-4EF5-A122-0815DEC194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DBBBC5F1-8CFF-46BA-BD62-FC5AA477AA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27" name="Content Placeholder 2">
            <a:extLst>
              <a:ext uri="{FF2B5EF4-FFF2-40B4-BE49-F238E27FC236}">
                <a16:creationId xmlns:a16="http://schemas.microsoft.com/office/drawing/2014/main" id="{45BABB48-A544-BE1F-623A-8317FF1A1288}"/>
              </a:ext>
            </a:extLst>
          </p:cNvPr>
          <p:cNvGraphicFramePr>
            <a:graphicFrameLocks noGrp="1"/>
          </p:cNvGraphicFramePr>
          <p:nvPr>
            <p:ph idx="1"/>
            <p:extLst>
              <p:ext uri="{D42A27DB-BD31-4B8C-83A1-F6EECF244321}">
                <p14:modId xmlns:p14="http://schemas.microsoft.com/office/powerpoint/2010/main" val="2999982725"/>
              </p:ext>
            </p:extLst>
          </p:nvPr>
        </p:nvGraphicFramePr>
        <p:xfrm>
          <a:off x="482600" y="3306763"/>
          <a:ext cx="10507663" cy="2573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1200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28CACC5-D86B-49F3-9C70-374B1C971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2D078F3-EE96-89B4-0C3B-2998CF56E484}"/>
              </a:ext>
            </a:extLst>
          </p:cNvPr>
          <p:cNvSpPr>
            <a:spLocks noGrp="1"/>
          </p:cNvSpPr>
          <p:nvPr>
            <p:ph type="title"/>
          </p:nvPr>
        </p:nvSpPr>
        <p:spPr>
          <a:xfrm>
            <a:off x="482601" y="976160"/>
            <a:ext cx="8411120" cy="1493871"/>
          </a:xfrm>
        </p:spPr>
        <p:txBody>
          <a:bodyPr>
            <a:normAutofit/>
          </a:bodyPr>
          <a:lstStyle/>
          <a:p>
            <a:pPr>
              <a:lnSpc>
                <a:spcPct val="90000"/>
              </a:lnSpc>
            </a:pPr>
            <a:r>
              <a:rPr lang="en-US" sz="5000" b="0" i="0" u="none" strike="noStrike">
                <a:effectLst/>
                <a:latin typeface="-webkit-standard"/>
              </a:rPr>
              <a:t>Case Study or Experiment Results</a:t>
            </a:r>
            <a:endParaRPr lang="en-US" sz="5000"/>
          </a:p>
        </p:txBody>
      </p:sp>
      <p:cxnSp>
        <p:nvCxnSpPr>
          <p:cNvPr id="11" name="Straight Connector 10">
            <a:extLst>
              <a:ext uri="{FF2B5EF4-FFF2-40B4-BE49-F238E27FC236}">
                <a16:creationId xmlns:a16="http://schemas.microsoft.com/office/drawing/2014/main" id="{ABFB8799-63B8-4407-9098-F9346BDCDF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08990BBA-8A0B-4EF5-A122-0815DEC194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DBBBC5F1-8CFF-46BA-BD62-FC5AA477AA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5" name="Content Placeholder 2">
            <a:extLst>
              <a:ext uri="{FF2B5EF4-FFF2-40B4-BE49-F238E27FC236}">
                <a16:creationId xmlns:a16="http://schemas.microsoft.com/office/drawing/2014/main" id="{BBCCEC01-B974-7341-19EE-82B5B6E6A583}"/>
              </a:ext>
            </a:extLst>
          </p:cNvPr>
          <p:cNvGraphicFramePr>
            <a:graphicFrameLocks noGrp="1"/>
          </p:cNvGraphicFramePr>
          <p:nvPr>
            <p:ph idx="1"/>
            <p:extLst>
              <p:ext uri="{D42A27DB-BD31-4B8C-83A1-F6EECF244321}">
                <p14:modId xmlns:p14="http://schemas.microsoft.com/office/powerpoint/2010/main" val="860461670"/>
              </p:ext>
            </p:extLst>
          </p:nvPr>
        </p:nvGraphicFramePr>
        <p:xfrm>
          <a:off x="482600" y="3306763"/>
          <a:ext cx="10507663" cy="2573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920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E18D5F1-911E-4BCF-9AF0-F3A54D7C0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C84EE41-863A-4DE9-9A51-4F014D681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416" y="485369"/>
            <a:ext cx="11147071" cy="2460838"/>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0E4860-1BF9-AB17-8AAF-747DB4EF5DD9}"/>
              </a:ext>
            </a:extLst>
          </p:cNvPr>
          <p:cNvSpPr>
            <a:spLocks noGrp="1"/>
          </p:cNvSpPr>
          <p:nvPr>
            <p:ph type="title"/>
          </p:nvPr>
        </p:nvSpPr>
        <p:spPr>
          <a:xfrm>
            <a:off x="482601" y="976160"/>
            <a:ext cx="10361960" cy="1493871"/>
          </a:xfrm>
        </p:spPr>
        <p:txBody>
          <a:bodyPr>
            <a:normAutofit/>
          </a:bodyPr>
          <a:lstStyle/>
          <a:p>
            <a:r>
              <a:rPr lang="en-US" b="0" i="0" u="none" strike="noStrike">
                <a:effectLst/>
                <a:latin typeface="-webkit-standard"/>
              </a:rPr>
              <a:t>Real-World Applications</a:t>
            </a:r>
            <a:endParaRPr lang="en-US" dirty="0"/>
          </a:p>
        </p:txBody>
      </p:sp>
      <p:cxnSp>
        <p:nvCxnSpPr>
          <p:cNvPr id="13" name="Straight Connector 12">
            <a:extLst>
              <a:ext uri="{FF2B5EF4-FFF2-40B4-BE49-F238E27FC236}">
                <a16:creationId xmlns:a16="http://schemas.microsoft.com/office/drawing/2014/main" id="{00850E05-3320-4817-99CE-D56547FCA8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08990BBA-8A0B-4EF5-A122-0815DEC194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4DA9946C-C93A-4350-AC54-937723F6B6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5" name="Content Placeholder 2">
            <a:extLst>
              <a:ext uri="{FF2B5EF4-FFF2-40B4-BE49-F238E27FC236}">
                <a16:creationId xmlns:a16="http://schemas.microsoft.com/office/drawing/2014/main" id="{66B60D78-B24D-3C6A-7DD3-C41CADB47ED8}"/>
              </a:ext>
            </a:extLst>
          </p:cNvPr>
          <p:cNvGraphicFramePr>
            <a:graphicFrameLocks noGrp="1"/>
          </p:cNvGraphicFramePr>
          <p:nvPr>
            <p:ph idx="1"/>
            <p:extLst>
              <p:ext uri="{D42A27DB-BD31-4B8C-83A1-F6EECF244321}">
                <p14:modId xmlns:p14="http://schemas.microsoft.com/office/powerpoint/2010/main" val="2753256609"/>
              </p:ext>
            </p:extLst>
          </p:nvPr>
        </p:nvGraphicFramePr>
        <p:xfrm>
          <a:off x="482600" y="3098800"/>
          <a:ext cx="11143887" cy="2779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9064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28CACC5-D86B-49F3-9C70-374B1C971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F9D58E0-A300-7D3B-0B90-069FF700BC73}"/>
              </a:ext>
            </a:extLst>
          </p:cNvPr>
          <p:cNvSpPr>
            <a:spLocks noGrp="1"/>
          </p:cNvSpPr>
          <p:nvPr>
            <p:ph type="title"/>
          </p:nvPr>
        </p:nvSpPr>
        <p:spPr>
          <a:xfrm>
            <a:off x="482601" y="976160"/>
            <a:ext cx="8411120" cy="1493871"/>
          </a:xfrm>
        </p:spPr>
        <p:txBody>
          <a:bodyPr>
            <a:normAutofit/>
          </a:bodyPr>
          <a:lstStyle/>
          <a:p>
            <a:r>
              <a:rPr lang="en-US" sz="7200" b="0" i="0" u="none" strike="noStrike">
                <a:effectLst/>
                <a:latin typeface="-webkit-standard"/>
              </a:rPr>
              <a:t>Future Directions</a:t>
            </a:r>
            <a:endParaRPr lang="en-US" sz="7200"/>
          </a:p>
        </p:txBody>
      </p:sp>
      <p:cxnSp>
        <p:nvCxnSpPr>
          <p:cNvPr id="11" name="Straight Connector 10">
            <a:extLst>
              <a:ext uri="{FF2B5EF4-FFF2-40B4-BE49-F238E27FC236}">
                <a16:creationId xmlns:a16="http://schemas.microsoft.com/office/drawing/2014/main" id="{ABFB8799-63B8-4407-9098-F9346BDCDF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08990BBA-8A0B-4EF5-A122-0815DEC194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DBBBC5F1-8CFF-46BA-BD62-FC5AA477AA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22" name="Content Placeholder 2">
            <a:extLst>
              <a:ext uri="{FF2B5EF4-FFF2-40B4-BE49-F238E27FC236}">
                <a16:creationId xmlns:a16="http://schemas.microsoft.com/office/drawing/2014/main" id="{3266C177-85AD-1807-2E1D-1BEF66ABBF27}"/>
              </a:ext>
            </a:extLst>
          </p:cNvPr>
          <p:cNvGraphicFramePr>
            <a:graphicFrameLocks noGrp="1"/>
          </p:cNvGraphicFramePr>
          <p:nvPr>
            <p:ph idx="1"/>
            <p:extLst>
              <p:ext uri="{D42A27DB-BD31-4B8C-83A1-F6EECF244321}">
                <p14:modId xmlns:p14="http://schemas.microsoft.com/office/powerpoint/2010/main" val="869205728"/>
              </p:ext>
            </p:extLst>
          </p:nvPr>
        </p:nvGraphicFramePr>
        <p:xfrm>
          <a:off x="482600" y="3306763"/>
          <a:ext cx="10507663" cy="2573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5414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C84EE41-863A-4DE9-9A51-4F014D681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416" y="485369"/>
            <a:ext cx="11147071" cy="2460838"/>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DC6604-2097-21AB-C261-2D4565D8FFD1}"/>
              </a:ext>
            </a:extLst>
          </p:cNvPr>
          <p:cNvSpPr>
            <a:spLocks noGrp="1"/>
          </p:cNvSpPr>
          <p:nvPr>
            <p:ph type="title"/>
          </p:nvPr>
        </p:nvSpPr>
        <p:spPr>
          <a:xfrm>
            <a:off x="482601" y="976160"/>
            <a:ext cx="8411120" cy="1493871"/>
          </a:xfrm>
        </p:spPr>
        <p:txBody>
          <a:bodyPr>
            <a:normAutofit/>
          </a:bodyPr>
          <a:lstStyle/>
          <a:p>
            <a:r>
              <a:rPr lang="en-US" sz="7200" b="0" i="0" u="none" strike="noStrike" dirty="0">
                <a:effectLst/>
                <a:latin typeface="-webkit-standard"/>
              </a:rPr>
              <a:t>Conclusion</a:t>
            </a:r>
            <a:endParaRPr lang="en-US" sz="7200" dirty="0"/>
          </a:p>
        </p:txBody>
      </p:sp>
      <p:cxnSp>
        <p:nvCxnSpPr>
          <p:cNvPr id="12" name="Straight Connector 11">
            <a:extLst>
              <a:ext uri="{FF2B5EF4-FFF2-40B4-BE49-F238E27FC236}">
                <a16:creationId xmlns:a16="http://schemas.microsoft.com/office/drawing/2014/main" id="{23135360-3A7F-436F-B1EA-3628A78B57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4"/>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8990BBA-8A0B-4EF5-A122-0815DEC194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7" name="Content Placeholder 2">
            <a:extLst>
              <a:ext uri="{FF2B5EF4-FFF2-40B4-BE49-F238E27FC236}">
                <a16:creationId xmlns:a16="http://schemas.microsoft.com/office/drawing/2014/main" id="{1974B1EF-E132-8CF1-E4C5-CDC0C04B2E53}"/>
              </a:ext>
            </a:extLst>
          </p:cNvPr>
          <p:cNvSpPr>
            <a:spLocks noGrp="1"/>
          </p:cNvSpPr>
          <p:nvPr>
            <p:ph idx="1"/>
          </p:nvPr>
        </p:nvSpPr>
        <p:spPr>
          <a:xfrm>
            <a:off x="482600" y="3408254"/>
            <a:ext cx="8411119" cy="2470031"/>
          </a:xfrm>
        </p:spPr>
        <p:txBody>
          <a:bodyPr>
            <a:normAutofit/>
          </a:bodyPr>
          <a:lstStyle/>
          <a:p>
            <a:pPr marL="742950" marR="0" lvl="1" indent="-285750" algn="just">
              <a:lnSpc>
                <a:spcPct val="90000"/>
              </a:lnSpc>
              <a:spcBef>
                <a:spcPts val="0"/>
              </a:spcBef>
              <a:spcAft>
                <a:spcPts val="0"/>
              </a:spcAft>
              <a:buFont typeface="Symbol" pitchFamily="2" charset="2"/>
              <a:buChar char=""/>
              <a:tabLst>
                <a:tab pos="2534285" algn="l"/>
              </a:tabLst>
            </a:pPr>
            <a:r>
              <a:rPr lang="en-US" sz="1700" kern="100" dirty="0">
                <a:effectLst/>
                <a:latin typeface="Calibri" panose="020F0502020204030204" pitchFamily="34" charset="0"/>
                <a:ea typeface="Calibri" panose="020F0502020204030204" pitchFamily="34" charset="0"/>
                <a:cs typeface="Times New Roman" panose="02020603050405020304" pitchFamily="18" charset="0"/>
              </a:rPr>
              <a:t>The findings indicate that Bidirectional LSTM and CNN models exhibit effectiveness in sentiment analysis on Twitter data.</a:t>
            </a:r>
          </a:p>
          <a:p>
            <a:pPr marL="742950" marR="0" lvl="1" indent="-285750" algn="just">
              <a:lnSpc>
                <a:spcPct val="90000"/>
              </a:lnSpc>
              <a:spcBef>
                <a:spcPts val="0"/>
              </a:spcBef>
              <a:spcAft>
                <a:spcPts val="0"/>
              </a:spcAft>
              <a:buFont typeface="Symbol" pitchFamily="2" charset="2"/>
              <a:buChar char=""/>
              <a:tabLst>
                <a:tab pos="2534285" algn="l"/>
              </a:tabLst>
            </a:pPr>
            <a:r>
              <a:rPr lang="en-US" sz="1700" kern="100" dirty="0">
                <a:effectLst/>
                <a:latin typeface="Calibri" panose="020F0502020204030204" pitchFamily="34" charset="0"/>
                <a:ea typeface="Calibri" panose="020F0502020204030204" pitchFamily="34" charset="0"/>
                <a:cs typeface="Times New Roman" panose="02020603050405020304" pitchFamily="18" charset="0"/>
              </a:rPr>
              <a:t>While the BERT model shows potential, further fine-tuning or adjustments may be necessary to enhance its performance on this specific dataset.</a:t>
            </a:r>
          </a:p>
          <a:p>
            <a:pPr marL="742950" marR="0" lvl="1" indent="-285750" algn="just">
              <a:lnSpc>
                <a:spcPct val="90000"/>
              </a:lnSpc>
              <a:spcBef>
                <a:spcPts val="0"/>
              </a:spcBef>
              <a:spcAft>
                <a:spcPts val="0"/>
              </a:spcAft>
              <a:buFont typeface="Symbol" pitchFamily="2" charset="2"/>
              <a:buChar char=""/>
              <a:tabLst>
                <a:tab pos="2534285" algn="l"/>
              </a:tabLst>
            </a:pPr>
            <a:r>
              <a:rPr lang="en-US" sz="1700" kern="100" dirty="0">
                <a:effectLst/>
                <a:latin typeface="Calibri" panose="020F0502020204030204" pitchFamily="34" charset="0"/>
                <a:ea typeface="Calibri" panose="020F0502020204030204" pitchFamily="34" charset="0"/>
                <a:cs typeface="Times New Roman" panose="02020603050405020304" pitchFamily="18" charset="0"/>
              </a:rPr>
              <a:t>The analysis underscores the significance of selecting suitable model architectures and fine-tuning strategies tailored to specific datasets and tasks.</a:t>
            </a:r>
          </a:p>
          <a:p>
            <a:pPr marL="742950" marR="0" lvl="1" indent="-285750" algn="just">
              <a:lnSpc>
                <a:spcPct val="90000"/>
              </a:lnSpc>
              <a:spcBef>
                <a:spcPts val="0"/>
              </a:spcBef>
              <a:spcAft>
                <a:spcPts val="0"/>
              </a:spcAft>
              <a:buFont typeface="Symbol" pitchFamily="2" charset="2"/>
              <a:buChar char=""/>
              <a:tabLst>
                <a:tab pos="2534285" algn="l"/>
              </a:tabLst>
            </a:pPr>
            <a:r>
              <a:rPr lang="en-US" sz="1700" kern="100" dirty="0">
                <a:effectLst/>
                <a:latin typeface="Calibri" panose="020F0502020204030204" pitchFamily="34" charset="0"/>
                <a:ea typeface="Calibri" panose="020F0502020204030204" pitchFamily="34" charset="0"/>
                <a:cs typeface="Times New Roman" panose="02020603050405020304" pitchFamily="18" charset="0"/>
              </a:rPr>
              <a:t>Overall, the research underscores that traditional neural network models such as Bidirectional LSTM and CNN can achieve competitive performance in sentiment analysis on Twitter data, while advanced models like BERT may require meticulous tuning and consideration of dataset nuances to optimize their effectiveness.</a:t>
            </a:r>
          </a:p>
          <a:p>
            <a:pPr algn="just">
              <a:lnSpc>
                <a:spcPct val="90000"/>
              </a:lnSpc>
            </a:pPr>
            <a:endParaRPr lang="en-US" sz="1700" dirty="0"/>
          </a:p>
        </p:txBody>
      </p:sp>
      <p:cxnSp>
        <p:nvCxnSpPr>
          <p:cNvPr id="16" name="Straight Connector 15">
            <a:extLst>
              <a:ext uri="{FF2B5EF4-FFF2-40B4-BE49-F238E27FC236}">
                <a16:creationId xmlns:a16="http://schemas.microsoft.com/office/drawing/2014/main" id="{38045D80-B59B-4760-8DF9-AECD53044D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79009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8B7ED41-F3D7-4286-AD0B-B4A216D7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409" y="489853"/>
            <a:ext cx="6186871" cy="585810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94E5DC-E1C7-C972-7F41-0AEB06239ED4}"/>
              </a:ext>
            </a:extLst>
          </p:cNvPr>
          <p:cNvSpPr>
            <a:spLocks noGrp="1"/>
          </p:cNvSpPr>
          <p:nvPr>
            <p:ph type="title"/>
          </p:nvPr>
        </p:nvSpPr>
        <p:spPr>
          <a:xfrm>
            <a:off x="482601" y="976152"/>
            <a:ext cx="5613399" cy="5024920"/>
          </a:xfrm>
        </p:spPr>
        <p:txBody>
          <a:bodyPr anchor="ctr">
            <a:normAutofit/>
          </a:bodyPr>
          <a:lstStyle/>
          <a:p>
            <a:r>
              <a:rPr lang="en-US" b="0" i="0" u="none" strike="noStrike" dirty="0">
                <a:effectLst/>
                <a:latin typeface="-webkit-standard"/>
              </a:rPr>
              <a:t>References</a:t>
            </a:r>
            <a:endParaRPr lang="en-US" dirty="0"/>
          </a:p>
        </p:txBody>
      </p:sp>
      <p:cxnSp>
        <p:nvCxnSpPr>
          <p:cNvPr id="12" name="Straight Connector 11">
            <a:extLst>
              <a:ext uri="{FF2B5EF4-FFF2-40B4-BE49-F238E27FC236}">
                <a16:creationId xmlns:a16="http://schemas.microsoft.com/office/drawing/2014/main" id="{C14F7EC0-B8AC-4E93-A415-71AF71B12A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4"/>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7ECE8EA3-B660-99BB-B313-641D12DCFC50}"/>
              </a:ext>
            </a:extLst>
          </p:cNvPr>
          <p:cNvSpPr>
            <a:spLocks noGrp="1"/>
          </p:cNvSpPr>
          <p:nvPr>
            <p:ph idx="1"/>
          </p:nvPr>
        </p:nvSpPr>
        <p:spPr>
          <a:xfrm>
            <a:off x="6997624" y="976158"/>
            <a:ext cx="4440589" cy="5024931"/>
          </a:xfrm>
        </p:spPr>
        <p:txBody>
          <a:bodyPr anchor="ctr">
            <a:normAutofit/>
          </a:bodyPr>
          <a:lstStyle/>
          <a:p>
            <a:pPr marL="0" marR="0">
              <a:lnSpc>
                <a:spcPct val="90000"/>
              </a:lnSpc>
              <a:spcBef>
                <a:spcPts val="0"/>
              </a:spcBef>
              <a:spcAft>
                <a:spcPts val="0"/>
              </a:spcAft>
              <a:tabLst>
                <a:tab pos="2534285" algn="l"/>
              </a:tabLst>
            </a:pPr>
            <a:r>
              <a:rPr lang="en-US" sz="1300" b="1" kern="100">
                <a:effectLst/>
                <a:latin typeface="Calibri" panose="020F0502020204030204" pitchFamily="34" charset="0"/>
                <a:ea typeface="Calibri" panose="020F0502020204030204" pitchFamily="34" charset="0"/>
                <a:cs typeface="Times New Roman" panose="02020603050405020304" pitchFamily="18" charset="0"/>
              </a:rPr>
              <a:t> </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90000"/>
              </a:lnSpc>
              <a:spcBef>
                <a:spcPts val="0"/>
              </a:spcBef>
              <a:spcAft>
                <a:spcPts val="0"/>
              </a:spcAft>
              <a:buFont typeface="Symbol" pitchFamily="2" charset="2"/>
              <a:buChar char=""/>
              <a:tabLst>
                <a:tab pos="2534285" algn="l"/>
              </a:tabLst>
            </a:pPr>
            <a:r>
              <a:rPr lang="en-US" sz="1300" kern="100">
                <a:effectLst/>
                <a:latin typeface="Calibri" panose="020F0502020204030204" pitchFamily="34" charset="0"/>
                <a:ea typeface="Calibri" panose="020F0502020204030204" pitchFamily="34" charset="0"/>
                <a:cs typeface="Times New Roman" panose="02020603050405020304" pitchFamily="18" charset="0"/>
              </a:rPr>
              <a:t>Wang, Y., Huang, M., Lv, L., &amp; Zhao, L. (2016, December). Attention-based LSTM for aspect-level sentiment analysis. In Proceedings of the 2016 Conference on Empirical Methods in Natural Language Processing (EMNLP) (pp. 1674-1680).</a:t>
            </a:r>
          </a:p>
          <a:p>
            <a:pPr marL="342900" marR="0" lvl="0" indent="-342900">
              <a:lnSpc>
                <a:spcPct val="90000"/>
              </a:lnSpc>
              <a:spcBef>
                <a:spcPts val="0"/>
              </a:spcBef>
              <a:spcAft>
                <a:spcPts val="0"/>
              </a:spcAft>
              <a:buFont typeface="Symbol" pitchFamily="2" charset="2"/>
              <a:buChar char=""/>
              <a:tabLst>
                <a:tab pos="2534285" algn="l"/>
              </a:tabLst>
            </a:pPr>
            <a:r>
              <a:rPr lang="en-US" sz="1300" kern="100">
                <a:effectLst/>
                <a:latin typeface="Calibri" panose="020F0502020204030204" pitchFamily="34" charset="0"/>
                <a:ea typeface="Calibri" panose="020F0502020204030204" pitchFamily="34" charset="0"/>
                <a:cs typeface="Times New Roman" panose="02020603050405020304" pitchFamily="18" charset="0"/>
              </a:rPr>
              <a:t>Cho, K., van Merriënboer, B., Bahdanau, D., Kim, N., Lecun, Y., &amp; Bengio, Y. (2014). On the properties of neural machine translation: Encoder-decoder approaches. arXiv preprint arXiv:1409.1259.</a:t>
            </a:r>
          </a:p>
          <a:p>
            <a:pPr marL="342900" marR="0" lvl="0" indent="-342900">
              <a:lnSpc>
                <a:spcPct val="90000"/>
              </a:lnSpc>
              <a:spcBef>
                <a:spcPts val="0"/>
              </a:spcBef>
              <a:spcAft>
                <a:spcPts val="0"/>
              </a:spcAft>
              <a:buFont typeface="Symbol" pitchFamily="2" charset="2"/>
              <a:buChar char=""/>
              <a:tabLst>
                <a:tab pos="2534285" algn="l"/>
              </a:tabLst>
            </a:pPr>
            <a:r>
              <a:rPr lang="en-US" sz="1300" kern="100">
                <a:effectLst/>
                <a:latin typeface="Calibri" panose="020F0502020204030204" pitchFamily="34" charset="0"/>
                <a:ea typeface="Calibri" panose="020F0502020204030204" pitchFamily="34" charset="0"/>
                <a:cs typeface="Times New Roman" panose="02020603050405020304" pitchFamily="18" charset="0"/>
              </a:rPr>
              <a:t>Zhou, X., Sun, D., Huang, Y., &amp; Zhang, W. (2016, July). Sentiment analysis of online reviews for digital products using gated recurrent units. In 2016 14th IEEE International Conference on Software Engineering (ICSE) (pp. 483-492). IEEE.</a:t>
            </a:r>
          </a:p>
          <a:p>
            <a:pPr marL="342900" marR="0" lvl="0" indent="-342900">
              <a:lnSpc>
                <a:spcPct val="90000"/>
              </a:lnSpc>
              <a:spcBef>
                <a:spcPts val="0"/>
              </a:spcBef>
              <a:spcAft>
                <a:spcPts val="0"/>
              </a:spcAft>
              <a:buFont typeface="Symbol" pitchFamily="2" charset="2"/>
              <a:buChar char=""/>
              <a:tabLst>
                <a:tab pos="2534285" algn="l"/>
              </a:tabLst>
            </a:pPr>
            <a:r>
              <a:rPr lang="en-US" sz="1300" kern="100">
                <a:effectLst/>
                <a:latin typeface="Calibri" panose="020F0502020204030204" pitchFamily="34" charset="0"/>
                <a:ea typeface="Calibri" panose="020F0502020204030204" pitchFamily="34" charset="0"/>
                <a:cs typeface="Times New Roman" panose="02020603050405020304" pitchFamily="18" charset="0"/>
              </a:rPr>
              <a:t>Sahayak, V., Shete, V., &amp; Pathan, A. (2015). Sentiment Analysis on Twitter Data. International Journal of Innovative Research in Advanced Engineering (IJIRAE), 2(1), 178-183. DOI: 10.17148/IJIRAE.2015.24136.</a:t>
            </a:r>
          </a:p>
          <a:p>
            <a:pPr marL="342900" marR="0" lvl="0" indent="-342900">
              <a:lnSpc>
                <a:spcPct val="90000"/>
              </a:lnSpc>
              <a:spcBef>
                <a:spcPts val="0"/>
              </a:spcBef>
              <a:spcAft>
                <a:spcPts val="0"/>
              </a:spcAft>
              <a:buFont typeface="Symbol" pitchFamily="2" charset="2"/>
              <a:buChar char=""/>
              <a:tabLst>
                <a:tab pos="2534285" algn="l"/>
              </a:tabLst>
            </a:pPr>
            <a:r>
              <a:rPr lang="en-US" sz="1300" kern="100">
                <a:effectLst/>
                <a:latin typeface="Calibri" panose="020F0502020204030204" pitchFamily="34" charset="0"/>
                <a:ea typeface="Calibri" panose="020F0502020204030204" pitchFamily="34" charset="0"/>
                <a:cs typeface="Times New Roman" panose="02020603050405020304" pitchFamily="18" charset="0"/>
              </a:rPr>
              <a:t>Wu, Y., Liu, M., Yao, L., &amp; Wang, S. (2016, June). Deep convolutional neural network and long short-term memory for Chinese sentiment classification. In Fourteenth IEEE International Conference on Data Mining (ICDM) (pp. 1151-1156). IEEE.</a:t>
            </a:r>
          </a:p>
          <a:p>
            <a:pPr marL="342900" marR="0" lvl="0" indent="-342900">
              <a:lnSpc>
                <a:spcPct val="90000"/>
              </a:lnSpc>
              <a:spcBef>
                <a:spcPts val="0"/>
              </a:spcBef>
              <a:spcAft>
                <a:spcPts val="0"/>
              </a:spcAft>
              <a:buFont typeface="Symbol" pitchFamily="2" charset="2"/>
              <a:buChar char=""/>
              <a:tabLst>
                <a:tab pos="2534285" algn="l"/>
              </a:tabLst>
            </a:pPr>
            <a:r>
              <a:rPr lang="en-US" sz="1300" kern="100">
                <a:effectLst/>
                <a:latin typeface="Calibri" panose="020F0502020204030204" pitchFamily="34" charset="0"/>
                <a:ea typeface="Calibri" panose="020F0502020204030204" pitchFamily="34" charset="0"/>
                <a:cs typeface="Times New Roman" panose="02020603050405020304" pitchFamily="18" charset="0"/>
              </a:rPr>
              <a:t>Kalchbrenner, J., Grefenstette, E., &amp; Blunsom, P. (2014, August). A convolutional neural network for modeling sentences. arXiv preprint arXiv:1408.5721.</a:t>
            </a:r>
          </a:p>
          <a:p>
            <a:pPr>
              <a:lnSpc>
                <a:spcPct val="90000"/>
              </a:lnSpc>
            </a:pPr>
            <a:endParaRPr lang="en-US" sz="1300"/>
          </a:p>
        </p:txBody>
      </p:sp>
      <p:cxnSp>
        <p:nvCxnSpPr>
          <p:cNvPr id="14" name="Straight Connector 13">
            <a:extLst>
              <a:ext uri="{FF2B5EF4-FFF2-40B4-BE49-F238E27FC236}">
                <a16:creationId xmlns:a16="http://schemas.microsoft.com/office/drawing/2014/main" id="{A6F0AD64-835F-42E2-B4C7-47A77348AB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3926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12EE356-A629-4F1A-9BAD-E21B3B10D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8B7ED41-F3D7-4286-AD0B-B4A216D7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410" y="489853"/>
            <a:ext cx="3990149" cy="585810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6920D1-DCA2-9725-C87F-2A398C6F88F5}"/>
              </a:ext>
            </a:extLst>
          </p:cNvPr>
          <p:cNvSpPr>
            <a:spLocks noGrp="1"/>
          </p:cNvSpPr>
          <p:nvPr>
            <p:ph type="title"/>
          </p:nvPr>
        </p:nvSpPr>
        <p:spPr>
          <a:xfrm>
            <a:off x="678955" y="976152"/>
            <a:ext cx="3555211" cy="5024920"/>
          </a:xfrm>
        </p:spPr>
        <p:txBody>
          <a:bodyPr anchor="ctr">
            <a:normAutofit/>
          </a:bodyPr>
          <a:lstStyle/>
          <a:p>
            <a:r>
              <a:rPr lang="en-US" sz="5100" b="0" i="0" u="none" strike="noStrike">
                <a:effectLst/>
                <a:latin typeface="-webkit-standard"/>
              </a:rPr>
              <a:t>Introduction</a:t>
            </a:r>
            <a:endParaRPr lang="en-US" sz="5100"/>
          </a:p>
        </p:txBody>
      </p:sp>
      <p:cxnSp>
        <p:nvCxnSpPr>
          <p:cNvPr id="13" name="Straight Connector 12">
            <a:extLst>
              <a:ext uri="{FF2B5EF4-FFF2-40B4-BE49-F238E27FC236}">
                <a16:creationId xmlns:a16="http://schemas.microsoft.com/office/drawing/2014/main" id="{0317483B-E60B-4F41-9448-D757B9FCD2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EB44B66-1945-4638-8E9A-4F49493D7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5" name="Content Placeholder 2">
            <a:extLst>
              <a:ext uri="{FF2B5EF4-FFF2-40B4-BE49-F238E27FC236}">
                <a16:creationId xmlns:a16="http://schemas.microsoft.com/office/drawing/2014/main" id="{F6F65445-D843-FE1F-83D8-FDBC905D8030}"/>
              </a:ext>
            </a:extLst>
          </p:cNvPr>
          <p:cNvGraphicFramePr>
            <a:graphicFrameLocks noGrp="1"/>
          </p:cNvGraphicFramePr>
          <p:nvPr>
            <p:ph idx="1"/>
            <p:extLst>
              <p:ext uri="{D42A27DB-BD31-4B8C-83A1-F6EECF244321}">
                <p14:modId xmlns:p14="http://schemas.microsoft.com/office/powerpoint/2010/main" val="2193160710"/>
              </p:ext>
            </p:extLst>
          </p:nvPr>
        </p:nvGraphicFramePr>
        <p:xfrm>
          <a:off x="4796496" y="636527"/>
          <a:ext cx="6833175" cy="5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9867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E18D5F1-911E-4BCF-9AF0-F3A54D7C0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C84EE41-863A-4DE9-9A51-4F014D681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416" y="485369"/>
            <a:ext cx="11147071" cy="2460838"/>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CDB62-D7DB-DE0F-E498-8FE2CE9806EA}"/>
              </a:ext>
            </a:extLst>
          </p:cNvPr>
          <p:cNvSpPr>
            <a:spLocks noGrp="1"/>
          </p:cNvSpPr>
          <p:nvPr>
            <p:ph type="title"/>
          </p:nvPr>
        </p:nvSpPr>
        <p:spPr>
          <a:xfrm>
            <a:off x="482601" y="976160"/>
            <a:ext cx="10361960" cy="1493871"/>
          </a:xfrm>
        </p:spPr>
        <p:txBody>
          <a:bodyPr>
            <a:normAutofit/>
          </a:bodyPr>
          <a:lstStyle/>
          <a:p>
            <a:r>
              <a:rPr lang="en-US" b="0" i="0" u="none" strike="noStrike">
                <a:effectLst/>
                <a:latin typeface="-webkit-standard"/>
              </a:rPr>
              <a:t>What is Sentiment Analysis?</a:t>
            </a:r>
            <a:endParaRPr lang="en-US" dirty="0"/>
          </a:p>
        </p:txBody>
      </p:sp>
      <p:cxnSp>
        <p:nvCxnSpPr>
          <p:cNvPr id="13" name="Straight Connector 12">
            <a:extLst>
              <a:ext uri="{FF2B5EF4-FFF2-40B4-BE49-F238E27FC236}">
                <a16:creationId xmlns:a16="http://schemas.microsoft.com/office/drawing/2014/main" id="{00850E05-3320-4817-99CE-D56547FCA8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08990BBA-8A0B-4EF5-A122-0815DEC194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4DA9946C-C93A-4350-AC54-937723F6B6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5" name="Content Placeholder 2">
            <a:extLst>
              <a:ext uri="{FF2B5EF4-FFF2-40B4-BE49-F238E27FC236}">
                <a16:creationId xmlns:a16="http://schemas.microsoft.com/office/drawing/2014/main" id="{9BD656EA-7BD6-60FB-0204-EF48CEAE332C}"/>
              </a:ext>
            </a:extLst>
          </p:cNvPr>
          <p:cNvGraphicFramePr>
            <a:graphicFrameLocks noGrp="1"/>
          </p:cNvGraphicFramePr>
          <p:nvPr>
            <p:ph idx="1"/>
            <p:extLst>
              <p:ext uri="{D42A27DB-BD31-4B8C-83A1-F6EECF244321}">
                <p14:modId xmlns:p14="http://schemas.microsoft.com/office/powerpoint/2010/main" val="418871781"/>
              </p:ext>
            </p:extLst>
          </p:nvPr>
        </p:nvGraphicFramePr>
        <p:xfrm>
          <a:off x="482600" y="3098800"/>
          <a:ext cx="11143887" cy="2779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2410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12EE356-A629-4F1A-9BAD-E21B3B10D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28B7ED41-F3D7-4286-AD0B-B4A216D7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410" y="489853"/>
            <a:ext cx="3990149" cy="585810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2D0DE1-4E7C-2D3F-0F2F-849A1CD30302}"/>
              </a:ext>
            </a:extLst>
          </p:cNvPr>
          <p:cNvSpPr>
            <a:spLocks noGrp="1"/>
          </p:cNvSpPr>
          <p:nvPr>
            <p:ph type="title"/>
          </p:nvPr>
        </p:nvSpPr>
        <p:spPr>
          <a:xfrm>
            <a:off x="678955" y="976152"/>
            <a:ext cx="3555211" cy="5024920"/>
          </a:xfrm>
        </p:spPr>
        <p:txBody>
          <a:bodyPr anchor="ctr">
            <a:normAutofit/>
          </a:bodyPr>
          <a:lstStyle/>
          <a:p>
            <a:r>
              <a:rPr lang="en-US" sz="5600" b="0" i="0" u="none" strike="noStrike">
                <a:effectLst/>
                <a:latin typeface="-webkit-standard"/>
              </a:rPr>
              <a:t>Challenges in Twitter Data</a:t>
            </a:r>
            <a:endParaRPr lang="en-US" sz="5600"/>
          </a:p>
        </p:txBody>
      </p:sp>
      <p:cxnSp>
        <p:nvCxnSpPr>
          <p:cNvPr id="18" name="Straight Connector 17">
            <a:extLst>
              <a:ext uri="{FF2B5EF4-FFF2-40B4-BE49-F238E27FC236}">
                <a16:creationId xmlns:a16="http://schemas.microsoft.com/office/drawing/2014/main" id="{0317483B-E60B-4F41-9448-D757B9FCD2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EB44B66-1945-4638-8E9A-4F49493D7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19" name="Content Placeholder 2">
            <a:extLst>
              <a:ext uri="{FF2B5EF4-FFF2-40B4-BE49-F238E27FC236}">
                <a16:creationId xmlns:a16="http://schemas.microsoft.com/office/drawing/2014/main" id="{0D8CEA2A-40D1-D472-5210-F4F0A1DBB467}"/>
              </a:ext>
            </a:extLst>
          </p:cNvPr>
          <p:cNvGraphicFramePr>
            <a:graphicFrameLocks noGrp="1"/>
          </p:cNvGraphicFramePr>
          <p:nvPr>
            <p:ph idx="1"/>
            <p:extLst>
              <p:ext uri="{D42A27DB-BD31-4B8C-83A1-F6EECF244321}">
                <p14:modId xmlns:p14="http://schemas.microsoft.com/office/powerpoint/2010/main" val="255330427"/>
              </p:ext>
            </p:extLst>
          </p:nvPr>
        </p:nvGraphicFramePr>
        <p:xfrm>
          <a:off x="4796496" y="636527"/>
          <a:ext cx="6833175" cy="5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7778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E18D5F1-911E-4BCF-9AF0-F3A54D7C0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C84EE41-863A-4DE9-9A51-4F014D681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416" y="485369"/>
            <a:ext cx="11147071" cy="2460838"/>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1E1C0F-07D8-F4E3-56D4-195C3D33F620}"/>
              </a:ext>
            </a:extLst>
          </p:cNvPr>
          <p:cNvSpPr>
            <a:spLocks noGrp="1"/>
          </p:cNvSpPr>
          <p:nvPr>
            <p:ph type="title"/>
          </p:nvPr>
        </p:nvSpPr>
        <p:spPr>
          <a:xfrm>
            <a:off x="482601" y="976160"/>
            <a:ext cx="10361960" cy="1493871"/>
          </a:xfrm>
        </p:spPr>
        <p:txBody>
          <a:bodyPr>
            <a:normAutofit/>
          </a:bodyPr>
          <a:lstStyle/>
          <a:p>
            <a:r>
              <a:rPr lang="en-US" b="0" i="0" u="none" strike="noStrike">
                <a:effectLst/>
                <a:latin typeface="-webkit-standard"/>
              </a:rPr>
              <a:t>Data Preprocessing</a:t>
            </a:r>
            <a:endParaRPr lang="en-US" dirty="0"/>
          </a:p>
        </p:txBody>
      </p:sp>
      <p:cxnSp>
        <p:nvCxnSpPr>
          <p:cNvPr id="13" name="Straight Connector 12">
            <a:extLst>
              <a:ext uri="{FF2B5EF4-FFF2-40B4-BE49-F238E27FC236}">
                <a16:creationId xmlns:a16="http://schemas.microsoft.com/office/drawing/2014/main" id="{00850E05-3320-4817-99CE-D56547FCA8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08990BBA-8A0B-4EF5-A122-0815DEC194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4DA9946C-C93A-4350-AC54-937723F6B6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5" name="Content Placeholder 2">
            <a:extLst>
              <a:ext uri="{FF2B5EF4-FFF2-40B4-BE49-F238E27FC236}">
                <a16:creationId xmlns:a16="http://schemas.microsoft.com/office/drawing/2014/main" id="{B2E3F36E-D3BC-BFE5-3774-3A8DE669E809}"/>
              </a:ext>
            </a:extLst>
          </p:cNvPr>
          <p:cNvGraphicFramePr>
            <a:graphicFrameLocks noGrp="1"/>
          </p:cNvGraphicFramePr>
          <p:nvPr>
            <p:ph idx="1"/>
            <p:extLst>
              <p:ext uri="{D42A27DB-BD31-4B8C-83A1-F6EECF244321}">
                <p14:modId xmlns:p14="http://schemas.microsoft.com/office/powerpoint/2010/main" val="2495666185"/>
              </p:ext>
            </p:extLst>
          </p:nvPr>
        </p:nvGraphicFramePr>
        <p:xfrm>
          <a:off x="482600" y="3098800"/>
          <a:ext cx="11143887" cy="2779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2465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E18D5F1-911E-4BCF-9AF0-F3A54D7C0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EC84EE41-863A-4DE9-9A51-4F014D681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416" y="485369"/>
            <a:ext cx="11147071" cy="2460838"/>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D278C6-76F8-6957-A5C8-A1298B407485}"/>
              </a:ext>
            </a:extLst>
          </p:cNvPr>
          <p:cNvSpPr>
            <a:spLocks noGrp="1"/>
          </p:cNvSpPr>
          <p:nvPr>
            <p:ph type="title"/>
          </p:nvPr>
        </p:nvSpPr>
        <p:spPr>
          <a:xfrm>
            <a:off x="482601" y="976160"/>
            <a:ext cx="10361960" cy="1493871"/>
          </a:xfrm>
        </p:spPr>
        <p:txBody>
          <a:bodyPr>
            <a:normAutofit/>
          </a:bodyPr>
          <a:lstStyle/>
          <a:p>
            <a:pPr>
              <a:lnSpc>
                <a:spcPct val="90000"/>
              </a:lnSpc>
            </a:pPr>
            <a:r>
              <a:rPr lang="en-US" sz="5100" b="0" i="0" u="none" strike="noStrike">
                <a:effectLst/>
                <a:latin typeface="-webkit-standard"/>
              </a:rPr>
              <a:t>Deep Learning Techniques Overview</a:t>
            </a:r>
            <a:endParaRPr lang="en-US" sz="5100"/>
          </a:p>
        </p:txBody>
      </p:sp>
      <p:cxnSp>
        <p:nvCxnSpPr>
          <p:cNvPr id="21" name="Straight Connector 20">
            <a:extLst>
              <a:ext uri="{FF2B5EF4-FFF2-40B4-BE49-F238E27FC236}">
                <a16:creationId xmlns:a16="http://schemas.microsoft.com/office/drawing/2014/main" id="{00850E05-3320-4817-99CE-D56547FCA8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08990BBA-8A0B-4EF5-A122-0815DEC194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4DA9946C-C93A-4350-AC54-937723F6B6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24" name="Content Placeholder 2">
            <a:extLst>
              <a:ext uri="{FF2B5EF4-FFF2-40B4-BE49-F238E27FC236}">
                <a16:creationId xmlns:a16="http://schemas.microsoft.com/office/drawing/2014/main" id="{12D1D455-86FA-903C-DCBB-3C2BBDC21DF1}"/>
              </a:ext>
            </a:extLst>
          </p:cNvPr>
          <p:cNvGraphicFramePr>
            <a:graphicFrameLocks noGrp="1"/>
          </p:cNvGraphicFramePr>
          <p:nvPr>
            <p:ph idx="1"/>
            <p:extLst>
              <p:ext uri="{D42A27DB-BD31-4B8C-83A1-F6EECF244321}">
                <p14:modId xmlns:p14="http://schemas.microsoft.com/office/powerpoint/2010/main" val="2237835762"/>
              </p:ext>
            </p:extLst>
          </p:nvPr>
        </p:nvGraphicFramePr>
        <p:xfrm>
          <a:off x="482600" y="3098800"/>
          <a:ext cx="11143887" cy="2779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848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28CACC5-D86B-49F3-9C70-374B1C971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2E108C3-3C2B-13F8-3025-ECB74554968E}"/>
              </a:ext>
            </a:extLst>
          </p:cNvPr>
          <p:cNvSpPr>
            <a:spLocks noGrp="1"/>
          </p:cNvSpPr>
          <p:nvPr>
            <p:ph type="title"/>
          </p:nvPr>
        </p:nvSpPr>
        <p:spPr>
          <a:xfrm>
            <a:off x="482601" y="976160"/>
            <a:ext cx="8411120" cy="1493871"/>
          </a:xfrm>
        </p:spPr>
        <p:txBody>
          <a:bodyPr>
            <a:normAutofit/>
          </a:bodyPr>
          <a:lstStyle/>
          <a:p>
            <a:pPr>
              <a:lnSpc>
                <a:spcPct val="90000"/>
              </a:lnSpc>
            </a:pPr>
            <a:r>
              <a:rPr lang="en-US" sz="5000" b="0" i="0" u="none" strike="noStrike">
                <a:effectLst/>
                <a:latin typeface="-webkit-standard"/>
              </a:rPr>
              <a:t>LSTM (Long Short-Term Memory) Networks</a:t>
            </a:r>
            <a:endParaRPr lang="en-US" sz="5000"/>
          </a:p>
        </p:txBody>
      </p:sp>
      <p:cxnSp>
        <p:nvCxnSpPr>
          <p:cNvPr id="11" name="Straight Connector 10">
            <a:extLst>
              <a:ext uri="{FF2B5EF4-FFF2-40B4-BE49-F238E27FC236}">
                <a16:creationId xmlns:a16="http://schemas.microsoft.com/office/drawing/2014/main" id="{ABFB8799-63B8-4407-9098-F9346BDCDF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08990BBA-8A0B-4EF5-A122-0815DEC194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DBBBC5F1-8CFF-46BA-BD62-FC5AA477AA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5" name="Content Placeholder 2">
            <a:extLst>
              <a:ext uri="{FF2B5EF4-FFF2-40B4-BE49-F238E27FC236}">
                <a16:creationId xmlns:a16="http://schemas.microsoft.com/office/drawing/2014/main" id="{46FDFCFB-FC82-E142-E64D-96EEF938ACAB}"/>
              </a:ext>
            </a:extLst>
          </p:cNvPr>
          <p:cNvGraphicFramePr>
            <a:graphicFrameLocks noGrp="1"/>
          </p:cNvGraphicFramePr>
          <p:nvPr>
            <p:ph idx="1"/>
            <p:extLst>
              <p:ext uri="{D42A27DB-BD31-4B8C-83A1-F6EECF244321}">
                <p14:modId xmlns:p14="http://schemas.microsoft.com/office/powerpoint/2010/main" val="3616534077"/>
              </p:ext>
            </p:extLst>
          </p:nvPr>
        </p:nvGraphicFramePr>
        <p:xfrm>
          <a:off x="482600" y="3306763"/>
          <a:ext cx="10507663" cy="2573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9440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28CACC5-D86B-49F3-9C70-374B1C971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BE2057-DD9E-C62B-B079-011AF9839C28}"/>
              </a:ext>
            </a:extLst>
          </p:cNvPr>
          <p:cNvSpPr>
            <a:spLocks noGrp="1"/>
          </p:cNvSpPr>
          <p:nvPr>
            <p:ph type="title"/>
          </p:nvPr>
        </p:nvSpPr>
        <p:spPr>
          <a:xfrm>
            <a:off x="482601" y="976160"/>
            <a:ext cx="8411120" cy="1493871"/>
          </a:xfrm>
        </p:spPr>
        <p:txBody>
          <a:bodyPr>
            <a:normAutofit/>
          </a:bodyPr>
          <a:lstStyle/>
          <a:p>
            <a:pPr>
              <a:lnSpc>
                <a:spcPct val="90000"/>
              </a:lnSpc>
            </a:pPr>
            <a:r>
              <a:rPr lang="en-US" sz="5000" b="0" i="0" u="none" strike="noStrike">
                <a:effectLst/>
                <a:latin typeface="-webkit-standard"/>
              </a:rPr>
              <a:t>CNN (Convolutional Neural Networks)</a:t>
            </a:r>
            <a:endParaRPr lang="en-US" sz="5000"/>
          </a:p>
        </p:txBody>
      </p:sp>
      <p:cxnSp>
        <p:nvCxnSpPr>
          <p:cNvPr id="11" name="Straight Connector 10">
            <a:extLst>
              <a:ext uri="{FF2B5EF4-FFF2-40B4-BE49-F238E27FC236}">
                <a16:creationId xmlns:a16="http://schemas.microsoft.com/office/drawing/2014/main" id="{ABFB8799-63B8-4407-9098-F9346BDCDF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08990BBA-8A0B-4EF5-A122-0815DEC194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DBBBC5F1-8CFF-46BA-BD62-FC5AA477AA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5" name="Content Placeholder 2">
            <a:extLst>
              <a:ext uri="{FF2B5EF4-FFF2-40B4-BE49-F238E27FC236}">
                <a16:creationId xmlns:a16="http://schemas.microsoft.com/office/drawing/2014/main" id="{822069C1-2CDB-1D81-468A-F48F2FEB94A6}"/>
              </a:ext>
            </a:extLst>
          </p:cNvPr>
          <p:cNvGraphicFramePr>
            <a:graphicFrameLocks noGrp="1"/>
          </p:cNvGraphicFramePr>
          <p:nvPr>
            <p:ph idx="1"/>
            <p:extLst>
              <p:ext uri="{D42A27DB-BD31-4B8C-83A1-F6EECF244321}">
                <p14:modId xmlns:p14="http://schemas.microsoft.com/office/powerpoint/2010/main" val="733720986"/>
              </p:ext>
            </p:extLst>
          </p:nvPr>
        </p:nvGraphicFramePr>
        <p:xfrm>
          <a:off x="482600" y="3306763"/>
          <a:ext cx="10507663" cy="2573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6819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728CACC5-D86B-49F3-9C70-374B1C971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CAC9587-9CF6-179E-743A-C1B522D27C5D}"/>
              </a:ext>
            </a:extLst>
          </p:cNvPr>
          <p:cNvSpPr>
            <a:spLocks noGrp="1"/>
          </p:cNvSpPr>
          <p:nvPr>
            <p:ph type="title"/>
          </p:nvPr>
        </p:nvSpPr>
        <p:spPr>
          <a:xfrm>
            <a:off x="482601" y="976160"/>
            <a:ext cx="8411120" cy="1493871"/>
          </a:xfrm>
        </p:spPr>
        <p:txBody>
          <a:bodyPr>
            <a:normAutofit/>
          </a:bodyPr>
          <a:lstStyle/>
          <a:p>
            <a:r>
              <a:rPr lang="en-US" sz="7200" b="0" i="0" u="none" strike="noStrike">
                <a:effectLst/>
                <a:latin typeface="-webkit-standard"/>
              </a:rPr>
              <a:t>Model Training</a:t>
            </a:r>
            <a:endParaRPr lang="en-US" sz="7200"/>
          </a:p>
        </p:txBody>
      </p:sp>
      <p:cxnSp>
        <p:nvCxnSpPr>
          <p:cNvPr id="29" name="Straight Connector 28">
            <a:extLst>
              <a:ext uri="{FF2B5EF4-FFF2-40B4-BE49-F238E27FC236}">
                <a16:creationId xmlns:a16="http://schemas.microsoft.com/office/drawing/2014/main" id="{ABFB8799-63B8-4407-9098-F9346BDCDF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08990BBA-8A0B-4EF5-A122-0815DEC194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DBBBC5F1-8CFF-46BA-BD62-FC5AA477AA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5" name="Content Placeholder 2">
            <a:extLst>
              <a:ext uri="{FF2B5EF4-FFF2-40B4-BE49-F238E27FC236}">
                <a16:creationId xmlns:a16="http://schemas.microsoft.com/office/drawing/2014/main" id="{8BADEAA8-4B47-4BC7-4B88-BBB85E94B4B9}"/>
              </a:ext>
            </a:extLst>
          </p:cNvPr>
          <p:cNvGraphicFramePr>
            <a:graphicFrameLocks noGrp="1"/>
          </p:cNvGraphicFramePr>
          <p:nvPr>
            <p:ph idx="1"/>
            <p:extLst>
              <p:ext uri="{D42A27DB-BD31-4B8C-83A1-F6EECF244321}">
                <p14:modId xmlns:p14="http://schemas.microsoft.com/office/powerpoint/2010/main" val="380876133"/>
              </p:ext>
            </p:extLst>
          </p:nvPr>
        </p:nvGraphicFramePr>
        <p:xfrm>
          <a:off x="482600" y="3306763"/>
          <a:ext cx="10507663" cy="2573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3570528"/>
      </p:ext>
    </p:extLst>
  </p:cSld>
  <p:clrMapOvr>
    <a:masterClrMapping/>
  </p:clrMapOvr>
</p:sld>
</file>

<file path=ppt/theme/theme1.xml><?xml version="1.0" encoding="utf-8"?>
<a:theme xmlns:a="http://schemas.openxmlformats.org/drawingml/2006/main" name="LevelVTI">
  <a:themeElements>
    <a:clrScheme name="AnalogousFromDarkSeedLeftStep">
      <a:dk1>
        <a:srgbClr val="000000"/>
      </a:dk1>
      <a:lt1>
        <a:srgbClr val="FFFFFF"/>
      </a:lt1>
      <a:dk2>
        <a:srgbClr val="34261D"/>
      </a:dk2>
      <a:lt2>
        <a:srgbClr val="E6E2E8"/>
      </a:lt2>
      <a:accent1>
        <a:srgbClr val="6DB146"/>
      </a:accent1>
      <a:accent2>
        <a:srgbClr val="93AB39"/>
      </a:accent2>
      <a:accent3>
        <a:srgbClr val="B69F47"/>
      </a:accent3>
      <a:accent4>
        <a:srgbClr val="B1683B"/>
      </a:accent4>
      <a:accent5>
        <a:srgbClr val="C34D51"/>
      </a:accent5>
      <a:accent6>
        <a:srgbClr val="B13B70"/>
      </a:accent6>
      <a:hlink>
        <a:srgbClr val="BF503F"/>
      </a:hlink>
      <a:folHlink>
        <a:srgbClr val="7F7F7F"/>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TotalTime>22</TotalTime>
  <Words>1064</Words>
  <Application>Microsoft Macintosh PowerPoint</Application>
  <PresentationFormat>Widescreen</PresentationFormat>
  <Paragraphs>101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-webkit-standard</vt:lpstr>
      <vt:lpstr>Arial</vt:lpstr>
      <vt:lpstr>Calibri</vt:lpstr>
      <vt:lpstr>Seaford</vt:lpstr>
      <vt:lpstr>Symbol</vt:lpstr>
      <vt:lpstr>LevelVTI</vt:lpstr>
      <vt:lpstr>Sentiment Analysis on Twitter Data Using Deep Learning Techniques</vt:lpstr>
      <vt:lpstr>Introduction</vt:lpstr>
      <vt:lpstr>What is Sentiment Analysis?</vt:lpstr>
      <vt:lpstr>Challenges in Twitter Data</vt:lpstr>
      <vt:lpstr>Data Preprocessing</vt:lpstr>
      <vt:lpstr>Deep Learning Techniques Overview</vt:lpstr>
      <vt:lpstr>LSTM (Long Short-Term Memory) Networks</vt:lpstr>
      <vt:lpstr>CNN (Convolutional Neural Networks)</vt:lpstr>
      <vt:lpstr>Model Training</vt:lpstr>
      <vt:lpstr>Evaluation Metrics</vt:lpstr>
      <vt:lpstr>Case Study or Experiment Results</vt:lpstr>
      <vt:lpstr>Real-World Applications</vt:lpstr>
      <vt:lpstr>Future Directions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Chinthakindi, Nithin Kumar</dc:creator>
  <cp:lastModifiedBy>Chinthakindi, Nithin Kumar</cp:lastModifiedBy>
  <cp:revision>1</cp:revision>
  <dcterms:created xsi:type="dcterms:W3CDTF">2024-08-04T18:20:22Z</dcterms:created>
  <dcterms:modified xsi:type="dcterms:W3CDTF">2024-08-04T18:42:31Z</dcterms:modified>
</cp:coreProperties>
</file>