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24"/>
  </p:notesMasterIdLst>
  <p:sldIdLst>
    <p:sldId id="3825" r:id="rId5"/>
    <p:sldId id="3836" r:id="rId6"/>
    <p:sldId id="3826" r:id="rId7"/>
    <p:sldId id="3827" r:id="rId8"/>
    <p:sldId id="3835" r:id="rId9"/>
    <p:sldId id="3837" r:id="rId10"/>
    <p:sldId id="3838" r:id="rId11"/>
    <p:sldId id="3839" r:id="rId12"/>
    <p:sldId id="3840" r:id="rId13"/>
    <p:sldId id="3841" r:id="rId14"/>
    <p:sldId id="3842" r:id="rId15"/>
    <p:sldId id="3847" r:id="rId16"/>
    <p:sldId id="3843" r:id="rId17"/>
    <p:sldId id="3844" r:id="rId18"/>
    <p:sldId id="3845" r:id="rId19"/>
    <p:sldId id="3846" r:id="rId20"/>
    <p:sldId id="3830" r:id="rId21"/>
    <p:sldId id="3831" r:id="rId22"/>
    <p:sldId id="38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5B08A87-0F3C-42FE-8DE7-B3B0202F1FDD}">
          <p14:sldIdLst>
            <p14:sldId id="3825"/>
            <p14:sldId id="3836"/>
            <p14:sldId id="3826"/>
            <p14:sldId id="3827"/>
            <p14:sldId id="3835"/>
            <p14:sldId id="3837"/>
            <p14:sldId id="3838"/>
            <p14:sldId id="3839"/>
            <p14:sldId id="3840"/>
            <p14:sldId id="3841"/>
            <p14:sldId id="3842"/>
            <p14:sldId id="3847"/>
            <p14:sldId id="3843"/>
            <p14:sldId id="3844"/>
            <p14:sldId id="3845"/>
            <p14:sldId id="3846"/>
            <p14:sldId id="3830"/>
            <p14:sldId id="3831"/>
            <p14:sldId id="3834"/>
          </p14:sldIdLst>
        </p14:section>
      </p14:sectionLst>
    </p:ex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864" y="62"/>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B3066-540F-4606-ADEC-65EB1C3E9627}" type="doc">
      <dgm:prSet loTypeId="urn:microsoft.com/office/officeart/2016/7/layout/BasicLinearProcessNumbered#1" loCatId="process" qsTypeId="urn:microsoft.com/office/officeart/2005/8/quickstyle/simple1" qsCatId="simple" csTypeId="urn:microsoft.com/office/officeart/2005/8/colors/colorful1" csCatId="colorful" phldr="1"/>
      <dgm:spPr/>
      <dgm:t>
        <a:bodyPr/>
        <a:lstStyle/>
        <a:p>
          <a:endParaRPr lang="en-US"/>
        </a:p>
      </dgm:t>
    </dgm:pt>
    <dgm:pt modelId="{198ACE8E-34F4-43E6-BB2E-1809B1CC58DC}">
      <dgm:prSet/>
      <dgm:spPr>
        <a:solidFill>
          <a:schemeClr val="accent1">
            <a:lumMod val="20000"/>
            <a:lumOff val="80000"/>
            <a:alpha val="90000"/>
          </a:schemeClr>
        </a:solidFill>
        <a:ln>
          <a:noFill/>
        </a:ln>
      </dgm:spPr>
      <dgm:t>
        <a:bodyPr/>
        <a:lstStyle/>
        <a:p>
          <a:r>
            <a:rPr lang="en-US" b="0" i="0" u="none" dirty="0"/>
            <a:t>Front-end of all web pages</a:t>
          </a:r>
        </a:p>
        <a:p>
          <a:endParaRPr lang="en-US" dirty="0"/>
        </a:p>
        <a:p>
          <a:r>
            <a:rPr lang="en-US" dirty="0"/>
            <a:t>30-03-2023</a:t>
          </a:r>
        </a:p>
      </dgm:t>
    </dgm:pt>
    <dgm:pt modelId="{49F555B2-B165-4CB6-8578-DF4BCD791ABF}" type="parTrans" cxnId="{8327A44B-5326-4A8B-9B23-A3D3C09A16F3}">
      <dgm:prSet/>
      <dgm:spPr/>
      <dgm:t>
        <a:bodyPr/>
        <a:lstStyle/>
        <a:p>
          <a:endParaRPr lang="en-US"/>
        </a:p>
      </dgm:t>
    </dgm:pt>
    <dgm:pt modelId="{C54063C4-24CD-4834-9424-53756AE38C6B}" type="sibTrans" cxnId="{8327A44B-5326-4A8B-9B23-A3D3C09A16F3}">
      <dgm:prSet phldrT="1" phldr="0"/>
      <dgm:spPr>
        <a:solidFill>
          <a:schemeClr val="accent1"/>
        </a:solidFill>
        <a:ln>
          <a:noFill/>
        </a:ln>
      </dgm:spPr>
      <dgm:t>
        <a:bodyPr/>
        <a:lstStyle/>
        <a:p>
          <a:r>
            <a:rPr lang="en-US"/>
            <a:t>1</a:t>
          </a:r>
          <a:endParaRPr lang="en-US" dirty="0"/>
        </a:p>
      </dgm:t>
    </dgm:pt>
    <dgm:pt modelId="{0F6BA1FB-59E5-4F16-A7B4-1533BB1F09E4}">
      <dgm:prSet/>
      <dgm:spPr>
        <a:solidFill>
          <a:schemeClr val="accent2">
            <a:lumMod val="20000"/>
            <a:lumOff val="80000"/>
            <a:alpha val="90000"/>
          </a:schemeClr>
        </a:solidFill>
        <a:ln>
          <a:noFill/>
        </a:ln>
      </dgm:spPr>
      <dgm:t>
        <a:bodyPr/>
        <a:lstStyle/>
        <a:p>
          <a:r>
            <a:rPr lang="en-US" b="0" i="0" u="none" dirty="0"/>
            <a:t>Frame work of all web pages</a:t>
          </a:r>
        </a:p>
        <a:p>
          <a:endParaRPr lang="en-US" b="0" i="0" u="none" dirty="0"/>
        </a:p>
        <a:p>
          <a:r>
            <a:rPr lang="en-US" dirty="0"/>
            <a:t>10-03-2023</a:t>
          </a:r>
        </a:p>
      </dgm:t>
    </dgm:pt>
    <dgm:pt modelId="{6A557BB1-C0DD-44CB-8745-CE5481476209}" type="parTrans" cxnId="{F0FA65E5-FB81-4E7A-9467-65363565F4A0}">
      <dgm:prSet/>
      <dgm:spPr/>
      <dgm:t>
        <a:bodyPr/>
        <a:lstStyle/>
        <a:p>
          <a:endParaRPr lang="en-US"/>
        </a:p>
      </dgm:t>
    </dgm:pt>
    <dgm:pt modelId="{7DBF5CB5-29DD-4671-A0F3-981D48571500}" type="sibTrans" cxnId="{F0FA65E5-FB81-4E7A-9467-65363565F4A0}">
      <dgm:prSet phldrT="2" phldr="0"/>
      <dgm:spPr>
        <a:solidFill>
          <a:schemeClr val="accent2"/>
        </a:solidFill>
        <a:ln>
          <a:noFill/>
        </a:ln>
      </dgm:spPr>
      <dgm:t>
        <a:bodyPr/>
        <a:lstStyle/>
        <a:p>
          <a:r>
            <a:rPr lang="en-US"/>
            <a:t>2</a:t>
          </a:r>
          <a:endParaRPr lang="en-US" dirty="0"/>
        </a:p>
      </dgm:t>
    </dgm:pt>
    <dgm:pt modelId="{1D096F01-AEA8-401D-8348-98E9A81F3CE0}">
      <dgm:prSet/>
      <dgm:spPr>
        <a:solidFill>
          <a:schemeClr val="accent4">
            <a:lumMod val="20000"/>
            <a:lumOff val="80000"/>
            <a:alpha val="90000"/>
          </a:schemeClr>
        </a:solidFill>
        <a:ln>
          <a:noFill/>
        </a:ln>
      </dgm:spPr>
      <dgm:t>
        <a:bodyPr/>
        <a:lstStyle/>
        <a:p>
          <a:r>
            <a:rPr lang="en-US" b="0" i="0" u="none" dirty="0"/>
            <a:t>Back-end using PHP and MySQL</a:t>
          </a:r>
        </a:p>
        <a:p>
          <a:endParaRPr lang="en-US" dirty="0"/>
        </a:p>
        <a:p>
          <a:r>
            <a:rPr lang="en-US" dirty="0"/>
            <a:t>20-04-2023</a:t>
          </a:r>
        </a:p>
      </dgm:t>
    </dgm:pt>
    <dgm:pt modelId="{AB9DA1CE-0370-48BB-8362-3A4CBF7FFB29}" type="parTrans" cxnId="{FD2381C0-DA6F-4859-90D6-313730044E7C}">
      <dgm:prSet/>
      <dgm:spPr/>
      <dgm:t>
        <a:bodyPr/>
        <a:lstStyle/>
        <a:p>
          <a:endParaRPr lang="en-US"/>
        </a:p>
      </dgm:t>
    </dgm:pt>
    <dgm:pt modelId="{6088456C-4B73-4948-985C-DD954DEF44EF}" type="sibTrans" cxnId="{FD2381C0-DA6F-4859-90D6-313730044E7C}">
      <dgm:prSet phldrT="3" phldr="0"/>
      <dgm:spPr>
        <a:solidFill>
          <a:schemeClr val="accent4"/>
        </a:solidFill>
        <a:ln>
          <a:noFill/>
        </a:ln>
      </dgm:spPr>
      <dgm:t>
        <a:bodyPr/>
        <a:lstStyle/>
        <a:p>
          <a:r>
            <a:rPr lang="en-US"/>
            <a:t>3</a:t>
          </a:r>
          <a:endParaRPr lang="en-US" dirty="0"/>
        </a:p>
      </dgm:t>
    </dgm:pt>
    <dgm:pt modelId="{DE16CBB4-D3F4-44AD-8379-3A5D78B889D5}">
      <dgm:prSet/>
      <dgm:spPr>
        <a:solidFill>
          <a:schemeClr val="accent5">
            <a:lumMod val="20000"/>
            <a:lumOff val="80000"/>
            <a:alpha val="90000"/>
          </a:schemeClr>
        </a:solidFill>
        <a:ln>
          <a:noFill/>
        </a:ln>
      </dgm:spPr>
      <dgm:t>
        <a:bodyPr/>
        <a:lstStyle/>
        <a:p>
          <a:r>
            <a:rPr lang="en-US" b="0" i="0" u="none" dirty="0"/>
            <a:t>A fully responsive website which is ready to serve</a:t>
          </a:r>
        </a:p>
        <a:p>
          <a:r>
            <a:rPr lang="en-US" b="0" i="0" u="none" dirty="0"/>
            <a:t> 30-04-2023</a:t>
          </a:r>
          <a:endParaRPr lang="en-US" dirty="0"/>
        </a:p>
      </dgm:t>
    </dgm:pt>
    <dgm:pt modelId="{917142D8-7514-46BB-B61D-8633F0189C31}" type="parTrans" cxnId="{058D75E7-8E09-41CE-ADFC-EEAD1556353B}">
      <dgm:prSet/>
      <dgm:spPr/>
      <dgm:t>
        <a:bodyPr/>
        <a:lstStyle/>
        <a:p>
          <a:endParaRPr lang="en-US"/>
        </a:p>
      </dgm:t>
    </dgm:pt>
    <dgm:pt modelId="{C2728830-9A00-4764-A9F1-670DDF9E57B3}" type="sibTrans" cxnId="{058D75E7-8E09-41CE-ADFC-EEAD1556353B}">
      <dgm:prSet phldrT="4" phldr="0"/>
      <dgm:spPr>
        <a:solidFill>
          <a:schemeClr val="accent5"/>
        </a:solidFill>
        <a:ln>
          <a:noFill/>
        </a:ln>
      </dgm:spPr>
      <dgm:t>
        <a:bodyPr/>
        <a:lstStyle/>
        <a:p>
          <a:r>
            <a:rPr lang="en-US"/>
            <a:t>4</a:t>
          </a:r>
          <a:endParaRPr lang="en-US" dirty="0"/>
        </a:p>
      </dgm:t>
    </dgm:pt>
    <dgm:pt modelId="{869C0C7E-BD0C-4E5F-8D96-6B8EEC39B952}" type="pres">
      <dgm:prSet presAssocID="{0F5B3066-540F-4606-ADEC-65EB1C3E9627}" presName="Name0" presStyleCnt="0">
        <dgm:presLayoutVars>
          <dgm:animLvl val="lvl"/>
          <dgm:resizeHandles val="exact"/>
        </dgm:presLayoutVars>
      </dgm:prSet>
      <dgm:spPr/>
    </dgm:pt>
    <dgm:pt modelId="{A1C50682-E81A-4719-9746-6B052BFB6DD3}" type="pres">
      <dgm:prSet presAssocID="{198ACE8E-34F4-43E6-BB2E-1809B1CC58DC}" presName="compositeNode" presStyleCnt="0">
        <dgm:presLayoutVars>
          <dgm:bulletEnabled val="1"/>
        </dgm:presLayoutVars>
      </dgm:prSet>
      <dgm:spPr/>
    </dgm:pt>
    <dgm:pt modelId="{1896CBD6-4A99-4E4A-A270-A70AEFBAAF7E}" type="pres">
      <dgm:prSet presAssocID="{198ACE8E-34F4-43E6-BB2E-1809B1CC58DC}" presName="bgRect" presStyleLbl="bgAccFollowNode1" presStyleIdx="0" presStyleCnt="4"/>
      <dgm:spPr/>
    </dgm:pt>
    <dgm:pt modelId="{9C3A7F13-9585-42DF-AD32-B56F82B123C8}" type="pres">
      <dgm:prSet presAssocID="{C54063C4-24CD-4834-9424-53756AE38C6B}" presName="sibTransNodeCircle" presStyleLbl="alignNode1" presStyleIdx="0" presStyleCnt="8">
        <dgm:presLayoutVars>
          <dgm:chMax val="0"/>
          <dgm:bulletEnabled/>
        </dgm:presLayoutVars>
      </dgm:prSet>
      <dgm:spPr/>
    </dgm:pt>
    <dgm:pt modelId="{923B2301-552B-45D2-9EF0-53A10AA17FC6}" type="pres">
      <dgm:prSet presAssocID="{198ACE8E-34F4-43E6-BB2E-1809B1CC58DC}" presName="bottomLine" presStyleLbl="alignNode1" presStyleIdx="1" presStyleCnt="8">
        <dgm:presLayoutVars/>
      </dgm:prSet>
      <dgm:spPr>
        <a:ln>
          <a:solidFill>
            <a:schemeClr val="accent1"/>
          </a:solidFill>
        </a:ln>
      </dgm:spPr>
    </dgm:pt>
    <dgm:pt modelId="{1636F17A-F9E0-460B-890B-A46A6E583FD1}" type="pres">
      <dgm:prSet presAssocID="{198ACE8E-34F4-43E6-BB2E-1809B1CC58DC}" presName="nodeText" presStyleLbl="bgAccFollowNode1" presStyleIdx="0" presStyleCnt="4">
        <dgm:presLayoutVars>
          <dgm:bulletEnabled val="1"/>
        </dgm:presLayoutVars>
      </dgm:prSet>
      <dgm:spPr/>
    </dgm:pt>
    <dgm:pt modelId="{CE18CCA6-9206-4DD7-BE09-5291C62117AB}" type="pres">
      <dgm:prSet presAssocID="{C54063C4-24CD-4834-9424-53756AE38C6B}" presName="sibTrans" presStyleCnt="0"/>
      <dgm:spPr/>
    </dgm:pt>
    <dgm:pt modelId="{B75A207A-E561-4A33-8860-3580568F46B8}" type="pres">
      <dgm:prSet presAssocID="{0F6BA1FB-59E5-4F16-A7B4-1533BB1F09E4}" presName="compositeNode" presStyleCnt="0">
        <dgm:presLayoutVars>
          <dgm:bulletEnabled val="1"/>
        </dgm:presLayoutVars>
      </dgm:prSet>
      <dgm:spPr/>
    </dgm:pt>
    <dgm:pt modelId="{02F7283A-0FC3-4AF1-AA94-0270DC0B1C33}" type="pres">
      <dgm:prSet presAssocID="{0F6BA1FB-59E5-4F16-A7B4-1533BB1F09E4}" presName="bgRect" presStyleLbl="bgAccFollowNode1" presStyleIdx="1" presStyleCnt="4"/>
      <dgm:spPr/>
    </dgm:pt>
    <dgm:pt modelId="{C08FC467-91FE-48BD-B243-273925C2B75A}" type="pres">
      <dgm:prSet presAssocID="{7DBF5CB5-29DD-4671-A0F3-981D48571500}" presName="sibTransNodeCircle" presStyleLbl="alignNode1" presStyleIdx="2" presStyleCnt="8">
        <dgm:presLayoutVars>
          <dgm:chMax val="0"/>
          <dgm:bulletEnabled/>
        </dgm:presLayoutVars>
      </dgm:prSet>
      <dgm:spPr/>
    </dgm:pt>
    <dgm:pt modelId="{DE393E47-CBB6-4D77-A342-C9AFD9FC8CB6}" type="pres">
      <dgm:prSet presAssocID="{0F6BA1FB-59E5-4F16-A7B4-1533BB1F09E4}" presName="bottomLine" presStyleLbl="alignNode1" presStyleIdx="3" presStyleCnt="8">
        <dgm:presLayoutVars/>
      </dgm:prSet>
      <dgm:spPr>
        <a:ln>
          <a:solidFill>
            <a:schemeClr val="accent2"/>
          </a:solidFill>
        </a:ln>
      </dgm:spPr>
    </dgm:pt>
    <dgm:pt modelId="{6209B655-7BD8-4C2E-802B-7A837190A817}" type="pres">
      <dgm:prSet presAssocID="{0F6BA1FB-59E5-4F16-A7B4-1533BB1F09E4}" presName="nodeText" presStyleLbl="bgAccFollowNode1" presStyleIdx="1" presStyleCnt="4">
        <dgm:presLayoutVars>
          <dgm:bulletEnabled val="1"/>
        </dgm:presLayoutVars>
      </dgm:prSet>
      <dgm:spPr/>
    </dgm:pt>
    <dgm:pt modelId="{44DA27FB-BF39-4511-84EF-E3EA3F12D2B6}" type="pres">
      <dgm:prSet presAssocID="{7DBF5CB5-29DD-4671-A0F3-981D48571500}" presName="sibTrans" presStyleCnt="0"/>
      <dgm:spPr/>
    </dgm:pt>
    <dgm:pt modelId="{9ED209A7-CD15-4C32-9372-A0384698B942}" type="pres">
      <dgm:prSet presAssocID="{1D096F01-AEA8-401D-8348-98E9A81F3CE0}" presName="compositeNode" presStyleCnt="0">
        <dgm:presLayoutVars>
          <dgm:bulletEnabled val="1"/>
        </dgm:presLayoutVars>
      </dgm:prSet>
      <dgm:spPr/>
    </dgm:pt>
    <dgm:pt modelId="{B5DA272C-701A-4327-802B-15E4D04DF389}" type="pres">
      <dgm:prSet presAssocID="{1D096F01-AEA8-401D-8348-98E9A81F3CE0}" presName="bgRect" presStyleLbl="bgAccFollowNode1" presStyleIdx="2" presStyleCnt="4"/>
      <dgm:spPr/>
    </dgm:pt>
    <dgm:pt modelId="{4104A2F1-FB99-4C42-8067-46B8EEEC9610}" type="pres">
      <dgm:prSet presAssocID="{6088456C-4B73-4948-985C-DD954DEF44EF}" presName="sibTransNodeCircle" presStyleLbl="alignNode1" presStyleIdx="4" presStyleCnt="8">
        <dgm:presLayoutVars>
          <dgm:chMax val="0"/>
          <dgm:bulletEnabled/>
        </dgm:presLayoutVars>
      </dgm:prSet>
      <dgm:spPr/>
    </dgm:pt>
    <dgm:pt modelId="{2EB92C72-3528-4913-AFF6-FF0B4F338399}" type="pres">
      <dgm:prSet presAssocID="{1D096F01-AEA8-401D-8348-98E9A81F3CE0}" presName="bottomLine" presStyleLbl="alignNode1" presStyleIdx="5" presStyleCnt="8">
        <dgm:presLayoutVars/>
      </dgm:prSet>
      <dgm:spPr>
        <a:solidFill>
          <a:schemeClr val="accent4"/>
        </a:solidFill>
        <a:ln>
          <a:solidFill>
            <a:schemeClr val="accent4"/>
          </a:solidFill>
        </a:ln>
      </dgm:spPr>
    </dgm:pt>
    <dgm:pt modelId="{74E21D92-0946-4075-ABB7-F58F125D081F}" type="pres">
      <dgm:prSet presAssocID="{1D096F01-AEA8-401D-8348-98E9A81F3CE0}" presName="nodeText" presStyleLbl="bgAccFollowNode1" presStyleIdx="2" presStyleCnt="4">
        <dgm:presLayoutVars>
          <dgm:bulletEnabled val="1"/>
        </dgm:presLayoutVars>
      </dgm:prSet>
      <dgm:spPr/>
    </dgm:pt>
    <dgm:pt modelId="{E7F9CACB-FE98-4F37-853A-1B05B4BF4385}" type="pres">
      <dgm:prSet presAssocID="{6088456C-4B73-4948-985C-DD954DEF44EF}" presName="sibTrans" presStyleCnt="0"/>
      <dgm:spPr/>
    </dgm:pt>
    <dgm:pt modelId="{313C51D3-DB7E-4530-8AFA-F0AE0E26CE2D}" type="pres">
      <dgm:prSet presAssocID="{DE16CBB4-D3F4-44AD-8379-3A5D78B889D5}" presName="compositeNode" presStyleCnt="0">
        <dgm:presLayoutVars>
          <dgm:bulletEnabled val="1"/>
        </dgm:presLayoutVars>
      </dgm:prSet>
      <dgm:spPr/>
    </dgm:pt>
    <dgm:pt modelId="{549A837B-0FA3-4970-A9F9-3BD236350D3D}" type="pres">
      <dgm:prSet presAssocID="{DE16CBB4-D3F4-44AD-8379-3A5D78B889D5}" presName="bgRect" presStyleLbl="bgAccFollowNode1" presStyleIdx="3" presStyleCnt="4"/>
      <dgm:spPr/>
    </dgm:pt>
    <dgm:pt modelId="{AC6B335A-D8B4-46D8-93DE-B9EF1773F6AC}" type="pres">
      <dgm:prSet presAssocID="{C2728830-9A00-4764-A9F1-670DDF9E57B3}" presName="sibTransNodeCircle" presStyleLbl="alignNode1" presStyleIdx="6" presStyleCnt="8">
        <dgm:presLayoutVars>
          <dgm:chMax val="0"/>
          <dgm:bulletEnabled/>
        </dgm:presLayoutVars>
      </dgm:prSet>
      <dgm:spPr/>
    </dgm:pt>
    <dgm:pt modelId="{7B3E0A16-DB85-46CA-87D6-4D39F6DBFC52}" type="pres">
      <dgm:prSet presAssocID="{DE16CBB4-D3F4-44AD-8379-3A5D78B889D5}" presName="bottomLine" presStyleLbl="alignNode1" presStyleIdx="7" presStyleCnt="8">
        <dgm:presLayoutVars/>
      </dgm:prSet>
      <dgm:spPr>
        <a:ln>
          <a:solidFill>
            <a:schemeClr val="accent5"/>
          </a:solidFill>
        </a:ln>
      </dgm:spPr>
    </dgm:pt>
    <dgm:pt modelId="{B80B8360-3897-45DE-BD0A-F9CCC9BAC34F}" type="pres">
      <dgm:prSet presAssocID="{DE16CBB4-D3F4-44AD-8379-3A5D78B889D5}" presName="nodeText" presStyleLbl="bgAccFollowNode1" presStyleIdx="3" presStyleCnt="4">
        <dgm:presLayoutVars>
          <dgm:bulletEnabled val="1"/>
        </dgm:presLayoutVars>
      </dgm:prSet>
      <dgm:spPr/>
    </dgm:pt>
  </dgm:ptLst>
  <dgm:cxnLst>
    <dgm:cxn modelId="{F47EB913-8831-49CC-ABE6-AB555FA6F993}" type="presOf" srcId="{6088456C-4B73-4948-985C-DD954DEF44EF}" destId="{4104A2F1-FB99-4C42-8067-46B8EEEC9610}" srcOrd="0" destOrd="0" presId="urn:microsoft.com/office/officeart/2016/7/layout/BasicLinearProcessNumbered#1"/>
    <dgm:cxn modelId="{EB7FE821-06C9-4CFA-BBFF-63BF8C7F1444}" type="presOf" srcId="{198ACE8E-34F4-43E6-BB2E-1809B1CC58DC}" destId="{1896CBD6-4A99-4E4A-A270-A70AEFBAAF7E}" srcOrd="0" destOrd="0" presId="urn:microsoft.com/office/officeart/2016/7/layout/BasicLinearProcessNumbered#1"/>
    <dgm:cxn modelId="{9B21BC25-6F2C-47C2-8285-8E9BB26D02F7}" type="presOf" srcId="{DE16CBB4-D3F4-44AD-8379-3A5D78B889D5}" destId="{B80B8360-3897-45DE-BD0A-F9CCC9BAC34F}" srcOrd="1" destOrd="0" presId="urn:microsoft.com/office/officeart/2016/7/layout/BasicLinearProcessNumbered#1"/>
    <dgm:cxn modelId="{A7465026-5EB9-4359-B2CA-62409A490278}" type="presOf" srcId="{0F5B3066-540F-4606-ADEC-65EB1C3E9627}" destId="{869C0C7E-BD0C-4E5F-8D96-6B8EEC39B952}" srcOrd="0" destOrd="0" presId="urn:microsoft.com/office/officeart/2016/7/layout/BasicLinearProcessNumbered#1"/>
    <dgm:cxn modelId="{500C1428-BAD2-4EA1-AAAB-CD4D6F648C0B}" type="presOf" srcId="{0F6BA1FB-59E5-4F16-A7B4-1533BB1F09E4}" destId="{02F7283A-0FC3-4AF1-AA94-0270DC0B1C33}" srcOrd="0" destOrd="0" presId="urn:microsoft.com/office/officeart/2016/7/layout/BasicLinearProcessNumbered#1"/>
    <dgm:cxn modelId="{619E3C68-1E17-487D-ABC8-EB727F4952A3}" type="presOf" srcId="{C54063C4-24CD-4834-9424-53756AE38C6B}" destId="{9C3A7F13-9585-42DF-AD32-B56F82B123C8}" srcOrd="0" destOrd="0" presId="urn:microsoft.com/office/officeart/2016/7/layout/BasicLinearProcessNumbered#1"/>
    <dgm:cxn modelId="{F4BF496B-2EAC-4B21-A290-8C4A35AC4213}" type="presOf" srcId="{7DBF5CB5-29DD-4671-A0F3-981D48571500}" destId="{C08FC467-91FE-48BD-B243-273925C2B75A}" srcOrd="0" destOrd="0" presId="urn:microsoft.com/office/officeart/2016/7/layout/BasicLinearProcessNumbered#1"/>
    <dgm:cxn modelId="{32F29D6B-8717-40AA-AB41-CDE85B6445F2}" type="presOf" srcId="{C2728830-9A00-4764-A9F1-670DDF9E57B3}" destId="{AC6B335A-D8B4-46D8-93DE-B9EF1773F6AC}" srcOrd="0" destOrd="0" presId="urn:microsoft.com/office/officeart/2016/7/layout/BasicLinearProcessNumbered#1"/>
    <dgm:cxn modelId="{8327A44B-5326-4A8B-9B23-A3D3C09A16F3}" srcId="{0F5B3066-540F-4606-ADEC-65EB1C3E9627}" destId="{198ACE8E-34F4-43E6-BB2E-1809B1CC58DC}" srcOrd="0" destOrd="0" parTransId="{49F555B2-B165-4CB6-8578-DF4BCD791ABF}" sibTransId="{C54063C4-24CD-4834-9424-53756AE38C6B}"/>
    <dgm:cxn modelId="{EF38696C-3284-4D81-8B6A-406B0A4B5478}" type="presOf" srcId="{DE16CBB4-D3F4-44AD-8379-3A5D78B889D5}" destId="{549A837B-0FA3-4970-A9F9-3BD236350D3D}" srcOrd="0" destOrd="0" presId="urn:microsoft.com/office/officeart/2016/7/layout/BasicLinearProcessNumbered#1"/>
    <dgm:cxn modelId="{2E8EE86D-D18A-48C5-817B-661FEDBE5EB5}" type="presOf" srcId="{0F6BA1FB-59E5-4F16-A7B4-1533BB1F09E4}" destId="{6209B655-7BD8-4C2E-802B-7A837190A817}" srcOrd="1" destOrd="0" presId="urn:microsoft.com/office/officeart/2016/7/layout/BasicLinearProcessNumbered#1"/>
    <dgm:cxn modelId="{AA103CB4-BE4E-4C3C-8A8A-83391F2FB47F}" type="presOf" srcId="{1D096F01-AEA8-401D-8348-98E9A81F3CE0}" destId="{B5DA272C-701A-4327-802B-15E4D04DF389}" srcOrd="0" destOrd="0" presId="urn:microsoft.com/office/officeart/2016/7/layout/BasicLinearProcessNumbered#1"/>
    <dgm:cxn modelId="{EC143BBE-149C-4B2B-96B6-7B3C8595B821}" type="presOf" srcId="{1D096F01-AEA8-401D-8348-98E9A81F3CE0}" destId="{74E21D92-0946-4075-ABB7-F58F125D081F}" srcOrd="1" destOrd="0" presId="urn:microsoft.com/office/officeart/2016/7/layout/BasicLinearProcessNumbered#1"/>
    <dgm:cxn modelId="{FD2381C0-DA6F-4859-90D6-313730044E7C}" srcId="{0F5B3066-540F-4606-ADEC-65EB1C3E9627}" destId="{1D096F01-AEA8-401D-8348-98E9A81F3CE0}" srcOrd="2" destOrd="0" parTransId="{AB9DA1CE-0370-48BB-8362-3A4CBF7FFB29}" sibTransId="{6088456C-4B73-4948-985C-DD954DEF44EF}"/>
    <dgm:cxn modelId="{8CB3EED4-728A-4D4F-ACB4-5DD629623D8A}" type="presOf" srcId="{198ACE8E-34F4-43E6-BB2E-1809B1CC58DC}" destId="{1636F17A-F9E0-460B-890B-A46A6E583FD1}" srcOrd="1" destOrd="0" presId="urn:microsoft.com/office/officeart/2016/7/layout/BasicLinearProcessNumbered#1"/>
    <dgm:cxn modelId="{F0FA65E5-FB81-4E7A-9467-65363565F4A0}" srcId="{0F5B3066-540F-4606-ADEC-65EB1C3E9627}" destId="{0F6BA1FB-59E5-4F16-A7B4-1533BB1F09E4}" srcOrd="1" destOrd="0" parTransId="{6A557BB1-C0DD-44CB-8745-CE5481476209}" sibTransId="{7DBF5CB5-29DD-4671-A0F3-981D48571500}"/>
    <dgm:cxn modelId="{058D75E7-8E09-41CE-ADFC-EEAD1556353B}" srcId="{0F5B3066-540F-4606-ADEC-65EB1C3E9627}" destId="{DE16CBB4-D3F4-44AD-8379-3A5D78B889D5}" srcOrd="3" destOrd="0" parTransId="{917142D8-7514-46BB-B61D-8633F0189C31}" sibTransId="{C2728830-9A00-4764-A9F1-670DDF9E57B3}"/>
    <dgm:cxn modelId="{6FD83AE8-DB7F-4EFE-8F0A-58735E6AEC64}" type="presParOf" srcId="{869C0C7E-BD0C-4E5F-8D96-6B8EEC39B952}" destId="{A1C50682-E81A-4719-9746-6B052BFB6DD3}" srcOrd="0" destOrd="0" presId="urn:microsoft.com/office/officeart/2016/7/layout/BasicLinearProcessNumbered#1"/>
    <dgm:cxn modelId="{AA17009A-379B-43BE-97BA-12B67036AD90}" type="presParOf" srcId="{A1C50682-E81A-4719-9746-6B052BFB6DD3}" destId="{1896CBD6-4A99-4E4A-A270-A70AEFBAAF7E}" srcOrd="0" destOrd="0" presId="urn:microsoft.com/office/officeart/2016/7/layout/BasicLinearProcessNumbered#1"/>
    <dgm:cxn modelId="{6D85C09F-1D0A-406F-9396-06638BA4FD92}" type="presParOf" srcId="{A1C50682-E81A-4719-9746-6B052BFB6DD3}" destId="{9C3A7F13-9585-42DF-AD32-B56F82B123C8}" srcOrd="1" destOrd="0" presId="urn:microsoft.com/office/officeart/2016/7/layout/BasicLinearProcessNumbered#1"/>
    <dgm:cxn modelId="{794669B6-74B7-439A-8EE2-238314813197}" type="presParOf" srcId="{A1C50682-E81A-4719-9746-6B052BFB6DD3}" destId="{923B2301-552B-45D2-9EF0-53A10AA17FC6}" srcOrd="2" destOrd="0" presId="urn:microsoft.com/office/officeart/2016/7/layout/BasicLinearProcessNumbered#1"/>
    <dgm:cxn modelId="{23ECCBA1-941D-4643-9618-18F560A80DAB}" type="presParOf" srcId="{A1C50682-E81A-4719-9746-6B052BFB6DD3}" destId="{1636F17A-F9E0-460B-890B-A46A6E583FD1}" srcOrd="3" destOrd="0" presId="urn:microsoft.com/office/officeart/2016/7/layout/BasicLinearProcessNumbered#1"/>
    <dgm:cxn modelId="{84426433-1E67-4D55-9D10-3C4CF150BF28}" type="presParOf" srcId="{869C0C7E-BD0C-4E5F-8D96-6B8EEC39B952}" destId="{CE18CCA6-9206-4DD7-BE09-5291C62117AB}" srcOrd="1" destOrd="0" presId="urn:microsoft.com/office/officeart/2016/7/layout/BasicLinearProcessNumbered#1"/>
    <dgm:cxn modelId="{16E156BA-CA11-45E4-B5EA-B4F3067B424F}" type="presParOf" srcId="{869C0C7E-BD0C-4E5F-8D96-6B8EEC39B952}" destId="{B75A207A-E561-4A33-8860-3580568F46B8}" srcOrd="2" destOrd="0" presId="urn:microsoft.com/office/officeart/2016/7/layout/BasicLinearProcessNumbered#1"/>
    <dgm:cxn modelId="{63957AA2-61FB-47C5-9B97-06D23CB5FDF5}" type="presParOf" srcId="{B75A207A-E561-4A33-8860-3580568F46B8}" destId="{02F7283A-0FC3-4AF1-AA94-0270DC0B1C33}" srcOrd="0" destOrd="0" presId="urn:microsoft.com/office/officeart/2016/7/layout/BasicLinearProcessNumbered#1"/>
    <dgm:cxn modelId="{3099F022-A87D-4FA3-8BC3-9575F846BC44}" type="presParOf" srcId="{B75A207A-E561-4A33-8860-3580568F46B8}" destId="{C08FC467-91FE-48BD-B243-273925C2B75A}" srcOrd="1" destOrd="0" presId="urn:microsoft.com/office/officeart/2016/7/layout/BasicLinearProcessNumbered#1"/>
    <dgm:cxn modelId="{A2E37B9F-7D4B-49D4-AF46-9A540F2ACE59}" type="presParOf" srcId="{B75A207A-E561-4A33-8860-3580568F46B8}" destId="{DE393E47-CBB6-4D77-A342-C9AFD9FC8CB6}" srcOrd="2" destOrd="0" presId="urn:microsoft.com/office/officeart/2016/7/layout/BasicLinearProcessNumbered#1"/>
    <dgm:cxn modelId="{3374E4EC-7EA8-47C5-B2E6-92A2F8FDFB7F}" type="presParOf" srcId="{B75A207A-E561-4A33-8860-3580568F46B8}" destId="{6209B655-7BD8-4C2E-802B-7A837190A817}" srcOrd="3" destOrd="0" presId="urn:microsoft.com/office/officeart/2016/7/layout/BasicLinearProcessNumbered#1"/>
    <dgm:cxn modelId="{64EBAD3F-E38B-4135-AAA2-C165246599F7}" type="presParOf" srcId="{869C0C7E-BD0C-4E5F-8D96-6B8EEC39B952}" destId="{44DA27FB-BF39-4511-84EF-E3EA3F12D2B6}" srcOrd="3" destOrd="0" presId="urn:microsoft.com/office/officeart/2016/7/layout/BasicLinearProcessNumbered#1"/>
    <dgm:cxn modelId="{C047657C-4647-4043-950A-E8F7F675767E}" type="presParOf" srcId="{869C0C7E-BD0C-4E5F-8D96-6B8EEC39B952}" destId="{9ED209A7-CD15-4C32-9372-A0384698B942}" srcOrd="4" destOrd="0" presId="urn:microsoft.com/office/officeart/2016/7/layout/BasicLinearProcessNumbered#1"/>
    <dgm:cxn modelId="{0F5F3613-D3F0-4FA7-ACBA-C61DDC0B6FCC}" type="presParOf" srcId="{9ED209A7-CD15-4C32-9372-A0384698B942}" destId="{B5DA272C-701A-4327-802B-15E4D04DF389}" srcOrd="0" destOrd="0" presId="urn:microsoft.com/office/officeart/2016/7/layout/BasicLinearProcessNumbered#1"/>
    <dgm:cxn modelId="{AB7A54D4-8E23-4583-8E98-345042A04591}" type="presParOf" srcId="{9ED209A7-CD15-4C32-9372-A0384698B942}" destId="{4104A2F1-FB99-4C42-8067-46B8EEEC9610}" srcOrd="1" destOrd="0" presId="urn:microsoft.com/office/officeart/2016/7/layout/BasicLinearProcessNumbered#1"/>
    <dgm:cxn modelId="{06C75B26-0F3E-41ED-839F-4D64199F4461}" type="presParOf" srcId="{9ED209A7-CD15-4C32-9372-A0384698B942}" destId="{2EB92C72-3528-4913-AFF6-FF0B4F338399}" srcOrd="2" destOrd="0" presId="urn:microsoft.com/office/officeart/2016/7/layout/BasicLinearProcessNumbered#1"/>
    <dgm:cxn modelId="{AAB9864E-92C0-4EA3-9F0E-6EB52D100EBE}" type="presParOf" srcId="{9ED209A7-CD15-4C32-9372-A0384698B942}" destId="{74E21D92-0946-4075-ABB7-F58F125D081F}" srcOrd="3" destOrd="0" presId="urn:microsoft.com/office/officeart/2016/7/layout/BasicLinearProcessNumbered#1"/>
    <dgm:cxn modelId="{13ED127B-27D7-4A94-8FC0-60DF0BA87D27}" type="presParOf" srcId="{869C0C7E-BD0C-4E5F-8D96-6B8EEC39B952}" destId="{E7F9CACB-FE98-4F37-853A-1B05B4BF4385}" srcOrd="5" destOrd="0" presId="urn:microsoft.com/office/officeart/2016/7/layout/BasicLinearProcessNumbered#1"/>
    <dgm:cxn modelId="{4B61CEE5-C2BB-4897-9CE0-A1A15D162F44}" type="presParOf" srcId="{869C0C7E-BD0C-4E5F-8D96-6B8EEC39B952}" destId="{313C51D3-DB7E-4530-8AFA-F0AE0E26CE2D}" srcOrd="6" destOrd="0" presId="urn:microsoft.com/office/officeart/2016/7/layout/BasicLinearProcessNumbered#1"/>
    <dgm:cxn modelId="{9B85DE27-B7E4-402F-BE27-E3C3985E9A79}" type="presParOf" srcId="{313C51D3-DB7E-4530-8AFA-F0AE0E26CE2D}" destId="{549A837B-0FA3-4970-A9F9-3BD236350D3D}" srcOrd="0" destOrd="0" presId="urn:microsoft.com/office/officeart/2016/7/layout/BasicLinearProcessNumbered#1"/>
    <dgm:cxn modelId="{9D5D9389-D124-429A-8F96-49696F6F4EF9}" type="presParOf" srcId="{313C51D3-DB7E-4530-8AFA-F0AE0E26CE2D}" destId="{AC6B335A-D8B4-46D8-93DE-B9EF1773F6AC}" srcOrd="1" destOrd="0" presId="urn:microsoft.com/office/officeart/2016/7/layout/BasicLinearProcessNumbered#1"/>
    <dgm:cxn modelId="{AEF2A504-6850-4ED8-81A9-8B6F7FF43DCD}" type="presParOf" srcId="{313C51D3-DB7E-4530-8AFA-F0AE0E26CE2D}" destId="{7B3E0A16-DB85-46CA-87D6-4D39F6DBFC52}" srcOrd="2" destOrd="0" presId="urn:microsoft.com/office/officeart/2016/7/layout/BasicLinearProcessNumbered#1"/>
    <dgm:cxn modelId="{25F27692-3F46-46F7-BF34-29BD99560D08}" type="presParOf" srcId="{313C51D3-DB7E-4530-8AFA-F0AE0E26CE2D}" destId="{B80B8360-3897-45DE-BD0A-F9CCC9BAC34F}" srcOrd="3" destOrd="0" presId="urn:microsoft.com/office/officeart/2016/7/layout/BasicLinearProcessNumbere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96CBD6-4A99-4E4A-A270-A70AEFBAAF7E}">
      <dsp:nvSpPr>
        <dsp:cNvPr id="0" name=""/>
        <dsp:cNvSpPr/>
      </dsp:nvSpPr>
      <dsp:spPr>
        <a:xfrm>
          <a:off x="2424" y="151921"/>
          <a:ext cx="1923826" cy="2693357"/>
        </a:xfrm>
        <a:prstGeom prst="rect">
          <a:avLst/>
        </a:prstGeom>
        <a:solidFill>
          <a:schemeClr val="accent1">
            <a:lumMod val="20000"/>
            <a:lumOff val="80000"/>
            <a:alpha val="9000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9989" tIns="330200" rIns="149989" bIns="330200" numCol="1" spcCol="1270" anchor="t" anchorCtr="0">
          <a:noAutofit/>
        </a:bodyPr>
        <a:lstStyle/>
        <a:p>
          <a:pPr marL="0" lvl="0" indent="0" algn="l" defTabSz="666750">
            <a:lnSpc>
              <a:spcPct val="90000"/>
            </a:lnSpc>
            <a:spcBef>
              <a:spcPct val="0"/>
            </a:spcBef>
            <a:spcAft>
              <a:spcPct val="35000"/>
            </a:spcAft>
            <a:buNone/>
          </a:pPr>
          <a:r>
            <a:rPr lang="en-US" sz="1500" b="0" i="0" u="none" kern="1200" dirty="0"/>
            <a:t>Front-end of all web pages</a:t>
          </a:r>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r>
            <a:rPr lang="en-US" sz="1500" kern="1200" dirty="0"/>
            <a:t>30-03-2023</a:t>
          </a:r>
        </a:p>
      </dsp:txBody>
      <dsp:txXfrm>
        <a:off x="2424" y="1175397"/>
        <a:ext cx="1923826" cy="1616014"/>
      </dsp:txXfrm>
    </dsp:sp>
    <dsp:sp modelId="{9C3A7F13-9585-42DF-AD32-B56F82B123C8}">
      <dsp:nvSpPr>
        <dsp:cNvPr id="0" name=""/>
        <dsp:cNvSpPr/>
      </dsp:nvSpPr>
      <dsp:spPr>
        <a:xfrm>
          <a:off x="560334" y="421256"/>
          <a:ext cx="808007" cy="808007"/>
        </a:xfrm>
        <a:prstGeom prst="ellipse">
          <a:avLst/>
        </a:prstGeom>
        <a:solidFill>
          <a:schemeClr val="accent1"/>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95" tIns="12700" rIns="62995"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endParaRPr lang="en-US" sz="4100" kern="1200" dirty="0"/>
        </a:p>
      </dsp:txBody>
      <dsp:txXfrm>
        <a:off x="678664" y="539586"/>
        <a:ext cx="571347" cy="571347"/>
      </dsp:txXfrm>
    </dsp:sp>
    <dsp:sp modelId="{923B2301-552B-45D2-9EF0-53A10AA17FC6}">
      <dsp:nvSpPr>
        <dsp:cNvPr id="0" name=""/>
        <dsp:cNvSpPr/>
      </dsp:nvSpPr>
      <dsp:spPr>
        <a:xfrm>
          <a:off x="2424" y="2845206"/>
          <a:ext cx="1923826" cy="72"/>
        </a:xfrm>
        <a:prstGeom prst="rect">
          <a:avLst/>
        </a:prstGeom>
        <a:solidFill>
          <a:schemeClr val="accent3">
            <a:hueOff val="0"/>
            <a:satOff val="0"/>
            <a:lumOff val="0"/>
            <a:alphaOff val="0"/>
          </a:schemeClr>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sp>
    <dsp:sp modelId="{02F7283A-0FC3-4AF1-AA94-0270DC0B1C33}">
      <dsp:nvSpPr>
        <dsp:cNvPr id="0" name=""/>
        <dsp:cNvSpPr/>
      </dsp:nvSpPr>
      <dsp:spPr>
        <a:xfrm>
          <a:off x="2118634" y="151921"/>
          <a:ext cx="1923826" cy="2693357"/>
        </a:xfrm>
        <a:prstGeom prst="rect">
          <a:avLst/>
        </a:prstGeom>
        <a:solidFill>
          <a:schemeClr val="accent2">
            <a:lumMod val="20000"/>
            <a:lumOff val="80000"/>
            <a:alpha val="9000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9989" tIns="330200" rIns="149989" bIns="330200" numCol="1" spcCol="1270" anchor="t" anchorCtr="0">
          <a:noAutofit/>
        </a:bodyPr>
        <a:lstStyle/>
        <a:p>
          <a:pPr marL="0" lvl="0" indent="0" algn="l" defTabSz="666750">
            <a:lnSpc>
              <a:spcPct val="90000"/>
            </a:lnSpc>
            <a:spcBef>
              <a:spcPct val="0"/>
            </a:spcBef>
            <a:spcAft>
              <a:spcPct val="35000"/>
            </a:spcAft>
            <a:buNone/>
          </a:pPr>
          <a:r>
            <a:rPr lang="en-US" sz="1500" b="0" i="0" u="none" kern="1200" dirty="0"/>
            <a:t>Frame work of all web pages</a:t>
          </a:r>
        </a:p>
        <a:p>
          <a:pPr marL="0" lvl="0" indent="0" algn="l" defTabSz="666750">
            <a:lnSpc>
              <a:spcPct val="90000"/>
            </a:lnSpc>
            <a:spcBef>
              <a:spcPct val="0"/>
            </a:spcBef>
            <a:spcAft>
              <a:spcPct val="35000"/>
            </a:spcAft>
            <a:buNone/>
          </a:pPr>
          <a:endParaRPr lang="en-US" sz="1500" b="0" i="0" u="none" kern="1200" dirty="0"/>
        </a:p>
        <a:p>
          <a:pPr marL="0" lvl="0" indent="0" algn="l" defTabSz="666750">
            <a:lnSpc>
              <a:spcPct val="90000"/>
            </a:lnSpc>
            <a:spcBef>
              <a:spcPct val="0"/>
            </a:spcBef>
            <a:spcAft>
              <a:spcPct val="35000"/>
            </a:spcAft>
            <a:buNone/>
          </a:pPr>
          <a:r>
            <a:rPr lang="en-US" sz="1500" kern="1200" dirty="0"/>
            <a:t>10-03-2023</a:t>
          </a:r>
        </a:p>
      </dsp:txBody>
      <dsp:txXfrm>
        <a:off x="2118634" y="1175397"/>
        <a:ext cx="1923826" cy="1616014"/>
      </dsp:txXfrm>
    </dsp:sp>
    <dsp:sp modelId="{C08FC467-91FE-48BD-B243-273925C2B75A}">
      <dsp:nvSpPr>
        <dsp:cNvPr id="0" name=""/>
        <dsp:cNvSpPr/>
      </dsp:nvSpPr>
      <dsp:spPr>
        <a:xfrm>
          <a:off x="2676544" y="421256"/>
          <a:ext cx="808007" cy="808007"/>
        </a:xfrm>
        <a:prstGeom prst="ellipse">
          <a:avLst/>
        </a:prstGeom>
        <a:solidFill>
          <a:schemeClr val="accent2"/>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95" tIns="12700" rIns="62995"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endParaRPr lang="en-US" sz="4100" kern="1200" dirty="0"/>
        </a:p>
      </dsp:txBody>
      <dsp:txXfrm>
        <a:off x="2794874" y="539586"/>
        <a:ext cx="571347" cy="571347"/>
      </dsp:txXfrm>
    </dsp:sp>
    <dsp:sp modelId="{DE393E47-CBB6-4D77-A342-C9AFD9FC8CB6}">
      <dsp:nvSpPr>
        <dsp:cNvPr id="0" name=""/>
        <dsp:cNvSpPr/>
      </dsp:nvSpPr>
      <dsp:spPr>
        <a:xfrm>
          <a:off x="2118634" y="2845206"/>
          <a:ext cx="1923826" cy="72"/>
        </a:xfrm>
        <a:prstGeom prst="rect">
          <a:avLst/>
        </a:prstGeom>
        <a:solidFill>
          <a:schemeClr val="accent5">
            <a:hueOff val="0"/>
            <a:satOff val="0"/>
            <a:lumOff val="0"/>
            <a:alphaOff val="0"/>
          </a:schemeClr>
        </a:solidFill>
        <a:ln w="19050" cap="rnd"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sp>
    <dsp:sp modelId="{B5DA272C-701A-4327-802B-15E4D04DF389}">
      <dsp:nvSpPr>
        <dsp:cNvPr id="0" name=""/>
        <dsp:cNvSpPr/>
      </dsp:nvSpPr>
      <dsp:spPr>
        <a:xfrm>
          <a:off x="4234844" y="151921"/>
          <a:ext cx="1923826" cy="2693357"/>
        </a:xfrm>
        <a:prstGeom prst="rect">
          <a:avLst/>
        </a:prstGeom>
        <a:solidFill>
          <a:schemeClr val="accent4">
            <a:lumMod val="20000"/>
            <a:lumOff val="80000"/>
            <a:alpha val="9000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9989" tIns="330200" rIns="149989" bIns="330200" numCol="1" spcCol="1270" anchor="t" anchorCtr="0">
          <a:noAutofit/>
        </a:bodyPr>
        <a:lstStyle/>
        <a:p>
          <a:pPr marL="0" lvl="0" indent="0" algn="l" defTabSz="666750">
            <a:lnSpc>
              <a:spcPct val="90000"/>
            </a:lnSpc>
            <a:spcBef>
              <a:spcPct val="0"/>
            </a:spcBef>
            <a:spcAft>
              <a:spcPct val="35000"/>
            </a:spcAft>
            <a:buNone/>
          </a:pPr>
          <a:r>
            <a:rPr lang="en-US" sz="1500" b="0" i="0" u="none" kern="1200" dirty="0"/>
            <a:t>Back-end using PHP and MySQL</a:t>
          </a:r>
        </a:p>
        <a:p>
          <a:pPr marL="0" lvl="0" indent="0" algn="l" defTabSz="666750">
            <a:lnSpc>
              <a:spcPct val="90000"/>
            </a:lnSpc>
            <a:spcBef>
              <a:spcPct val="0"/>
            </a:spcBef>
            <a:spcAft>
              <a:spcPct val="35000"/>
            </a:spcAft>
            <a:buNone/>
          </a:pPr>
          <a:endParaRPr lang="en-US" sz="1500" kern="1200" dirty="0"/>
        </a:p>
        <a:p>
          <a:pPr marL="0" lvl="0" indent="0" algn="l" defTabSz="666750">
            <a:lnSpc>
              <a:spcPct val="90000"/>
            </a:lnSpc>
            <a:spcBef>
              <a:spcPct val="0"/>
            </a:spcBef>
            <a:spcAft>
              <a:spcPct val="35000"/>
            </a:spcAft>
            <a:buNone/>
          </a:pPr>
          <a:r>
            <a:rPr lang="en-US" sz="1500" kern="1200" dirty="0"/>
            <a:t>20-04-2023</a:t>
          </a:r>
        </a:p>
      </dsp:txBody>
      <dsp:txXfrm>
        <a:off x="4234844" y="1175397"/>
        <a:ext cx="1923826" cy="1616014"/>
      </dsp:txXfrm>
    </dsp:sp>
    <dsp:sp modelId="{4104A2F1-FB99-4C42-8067-46B8EEEC9610}">
      <dsp:nvSpPr>
        <dsp:cNvPr id="0" name=""/>
        <dsp:cNvSpPr/>
      </dsp:nvSpPr>
      <dsp:spPr>
        <a:xfrm>
          <a:off x="4792754" y="421256"/>
          <a:ext cx="808007" cy="808007"/>
        </a:xfrm>
        <a:prstGeom prst="ellipse">
          <a:avLst/>
        </a:prstGeom>
        <a:solidFill>
          <a:schemeClr val="accent4"/>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95" tIns="12700" rIns="62995"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endParaRPr lang="en-US" sz="4100" kern="1200" dirty="0"/>
        </a:p>
      </dsp:txBody>
      <dsp:txXfrm>
        <a:off x="4911084" y="539586"/>
        <a:ext cx="571347" cy="571347"/>
      </dsp:txXfrm>
    </dsp:sp>
    <dsp:sp modelId="{2EB92C72-3528-4913-AFF6-FF0B4F338399}">
      <dsp:nvSpPr>
        <dsp:cNvPr id="0" name=""/>
        <dsp:cNvSpPr/>
      </dsp:nvSpPr>
      <dsp:spPr>
        <a:xfrm>
          <a:off x="4234844" y="2845206"/>
          <a:ext cx="1923826" cy="72"/>
        </a:xfrm>
        <a:prstGeom prst="rect">
          <a:avLst/>
        </a:prstGeom>
        <a:solidFill>
          <a:schemeClr val="accent4"/>
        </a:solidFill>
        <a:ln w="19050" cap="rnd"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sp>
    <dsp:sp modelId="{549A837B-0FA3-4970-A9F9-3BD236350D3D}">
      <dsp:nvSpPr>
        <dsp:cNvPr id="0" name=""/>
        <dsp:cNvSpPr/>
      </dsp:nvSpPr>
      <dsp:spPr>
        <a:xfrm>
          <a:off x="6351054" y="151921"/>
          <a:ext cx="1923826" cy="2693357"/>
        </a:xfrm>
        <a:prstGeom prst="rect">
          <a:avLst/>
        </a:prstGeom>
        <a:solidFill>
          <a:schemeClr val="accent5">
            <a:lumMod val="20000"/>
            <a:lumOff val="80000"/>
            <a:alpha val="90000"/>
          </a:schemeClr>
        </a:solidFill>
        <a:ln w="19050"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49989" tIns="330200" rIns="149989" bIns="330200" numCol="1" spcCol="1270" anchor="t" anchorCtr="0">
          <a:noAutofit/>
        </a:bodyPr>
        <a:lstStyle/>
        <a:p>
          <a:pPr marL="0" lvl="0" indent="0" algn="l" defTabSz="666750">
            <a:lnSpc>
              <a:spcPct val="90000"/>
            </a:lnSpc>
            <a:spcBef>
              <a:spcPct val="0"/>
            </a:spcBef>
            <a:spcAft>
              <a:spcPct val="35000"/>
            </a:spcAft>
            <a:buNone/>
          </a:pPr>
          <a:r>
            <a:rPr lang="en-US" sz="1500" b="0" i="0" u="none" kern="1200" dirty="0"/>
            <a:t>A fully responsive website which is ready to serve</a:t>
          </a:r>
        </a:p>
        <a:p>
          <a:pPr marL="0" lvl="0" indent="0" algn="l" defTabSz="666750">
            <a:lnSpc>
              <a:spcPct val="90000"/>
            </a:lnSpc>
            <a:spcBef>
              <a:spcPct val="0"/>
            </a:spcBef>
            <a:spcAft>
              <a:spcPct val="35000"/>
            </a:spcAft>
            <a:buNone/>
          </a:pPr>
          <a:r>
            <a:rPr lang="en-US" sz="1500" b="0" i="0" u="none" kern="1200" dirty="0"/>
            <a:t> 30-04-2023</a:t>
          </a:r>
          <a:endParaRPr lang="en-US" sz="1500" kern="1200" dirty="0"/>
        </a:p>
      </dsp:txBody>
      <dsp:txXfrm>
        <a:off x="6351054" y="1175397"/>
        <a:ext cx="1923826" cy="1616014"/>
      </dsp:txXfrm>
    </dsp:sp>
    <dsp:sp modelId="{AC6B335A-D8B4-46D8-93DE-B9EF1773F6AC}">
      <dsp:nvSpPr>
        <dsp:cNvPr id="0" name=""/>
        <dsp:cNvSpPr/>
      </dsp:nvSpPr>
      <dsp:spPr>
        <a:xfrm>
          <a:off x="6908963" y="421256"/>
          <a:ext cx="808007" cy="808007"/>
        </a:xfrm>
        <a:prstGeom prst="ellipse">
          <a:avLst/>
        </a:prstGeom>
        <a:solidFill>
          <a:schemeClr val="accent5"/>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995" tIns="12700" rIns="62995" bIns="12700" numCol="1" spcCol="1270" anchor="ctr" anchorCtr="0">
          <a:noAutofit/>
        </a:bodyPr>
        <a:lstStyle/>
        <a:p>
          <a:pPr marL="0" lvl="0" indent="0" algn="ctr" defTabSz="1822450">
            <a:lnSpc>
              <a:spcPct val="90000"/>
            </a:lnSpc>
            <a:spcBef>
              <a:spcPct val="0"/>
            </a:spcBef>
            <a:spcAft>
              <a:spcPct val="35000"/>
            </a:spcAft>
            <a:buNone/>
          </a:pPr>
          <a:r>
            <a:rPr lang="en-US" sz="4100" kern="1200"/>
            <a:t>4</a:t>
          </a:r>
          <a:endParaRPr lang="en-US" sz="4100" kern="1200" dirty="0"/>
        </a:p>
      </dsp:txBody>
      <dsp:txXfrm>
        <a:off x="7027293" y="539586"/>
        <a:ext cx="571347" cy="571347"/>
      </dsp:txXfrm>
    </dsp:sp>
    <dsp:sp modelId="{7B3E0A16-DB85-46CA-87D6-4D39F6DBFC52}">
      <dsp:nvSpPr>
        <dsp:cNvPr id="0" name=""/>
        <dsp:cNvSpPr/>
      </dsp:nvSpPr>
      <dsp:spPr>
        <a:xfrm>
          <a:off x="6351054" y="2845206"/>
          <a:ext cx="1923826" cy="72"/>
        </a:xfrm>
        <a:prstGeom prst="rect">
          <a:avLst/>
        </a:prstGeom>
        <a:solidFill>
          <a:schemeClr val="accent4">
            <a:hueOff val="0"/>
            <a:satOff val="0"/>
            <a:lumOff val="0"/>
            <a:alphaOff val="0"/>
          </a:schemeClr>
        </a:solidFill>
        <a:ln w="19050" cap="rnd"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AB8E97A3-458B-4459-8849-EF3A8D885423}">
          <dgm:prSet phldrT="1"/>
          <dgm:t>
            <a:bodyPr/>
            <a:lstStyle/>
            <a:p>
              <a:r>
                <a:t>1</a:t>
              </a:r>
            </a:p>
          </dgm:t>
        </dgm:pt>
        <dgm:pt modelId="201" type="sibTrans" cxnId="{95F9FFCB-1BFC-4B36-BE44-D6A1469F21C3}">
          <dgm:prSet phldrT="2"/>
          <dgm:t>
            <a:bodyPr/>
            <a:lstStyle/>
            <a:p>
              <a:r>
                <a:t>2</a:t>
              </a:r>
            </a:p>
          </dgm:t>
        </dgm:pt>
        <dgm:pt modelId="301" type="sibTrans" cxnId="{A69863A3-5EBF-4CAE-AA51-83CA76DE20BB}">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8" name="Freeform 13">
            <a:extLst>
              <a:ext uri="{FF2B5EF4-FFF2-40B4-BE49-F238E27FC236}">
                <a16:creationId xmlns:a16="http://schemas.microsoft.com/office/drawing/2014/main" id="{F7BDEA55-3DEE-1F72-C8B2-C915061E3EAE}"/>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A61FC5CB-2348-3009-A4F2-4EEEA6326900}"/>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F2A71938-2512-4DBC-87E9-1B1F993C7AB2}"/>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142202F5-7B0F-AF3E-5CCF-DD69ECE42603}"/>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30975DC1-502A-E467-16B4-576FE19B2D5C}"/>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9F150C6-7136-033D-9A64-FF50DC795567}"/>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577287B0-E8FB-A7E8-5B04-5DCC9B054E39}"/>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844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7320228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28637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865495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001918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8245101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25312426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82043491"/>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0769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7876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039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6859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Oval 6">
            <a:extLst>
              <a:ext uri="{FF2B5EF4-FFF2-40B4-BE49-F238E27FC236}">
                <a16:creationId xmlns:a16="http://schemas.microsoft.com/office/drawing/2014/main" id="{C7DB6EC3-E03C-585F-AF76-1879FF43F66A}"/>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8A837F2-EDEF-4ADF-FDA8-C69715D92937}"/>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969CABFD-A27F-63EA-14C8-D9A1953157C6}"/>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822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1092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2174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66197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27767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2343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1057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11962909"/>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 id="2147483853" r:id="rId18"/>
    <p:sldLayoutId id="2147483856" r:id="rId19"/>
    <p:sldLayoutId id="2147483783" r:id="rId20"/>
    <p:sldLayoutId id="2147483788" r:id="rId21"/>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1513840"/>
            <a:ext cx="6592824" cy="2386584"/>
          </a:xfrm>
        </p:spPr>
        <p:txBody>
          <a:bodyPr/>
          <a:lstStyle/>
          <a:p>
            <a:r>
              <a:rPr lang="en-US" dirty="0">
                <a:solidFill>
                  <a:srgbClr val="FFFFFF"/>
                </a:solidFill>
              </a:rPr>
              <a:t>University Result Management System</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5093208" y="4988560"/>
            <a:ext cx="6592824" cy="1229360"/>
          </a:xfrm>
        </p:spPr>
        <p:txBody>
          <a:bodyPr/>
          <a:lstStyle/>
          <a:p>
            <a:r>
              <a:rPr lang="en-US" dirty="0">
                <a:solidFill>
                  <a:srgbClr val="FFFFFF"/>
                </a:solidFill>
              </a:rPr>
              <a:t>716_A</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F70B4-6295-EA23-6DF0-E8C572A2CE5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7501DDD-38E4-FEDA-18EF-595B0940A19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A032C6BA-DB04-8FF1-1194-4455C8FBB8B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9" name="TextBox 8">
            <a:extLst>
              <a:ext uri="{FF2B5EF4-FFF2-40B4-BE49-F238E27FC236}">
                <a16:creationId xmlns:a16="http://schemas.microsoft.com/office/drawing/2014/main" id="{695E4246-3364-7F1C-A635-D969CE3818DC}"/>
              </a:ext>
            </a:extLst>
          </p:cNvPr>
          <p:cNvSpPr txBox="1"/>
          <p:nvPr/>
        </p:nvSpPr>
        <p:spPr>
          <a:xfrm>
            <a:off x="1277541" y="538480"/>
            <a:ext cx="7313122" cy="523220"/>
          </a:xfrm>
          <a:prstGeom prst="rect">
            <a:avLst/>
          </a:prstGeom>
          <a:noFill/>
        </p:spPr>
        <p:txBody>
          <a:bodyPr wrap="square" rtlCol="0">
            <a:spAutoFit/>
          </a:bodyPr>
          <a:lstStyle/>
          <a:p>
            <a:r>
              <a:rPr lang="en-IN" sz="2800" dirty="0"/>
              <a:t>Admin and Student Login</a:t>
            </a:r>
          </a:p>
        </p:txBody>
      </p:sp>
      <p:pic>
        <p:nvPicPr>
          <p:cNvPr id="8" name="Picture 7">
            <a:extLst>
              <a:ext uri="{FF2B5EF4-FFF2-40B4-BE49-F238E27FC236}">
                <a16:creationId xmlns:a16="http://schemas.microsoft.com/office/drawing/2014/main" id="{A13B90B5-7075-0B6A-9A3D-F89F4DBCBD70}"/>
              </a:ext>
            </a:extLst>
          </p:cNvPr>
          <p:cNvPicPr>
            <a:picLocks noChangeAspect="1"/>
          </p:cNvPicPr>
          <p:nvPr/>
        </p:nvPicPr>
        <p:blipFill>
          <a:blip r:embed="rId2"/>
          <a:stretch>
            <a:fillRect/>
          </a:stretch>
        </p:blipFill>
        <p:spPr>
          <a:xfrm>
            <a:off x="407505" y="1184123"/>
            <a:ext cx="8973726" cy="4262520"/>
          </a:xfrm>
          <a:prstGeom prst="rect">
            <a:avLst/>
          </a:prstGeom>
        </p:spPr>
      </p:pic>
    </p:spTree>
    <p:extLst>
      <p:ext uri="{BB962C8B-B14F-4D97-AF65-F5344CB8AC3E}">
        <p14:creationId xmlns:p14="http://schemas.microsoft.com/office/powerpoint/2010/main" val="190379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40152-B722-FFCC-C28B-B198F338233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71013A9-5388-E743-410B-04769EE87D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D5406D1-E86E-F7A4-123F-0B07D0B468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00E84C5F-A0EB-E1BB-0422-DBF457F8DE95}"/>
              </a:ext>
            </a:extLst>
          </p:cNvPr>
          <p:cNvSpPr txBox="1"/>
          <p:nvPr/>
        </p:nvSpPr>
        <p:spPr>
          <a:xfrm>
            <a:off x="1310640" y="375920"/>
            <a:ext cx="4602480" cy="769441"/>
          </a:xfrm>
          <a:prstGeom prst="rect">
            <a:avLst/>
          </a:prstGeom>
          <a:noFill/>
        </p:spPr>
        <p:txBody>
          <a:bodyPr wrap="square" rtlCol="0">
            <a:spAutoFit/>
          </a:bodyPr>
          <a:lstStyle/>
          <a:p>
            <a:r>
              <a:rPr lang="en-IN" sz="4400" dirty="0"/>
              <a:t>Admin Page</a:t>
            </a:r>
          </a:p>
        </p:txBody>
      </p:sp>
      <p:pic>
        <p:nvPicPr>
          <p:cNvPr id="8" name="Picture 7">
            <a:extLst>
              <a:ext uri="{FF2B5EF4-FFF2-40B4-BE49-F238E27FC236}">
                <a16:creationId xmlns:a16="http://schemas.microsoft.com/office/drawing/2014/main" id="{DAD3F43E-D8EA-1D17-C831-97EE4AB1FE6A}"/>
              </a:ext>
            </a:extLst>
          </p:cNvPr>
          <p:cNvPicPr>
            <a:picLocks noChangeAspect="1"/>
          </p:cNvPicPr>
          <p:nvPr/>
        </p:nvPicPr>
        <p:blipFill>
          <a:blip r:embed="rId2"/>
          <a:stretch>
            <a:fillRect/>
          </a:stretch>
        </p:blipFill>
        <p:spPr>
          <a:xfrm>
            <a:off x="568810" y="1371870"/>
            <a:ext cx="9017556" cy="4114260"/>
          </a:xfrm>
          <a:prstGeom prst="rect">
            <a:avLst/>
          </a:prstGeom>
        </p:spPr>
      </p:pic>
    </p:spTree>
    <p:extLst>
      <p:ext uri="{BB962C8B-B14F-4D97-AF65-F5344CB8AC3E}">
        <p14:creationId xmlns:p14="http://schemas.microsoft.com/office/powerpoint/2010/main" val="2112374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40152-B722-FFCC-C28B-B198F338233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71013A9-5388-E743-410B-04769EE87D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FD5406D1-E86E-F7A4-123F-0B07D0B4689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12</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00E84C5F-A0EB-E1BB-0422-DBF457F8DE95}"/>
              </a:ext>
            </a:extLst>
          </p:cNvPr>
          <p:cNvSpPr txBox="1"/>
          <p:nvPr/>
        </p:nvSpPr>
        <p:spPr>
          <a:xfrm>
            <a:off x="1310640" y="375920"/>
            <a:ext cx="4602480" cy="769441"/>
          </a:xfrm>
          <a:prstGeom prst="rect">
            <a:avLst/>
          </a:prstGeom>
          <a:noFill/>
        </p:spPr>
        <p:txBody>
          <a:bodyPr wrap="square" rtlCol="0">
            <a:spAutoFit/>
          </a:bodyPr>
          <a:lstStyle/>
          <a:p>
            <a:r>
              <a:rPr lang="en-IN" sz="4400" dirty="0"/>
              <a:t>Admin Page</a:t>
            </a:r>
          </a:p>
        </p:txBody>
      </p:sp>
      <p:pic>
        <p:nvPicPr>
          <p:cNvPr id="8" name="Picture 7">
            <a:extLst>
              <a:ext uri="{FF2B5EF4-FFF2-40B4-BE49-F238E27FC236}">
                <a16:creationId xmlns:a16="http://schemas.microsoft.com/office/drawing/2014/main" id="{DAD3F43E-D8EA-1D17-C831-97EE4AB1FE6A}"/>
              </a:ext>
            </a:extLst>
          </p:cNvPr>
          <p:cNvPicPr>
            <a:picLocks noChangeAspect="1"/>
          </p:cNvPicPr>
          <p:nvPr/>
        </p:nvPicPr>
        <p:blipFill>
          <a:blip r:embed="rId2"/>
          <a:stretch>
            <a:fillRect/>
          </a:stretch>
        </p:blipFill>
        <p:spPr>
          <a:xfrm>
            <a:off x="568810" y="1371870"/>
            <a:ext cx="9017556" cy="4114260"/>
          </a:xfrm>
          <a:prstGeom prst="rect">
            <a:avLst/>
          </a:prstGeom>
        </p:spPr>
      </p:pic>
    </p:spTree>
    <p:extLst>
      <p:ext uri="{BB962C8B-B14F-4D97-AF65-F5344CB8AC3E}">
        <p14:creationId xmlns:p14="http://schemas.microsoft.com/office/powerpoint/2010/main" val="234388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76AE0-C5F2-B9BB-11E9-BD0E9191AB2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031A7DE-55F7-BDA3-167E-F6EF614B6D0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D952E20-1DD3-6614-9786-AD1E1EC4E1A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28CE4891-348C-8B65-7C24-84B29C6303C4}"/>
              </a:ext>
            </a:extLst>
          </p:cNvPr>
          <p:cNvSpPr txBox="1"/>
          <p:nvPr/>
        </p:nvSpPr>
        <p:spPr>
          <a:xfrm>
            <a:off x="1412240" y="406400"/>
            <a:ext cx="5049520" cy="707886"/>
          </a:xfrm>
          <a:prstGeom prst="rect">
            <a:avLst/>
          </a:prstGeom>
          <a:noFill/>
        </p:spPr>
        <p:txBody>
          <a:bodyPr wrap="square" rtlCol="0">
            <a:spAutoFit/>
          </a:bodyPr>
          <a:lstStyle/>
          <a:p>
            <a:r>
              <a:rPr lang="en-IN" sz="4000" dirty="0"/>
              <a:t>Student Dashboard</a:t>
            </a:r>
            <a:endParaRPr lang="en-IN" dirty="0"/>
          </a:p>
        </p:txBody>
      </p:sp>
      <p:pic>
        <p:nvPicPr>
          <p:cNvPr id="8" name="Picture 7">
            <a:extLst>
              <a:ext uri="{FF2B5EF4-FFF2-40B4-BE49-F238E27FC236}">
                <a16:creationId xmlns:a16="http://schemas.microsoft.com/office/drawing/2014/main" id="{8B37AAD8-18D1-EC22-5A4D-6B71A8825F26}"/>
              </a:ext>
            </a:extLst>
          </p:cNvPr>
          <p:cNvPicPr>
            <a:picLocks noChangeAspect="1"/>
          </p:cNvPicPr>
          <p:nvPr/>
        </p:nvPicPr>
        <p:blipFill>
          <a:blip r:embed="rId2"/>
          <a:stretch>
            <a:fillRect/>
          </a:stretch>
        </p:blipFill>
        <p:spPr>
          <a:xfrm>
            <a:off x="635772" y="1192598"/>
            <a:ext cx="7954891" cy="4472803"/>
          </a:xfrm>
          <a:prstGeom prst="rect">
            <a:avLst/>
          </a:prstGeom>
        </p:spPr>
      </p:pic>
    </p:spTree>
    <p:extLst>
      <p:ext uri="{BB962C8B-B14F-4D97-AF65-F5344CB8AC3E}">
        <p14:creationId xmlns:p14="http://schemas.microsoft.com/office/powerpoint/2010/main" val="173320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761AF-D2EE-6919-60FE-DDE565D7920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66722223-B6C1-7EAE-3846-71E9F3E4238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98A259C-E1AB-AD9E-2176-C8AFDFAA55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9BC75144-FCEF-9662-B3F4-73042B8024D4}"/>
              </a:ext>
            </a:extLst>
          </p:cNvPr>
          <p:cNvSpPr txBox="1"/>
          <p:nvPr/>
        </p:nvSpPr>
        <p:spPr>
          <a:xfrm>
            <a:off x="1046480" y="335280"/>
            <a:ext cx="3942080" cy="923330"/>
          </a:xfrm>
          <a:prstGeom prst="rect">
            <a:avLst/>
          </a:prstGeom>
          <a:noFill/>
        </p:spPr>
        <p:txBody>
          <a:bodyPr wrap="square" rtlCol="0">
            <a:spAutoFit/>
          </a:bodyPr>
          <a:lstStyle/>
          <a:p>
            <a:r>
              <a:rPr lang="en-IN" sz="3600" dirty="0"/>
              <a:t>Student Profile</a:t>
            </a:r>
          </a:p>
          <a:p>
            <a:endParaRPr lang="en-IN" dirty="0"/>
          </a:p>
        </p:txBody>
      </p:sp>
      <p:pic>
        <p:nvPicPr>
          <p:cNvPr id="8" name="Picture 7">
            <a:extLst>
              <a:ext uri="{FF2B5EF4-FFF2-40B4-BE49-F238E27FC236}">
                <a16:creationId xmlns:a16="http://schemas.microsoft.com/office/drawing/2014/main" id="{6EA95EF3-1B45-2B25-2B9C-EE24848B5178}"/>
              </a:ext>
            </a:extLst>
          </p:cNvPr>
          <p:cNvPicPr>
            <a:picLocks noChangeAspect="1"/>
          </p:cNvPicPr>
          <p:nvPr/>
        </p:nvPicPr>
        <p:blipFill>
          <a:blip r:embed="rId2"/>
          <a:stretch>
            <a:fillRect/>
          </a:stretch>
        </p:blipFill>
        <p:spPr>
          <a:xfrm>
            <a:off x="566531" y="1395866"/>
            <a:ext cx="8024132" cy="3840574"/>
          </a:xfrm>
          <a:prstGeom prst="rect">
            <a:avLst/>
          </a:prstGeom>
        </p:spPr>
      </p:pic>
    </p:spTree>
    <p:extLst>
      <p:ext uri="{BB962C8B-B14F-4D97-AF65-F5344CB8AC3E}">
        <p14:creationId xmlns:p14="http://schemas.microsoft.com/office/powerpoint/2010/main" val="30395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761AF-D2EE-6919-60FE-DDE565D7920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66722223-B6C1-7EAE-3846-71E9F3E4238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98A259C-E1AB-AD9E-2176-C8AFDFAA55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9BC75144-FCEF-9662-B3F4-73042B8024D4}"/>
              </a:ext>
            </a:extLst>
          </p:cNvPr>
          <p:cNvSpPr txBox="1"/>
          <p:nvPr/>
        </p:nvSpPr>
        <p:spPr>
          <a:xfrm>
            <a:off x="1046480" y="335280"/>
            <a:ext cx="3942080" cy="923330"/>
          </a:xfrm>
          <a:prstGeom prst="rect">
            <a:avLst/>
          </a:prstGeom>
          <a:noFill/>
        </p:spPr>
        <p:txBody>
          <a:bodyPr wrap="square" rtlCol="0">
            <a:spAutoFit/>
          </a:bodyPr>
          <a:lstStyle/>
          <a:p>
            <a:r>
              <a:rPr lang="en-IN" sz="3600" dirty="0"/>
              <a:t>Rectification Page</a:t>
            </a:r>
          </a:p>
          <a:p>
            <a:endParaRPr lang="en-IN" dirty="0"/>
          </a:p>
        </p:txBody>
      </p:sp>
      <p:pic>
        <p:nvPicPr>
          <p:cNvPr id="7" name="Picture 6">
            <a:extLst>
              <a:ext uri="{FF2B5EF4-FFF2-40B4-BE49-F238E27FC236}">
                <a16:creationId xmlns:a16="http://schemas.microsoft.com/office/drawing/2014/main" id="{E5F58CED-7D59-75D0-D4B6-9A2F4AAFA1D3}"/>
              </a:ext>
            </a:extLst>
          </p:cNvPr>
          <p:cNvPicPr>
            <a:picLocks noChangeAspect="1"/>
          </p:cNvPicPr>
          <p:nvPr/>
        </p:nvPicPr>
        <p:blipFill>
          <a:blip r:embed="rId2"/>
          <a:stretch>
            <a:fillRect/>
          </a:stretch>
        </p:blipFill>
        <p:spPr>
          <a:xfrm>
            <a:off x="337931" y="1258610"/>
            <a:ext cx="9033492" cy="4248564"/>
          </a:xfrm>
          <a:prstGeom prst="rect">
            <a:avLst/>
          </a:prstGeom>
        </p:spPr>
      </p:pic>
    </p:spTree>
    <p:extLst>
      <p:ext uri="{BB962C8B-B14F-4D97-AF65-F5344CB8AC3E}">
        <p14:creationId xmlns:p14="http://schemas.microsoft.com/office/powerpoint/2010/main" val="208119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761AF-D2EE-6919-60FE-DDE565D7920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66722223-B6C1-7EAE-3846-71E9F3E4238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B98A259C-E1AB-AD9E-2176-C8AFDFAA55E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a:extLst>
              <a:ext uri="{FF2B5EF4-FFF2-40B4-BE49-F238E27FC236}">
                <a16:creationId xmlns:a16="http://schemas.microsoft.com/office/drawing/2014/main" id="{9BC75144-FCEF-9662-B3F4-73042B8024D4}"/>
              </a:ext>
            </a:extLst>
          </p:cNvPr>
          <p:cNvSpPr txBox="1"/>
          <p:nvPr/>
        </p:nvSpPr>
        <p:spPr>
          <a:xfrm>
            <a:off x="1046479" y="335280"/>
            <a:ext cx="6686163" cy="923330"/>
          </a:xfrm>
          <a:prstGeom prst="rect">
            <a:avLst/>
          </a:prstGeom>
          <a:noFill/>
        </p:spPr>
        <p:txBody>
          <a:bodyPr wrap="square" rtlCol="0">
            <a:spAutoFit/>
          </a:bodyPr>
          <a:lstStyle/>
          <a:p>
            <a:r>
              <a:rPr lang="en-IN" sz="3600" dirty="0"/>
              <a:t>Rectification requests</a:t>
            </a:r>
          </a:p>
          <a:p>
            <a:endParaRPr lang="en-IN" dirty="0"/>
          </a:p>
        </p:txBody>
      </p:sp>
      <p:pic>
        <p:nvPicPr>
          <p:cNvPr id="7" name="Picture 6">
            <a:extLst>
              <a:ext uri="{FF2B5EF4-FFF2-40B4-BE49-F238E27FC236}">
                <a16:creationId xmlns:a16="http://schemas.microsoft.com/office/drawing/2014/main" id="{B93D0B80-D35C-6423-B0AD-BCF07B7D30DF}"/>
              </a:ext>
            </a:extLst>
          </p:cNvPr>
          <p:cNvPicPr>
            <a:picLocks noChangeAspect="1"/>
          </p:cNvPicPr>
          <p:nvPr/>
        </p:nvPicPr>
        <p:blipFill>
          <a:blip r:embed="rId2"/>
          <a:stretch>
            <a:fillRect/>
          </a:stretch>
        </p:blipFill>
        <p:spPr>
          <a:xfrm>
            <a:off x="596823" y="1146864"/>
            <a:ext cx="8783474" cy="4190449"/>
          </a:xfrm>
          <a:prstGeom prst="rect">
            <a:avLst/>
          </a:prstGeom>
        </p:spPr>
      </p:pic>
    </p:spTree>
    <p:extLst>
      <p:ext uri="{BB962C8B-B14F-4D97-AF65-F5344CB8AC3E}">
        <p14:creationId xmlns:p14="http://schemas.microsoft.com/office/powerpoint/2010/main" val="301320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AA74-F89F-48A1-B941-897EC05BA69F}"/>
              </a:ext>
            </a:extLst>
          </p:cNvPr>
          <p:cNvSpPr>
            <a:spLocks noGrp="1"/>
          </p:cNvSpPr>
          <p:nvPr>
            <p:ph type="title"/>
          </p:nvPr>
        </p:nvSpPr>
        <p:spPr/>
        <p:txBody>
          <a:bodyPr/>
          <a:lstStyle/>
          <a:p>
            <a:r>
              <a:rPr lang="en-US" dirty="0"/>
              <a:t>Team</a:t>
            </a:r>
          </a:p>
        </p:txBody>
      </p:sp>
      <p:sp>
        <p:nvSpPr>
          <p:cNvPr id="6" name="Date Placeholder 5">
            <a:extLst>
              <a:ext uri="{FF2B5EF4-FFF2-40B4-BE49-F238E27FC236}">
                <a16:creationId xmlns:a16="http://schemas.microsoft.com/office/drawing/2014/main" id="{8933A4BE-531E-4A62-A55C-06E0881802D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7" name="Footer Placeholder 6">
            <a:extLst>
              <a:ext uri="{FF2B5EF4-FFF2-40B4-BE49-F238E27FC236}">
                <a16:creationId xmlns:a16="http://schemas.microsoft.com/office/drawing/2014/main" id="{8FFD21CE-7A2D-4CB5-AC11-6E5CB7F735F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8" name="Slide Number Placeholder 7">
            <a:extLst>
              <a:ext uri="{FF2B5EF4-FFF2-40B4-BE49-F238E27FC236}">
                <a16:creationId xmlns:a16="http://schemas.microsoft.com/office/drawing/2014/main" id="{A8C87077-3DA0-43A0-9187-E1AACEF316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aphicFrame>
        <p:nvGraphicFramePr>
          <p:cNvPr id="10" name="Table 10">
            <a:extLst>
              <a:ext uri="{FF2B5EF4-FFF2-40B4-BE49-F238E27FC236}">
                <a16:creationId xmlns:a16="http://schemas.microsoft.com/office/drawing/2014/main" id="{B0821C75-EB94-F143-3EF0-EB79A1EF81E3}"/>
              </a:ext>
            </a:extLst>
          </p:cNvPr>
          <p:cNvGraphicFramePr>
            <a:graphicFrameLocks noGrp="1"/>
          </p:cNvGraphicFramePr>
          <p:nvPr>
            <p:ph idx="1"/>
            <p:extLst>
              <p:ext uri="{D42A27DB-BD31-4B8C-83A1-F6EECF244321}">
                <p14:modId xmlns:p14="http://schemas.microsoft.com/office/powerpoint/2010/main" val="3482077995"/>
              </p:ext>
            </p:extLst>
          </p:nvPr>
        </p:nvGraphicFramePr>
        <p:xfrm>
          <a:off x="838200" y="1911350"/>
          <a:ext cx="10515600" cy="222504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3546783572"/>
                    </a:ext>
                  </a:extLst>
                </a:gridCol>
              </a:tblGrid>
              <a:tr h="370840">
                <a:tc>
                  <a:txBody>
                    <a:bodyPr/>
                    <a:lstStyle/>
                    <a:p>
                      <a:pPr algn="ctr"/>
                      <a:r>
                        <a:rPr lang="en-IN" dirty="0"/>
                        <a:t>Our Team</a:t>
                      </a:r>
                    </a:p>
                  </a:txBody>
                  <a:tcPr/>
                </a:tc>
                <a:extLst>
                  <a:ext uri="{0D108BD9-81ED-4DB2-BD59-A6C34878D82A}">
                    <a16:rowId xmlns:a16="http://schemas.microsoft.com/office/drawing/2014/main" val="503460098"/>
                  </a:ext>
                </a:extLst>
              </a:tr>
              <a:tr h="370840">
                <a:tc>
                  <a:txBody>
                    <a:bodyPr/>
                    <a:lstStyle/>
                    <a:p>
                      <a:pPr algn="ctr"/>
                      <a:r>
                        <a:rPr lang="en-IN" dirty="0"/>
                        <a:t>Anirban</a:t>
                      </a:r>
                    </a:p>
                  </a:txBody>
                  <a:tcPr/>
                </a:tc>
                <a:extLst>
                  <a:ext uri="{0D108BD9-81ED-4DB2-BD59-A6C34878D82A}">
                    <a16:rowId xmlns:a16="http://schemas.microsoft.com/office/drawing/2014/main" val="3205570886"/>
                  </a:ext>
                </a:extLst>
              </a:tr>
              <a:tr h="370840">
                <a:tc>
                  <a:txBody>
                    <a:bodyPr/>
                    <a:lstStyle/>
                    <a:p>
                      <a:pPr algn="ctr"/>
                      <a:r>
                        <a:rPr lang="en-IN" dirty="0" err="1"/>
                        <a:t>Nithin</a:t>
                      </a:r>
                      <a:endParaRPr lang="en-IN" dirty="0"/>
                    </a:p>
                  </a:txBody>
                  <a:tcPr/>
                </a:tc>
                <a:extLst>
                  <a:ext uri="{0D108BD9-81ED-4DB2-BD59-A6C34878D82A}">
                    <a16:rowId xmlns:a16="http://schemas.microsoft.com/office/drawing/2014/main" val="1128922694"/>
                  </a:ext>
                </a:extLst>
              </a:tr>
              <a:tr h="370840">
                <a:tc>
                  <a:txBody>
                    <a:bodyPr/>
                    <a:lstStyle/>
                    <a:p>
                      <a:pPr algn="ctr"/>
                      <a:r>
                        <a:rPr lang="en-IN" dirty="0"/>
                        <a:t>Sudhanshu</a:t>
                      </a:r>
                    </a:p>
                  </a:txBody>
                  <a:tcPr/>
                </a:tc>
                <a:extLst>
                  <a:ext uri="{0D108BD9-81ED-4DB2-BD59-A6C34878D82A}">
                    <a16:rowId xmlns:a16="http://schemas.microsoft.com/office/drawing/2014/main" val="3054368967"/>
                  </a:ext>
                </a:extLst>
              </a:tr>
              <a:tr h="370840">
                <a:tc>
                  <a:txBody>
                    <a:bodyPr/>
                    <a:lstStyle/>
                    <a:p>
                      <a:pPr algn="ctr"/>
                      <a:r>
                        <a:rPr lang="en-IN" dirty="0" err="1"/>
                        <a:t>Garvit</a:t>
                      </a:r>
                      <a:endParaRPr lang="en-IN" dirty="0"/>
                    </a:p>
                  </a:txBody>
                  <a:tcPr/>
                </a:tc>
                <a:extLst>
                  <a:ext uri="{0D108BD9-81ED-4DB2-BD59-A6C34878D82A}">
                    <a16:rowId xmlns:a16="http://schemas.microsoft.com/office/drawing/2014/main" val="2029242015"/>
                  </a:ext>
                </a:extLst>
              </a:tr>
              <a:tr h="370840">
                <a:tc>
                  <a:txBody>
                    <a:bodyPr/>
                    <a:lstStyle/>
                    <a:p>
                      <a:pPr algn="ctr"/>
                      <a:r>
                        <a:rPr lang="en-IN" dirty="0"/>
                        <a:t>Rajneesh</a:t>
                      </a:r>
                    </a:p>
                  </a:txBody>
                  <a:tcPr/>
                </a:tc>
                <a:extLst>
                  <a:ext uri="{0D108BD9-81ED-4DB2-BD59-A6C34878D82A}">
                    <a16:rowId xmlns:a16="http://schemas.microsoft.com/office/drawing/2014/main" val="1394300787"/>
                  </a:ext>
                </a:extLst>
              </a:tr>
            </a:tbl>
          </a:graphicData>
        </a:graphic>
      </p:graphicFrame>
    </p:spTree>
    <p:extLst>
      <p:ext uri="{BB962C8B-B14F-4D97-AF65-F5344CB8AC3E}">
        <p14:creationId xmlns:p14="http://schemas.microsoft.com/office/powerpoint/2010/main" val="1791535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6DAA-1ACF-4343-A637-D55C4A5DE05B}"/>
              </a:ext>
            </a:extLst>
          </p:cNvPr>
          <p:cNvSpPr>
            <a:spLocks noGrp="1"/>
          </p:cNvSpPr>
          <p:nvPr>
            <p:ph type="title"/>
          </p:nvPr>
        </p:nvSpPr>
        <p:spPr>
          <a:xfrm>
            <a:off x="677334" y="475671"/>
            <a:ext cx="8596668" cy="1320800"/>
          </a:xfrm>
        </p:spPr>
        <p:txBody>
          <a:bodyPr/>
          <a:lstStyle/>
          <a:p>
            <a:r>
              <a:rPr lang="en-US" dirty="0"/>
              <a:t>Timeline</a:t>
            </a:r>
          </a:p>
        </p:txBody>
      </p:sp>
      <p:graphicFrame>
        <p:nvGraphicFramePr>
          <p:cNvPr id="4" name="Content Placeholder 4" descr="timeline SmartArt graphic&#10;">
            <a:extLst>
              <a:ext uri="{FF2B5EF4-FFF2-40B4-BE49-F238E27FC236}">
                <a16:creationId xmlns:a16="http://schemas.microsoft.com/office/drawing/2014/main" id="{E246B7D8-C843-490A-A5BB-04DFA74A3D8D}"/>
              </a:ext>
            </a:extLst>
          </p:cNvPr>
          <p:cNvGraphicFramePr>
            <a:graphicFrameLocks noGrp="1"/>
          </p:cNvGraphicFramePr>
          <p:nvPr>
            <p:ph idx="1"/>
            <p:extLst>
              <p:ext uri="{D42A27DB-BD31-4B8C-83A1-F6EECF244321}">
                <p14:modId xmlns:p14="http://schemas.microsoft.com/office/powerpoint/2010/main" val="3782359141"/>
              </p:ext>
            </p:extLst>
          </p:nvPr>
        </p:nvGraphicFramePr>
        <p:xfrm>
          <a:off x="996696" y="2072640"/>
          <a:ext cx="8277306" cy="299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3AD06355-A3C6-4680-9456-99EB4CD4347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6" name="Footer Placeholder 5">
            <a:extLst>
              <a:ext uri="{FF2B5EF4-FFF2-40B4-BE49-F238E27FC236}">
                <a16:creationId xmlns:a16="http://schemas.microsoft.com/office/drawing/2014/main" id="{31E614C4-AF93-47E4-AAAE-E508A893E74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7" name="Slide Number Placeholder 6">
            <a:extLst>
              <a:ext uri="{FF2B5EF4-FFF2-40B4-BE49-F238E27FC236}">
                <a16:creationId xmlns:a16="http://schemas.microsoft.com/office/drawing/2014/main" id="{AB8B6466-CC56-4078-BB0C-7A0D5CB3F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264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919480" y="2468880"/>
            <a:ext cx="4248912" cy="1239520"/>
          </a:xfrm>
        </p:spPr>
        <p:txBody>
          <a:bodyPr>
            <a:normAutofit/>
          </a:bodyPr>
          <a:lstStyle/>
          <a:p>
            <a:r>
              <a:rPr lang="en-US" sz="5400"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pPr lvl="0"/>
            <a:r>
              <a:rPr lang="en-US" noProof="0" dirty="0"/>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19</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647688" y="2551176"/>
            <a:ext cx="4709160" cy="1755648"/>
          </a:xfrm>
        </p:spPr>
        <p:txBody>
          <a:bodyPr>
            <a:normAutofit/>
          </a:bodyPr>
          <a:lstStyle/>
          <a:p>
            <a:r>
              <a:rPr lang="en-US" dirty="0"/>
              <a:t> </a:t>
            </a:r>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305397-A2EF-6730-EE6A-7F687394E1F3}"/>
              </a:ext>
            </a:extLst>
          </p:cNvPr>
          <p:cNvSpPr>
            <a:spLocks noGrp="1"/>
          </p:cNvSpPr>
          <p:nvPr>
            <p:ph type="title"/>
          </p:nvPr>
        </p:nvSpPr>
        <p:spPr>
          <a:xfrm>
            <a:off x="3826140" y="-243205"/>
            <a:ext cx="8596668" cy="1826581"/>
          </a:xfrm>
        </p:spPr>
        <p:txBody>
          <a:bodyPr/>
          <a:lstStyle/>
          <a:p>
            <a:r>
              <a:rPr lang="en-IN" dirty="0">
                <a:solidFill>
                  <a:schemeClr val="bg1"/>
                </a:solidFill>
              </a:rPr>
              <a:t>Problem statement</a:t>
            </a:r>
          </a:p>
        </p:txBody>
      </p:sp>
      <p:sp>
        <p:nvSpPr>
          <p:cNvPr id="8" name="Text Placeholder 7">
            <a:extLst>
              <a:ext uri="{FF2B5EF4-FFF2-40B4-BE49-F238E27FC236}">
                <a16:creationId xmlns:a16="http://schemas.microsoft.com/office/drawing/2014/main" id="{8874567E-155E-5F62-FA1D-75C347A7E64B}"/>
              </a:ext>
            </a:extLst>
          </p:cNvPr>
          <p:cNvSpPr>
            <a:spLocks noGrp="1"/>
          </p:cNvSpPr>
          <p:nvPr>
            <p:ph type="body" idx="1"/>
          </p:nvPr>
        </p:nvSpPr>
        <p:spPr>
          <a:xfrm>
            <a:off x="3047808" y="2060896"/>
            <a:ext cx="8596668" cy="3665506"/>
          </a:xfrm>
        </p:spPr>
        <p:txBody>
          <a:bodyPr/>
          <a:lstStyle/>
          <a:p>
            <a:r>
              <a:rPr lang="en-IN" dirty="0">
                <a:solidFill>
                  <a:schemeClr val="tx1">
                    <a:lumMod val="95000"/>
                    <a:lumOff val="5000"/>
                  </a:schemeClr>
                </a:solidFill>
              </a:rPr>
              <a:t>To develop a system that will manage </a:t>
            </a:r>
          </a:p>
          <a:p>
            <a:pPr marL="342900" indent="-342900">
              <a:buFont typeface="Wingdings" panose="05000000000000000000" pitchFamily="2" charset="2"/>
              <a:buChar char="Ø"/>
            </a:pPr>
            <a:r>
              <a:rPr lang="en-IN" dirty="0">
                <a:solidFill>
                  <a:schemeClr val="tx1">
                    <a:lumMod val="95000"/>
                    <a:lumOff val="5000"/>
                  </a:schemeClr>
                </a:solidFill>
              </a:rPr>
              <a:t>Information about various students and their subjects</a:t>
            </a:r>
          </a:p>
          <a:p>
            <a:pPr marL="342900" indent="-342900">
              <a:buFont typeface="Wingdings" panose="05000000000000000000" pitchFamily="2" charset="2"/>
              <a:buChar char="Ø"/>
            </a:pPr>
            <a:r>
              <a:rPr lang="en-IN" dirty="0">
                <a:solidFill>
                  <a:schemeClr val="tx1"/>
                </a:solidFill>
              </a:rPr>
              <a:t>Student can view his/her results and can raise an </a:t>
            </a:r>
          </a:p>
          <a:p>
            <a:r>
              <a:rPr lang="en-IN" dirty="0">
                <a:solidFill>
                  <a:schemeClr val="tx1"/>
                </a:solidFill>
              </a:rPr>
              <a:t>     issue regarding marks through a dedicated </a:t>
            </a:r>
          </a:p>
          <a:p>
            <a:r>
              <a:rPr lang="en-IN" dirty="0">
                <a:solidFill>
                  <a:schemeClr val="tx1"/>
                </a:solidFill>
              </a:rPr>
              <a:t>     option with which he/she can contact the 	</a:t>
            </a:r>
          </a:p>
          <a:p>
            <a:r>
              <a:rPr lang="en-IN" dirty="0">
                <a:solidFill>
                  <a:schemeClr val="tx1"/>
                </a:solidFill>
              </a:rPr>
              <a:t>     faculty of that subject directly.</a:t>
            </a:r>
          </a:p>
          <a:p>
            <a:pPr marL="342900" indent="-342900">
              <a:buFont typeface="Wingdings" panose="05000000000000000000" pitchFamily="2" charset="2"/>
              <a:buChar char="Ø"/>
            </a:pPr>
            <a:r>
              <a:rPr lang="en-IN" dirty="0">
                <a:solidFill>
                  <a:schemeClr val="tx1"/>
                </a:solidFill>
              </a:rPr>
              <a:t>Faculty has an option to upload a screenshot </a:t>
            </a:r>
          </a:p>
          <a:p>
            <a:r>
              <a:rPr lang="en-IN" dirty="0">
                <a:solidFill>
                  <a:schemeClr val="tx1"/>
                </a:solidFill>
              </a:rPr>
              <a:t>     as a proof to the student who raised issue</a:t>
            </a:r>
          </a:p>
          <a:p>
            <a:pPr marL="342900" indent="-342900">
              <a:buFont typeface="Wingdings" panose="05000000000000000000" pitchFamily="2" charset="2"/>
              <a:buChar char="Ø"/>
            </a:pPr>
            <a:endParaRPr lang="en-IN" dirty="0">
              <a:solidFill>
                <a:schemeClr val="tx1">
                  <a:lumMod val="95000"/>
                  <a:lumOff val="5000"/>
                </a:schemeClr>
              </a:solidFill>
            </a:endParaRPr>
          </a:p>
          <a:p>
            <a:endParaRPr lang="en-IN" dirty="0">
              <a:solidFill>
                <a:schemeClr val="tx1">
                  <a:lumMod val="95000"/>
                  <a:lumOff val="5000"/>
                </a:schemeClr>
              </a:solidFill>
            </a:endParaRPr>
          </a:p>
          <a:p>
            <a:endParaRPr lang="en-IN" dirty="0">
              <a:solidFill>
                <a:schemeClr val="tx1"/>
              </a:solidFill>
            </a:endParaRPr>
          </a:p>
        </p:txBody>
      </p:sp>
      <p:sp>
        <p:nvSpPr>
          <p:cNvPr id="4" name="Date Placeholder 3">
            <a:extLst>
              <a:ext uri="{FF2B5EF4-FFF2-40B4-BE49-F238E27FC236}">
                <a16:creationId xmlns:a16="http://schemas.microsoft.com/office/drawing/2014/main" id="{E511E1A0-C2CA-424A-3CA1-E0D200D0DF3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1393AA0-571A-8BF6-B19F-DD0770AA386E}"/>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1063DDB7-CF22-6EF3-C70E-32C19C4C7F3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33983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a:xfrm>
            <a:off x="677334" y="609600"/>
            <a:ext cx="9005146" cy="1185864"/>
          </a:xfrm>
        </p:spPr>
        <p:txBody>
          <a:bodyPr>
            <a:normAutofit fontScale="90000"/>
          </a:bodyPr>
          <a:lstStyle/>
          <a:p>
            <a:pPr marL="857250" indent="-857250">
              <a:buFont typeface="Wingdings" panose="05000000000000000000" pitchFamily="2" charset="2"/>
              <a:buChar char="q"/>
            </a:pPr>
            <a:r>
              <a:rPr lang="en-US" sz="72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Introduction</a:t>
            </a:r>
          </a:p>
          <a:p>
            <a:pPr marL="457200" indent="-457200">
              <a:buFont typeface="Wingdings" panose="05000000000000000000" pitchFamily="2" charset="2"/>
              <a:buChar char="Ø"/>
            </a:pPr>
            <a:r>
              <a:rPr lang="en-US" dirty="0"/>
              <a:t>Features</a:t>
            </a:r>
          </a:p>
          <a:p>
            <a:pPr marL="457200" indent="-457200">
              <a:buFont typeface="Wingdings" panose="05000000000000000000" pitchFamily="2" charset="2"/>
              <a:buChar char="Ø"/>
            </a:pPr>
            <a:r>
              <a:rPr lang="en-US" dirty="0"/>
              <a:t>Tools</a:t>
            </a:r>
          </a:p>
          <a:p>
            <a:pPr marL="457200" indent="-457200">
              <a:buFont typeface="Wingdings" panose="05000000000000000000" pitchFamily="2" charset="2"/>
              <a:buChar char="Ø"/>
            </a:pPr>
            <a:r>
              <a:rPr lang="en-US" dirty="0"/>
              <a:t>Languages used</a:t>
            </a:r>
          </a:p>
          <a:p>
            <a:pPr marL="457200" indent="-457200">
              <a:buFont typeface="Wingdings" panose="05000000000000000000" pitchFamily="2" charset="2"/>
              <a:buChar char="Ø"/>
            </a:pPr>
            <a:r>
              <a:rPr lang="en-US" dirty="0"/>
              <a:t>Objective</a:t>
            </a:r>
          </a:p>
          <a:p>
            <a:pPr marL="457200" indent="-457200">
              <a:buFont typeface="Wingdings" panose="05000000000000000000" pitchFamily="2" charset="2"/>
              <a:buChar char="Ø"/>
            </a:pPr>
            <a:r>
              <a:rPr lang="en-US" dirty="0"/>
              <a:t>Scope</a:t>
            </a:r>
          </a:p>
          <a:p>
            <a:pPr marL="457200" indent="-457200">
              <a:buFont typeface="Wingdings" panose="05000000000000000000" pitchFamily="2" charset="2"/>
              <a:buChar char="Ø"/>
            </a:pPr>
            <a:r>
              <a:rPr lang="en-US" dirty="0"/>
              <a:t>Implementation</a:t>
            </a:r>
          </a:p>
          <a:p>
            <a:pPr marL="457200" indent="-457200">
              <a:buFont typeface="Wingdings" panose="05000000000000000000" pitchFamily="2" charset="2"/>
              <a:buChar char="Ø"/>
            </a:pPr>
            <a:r>
              <a:rPr lang="en-US" dirty="0"/>
              <a:t>Conclusion</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06-03-2023</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a:xfrm>
            <a:off x="7200479" y="1137664"/>
            <a:ext cx="2207046" cy="2204178"/>
          </a:xfrm>
        </p:spPr>
      </p:pic>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136525"/>
            <a:ext cx="5806440" cy="1001139"/>
          </a:xfrm>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137664"/>
            <a:ext cx="5806440" cy="5062285"/>
          </a:xfrm>
        </p:spPr>
        <p:txBody>
          <a:bodyPr>
            <a:normAutofit lnSpcReduction="10000"/>
          </a:bodyPr>
          <a:lstStyle/>
          <a:p>
            <a:pPr marL="342900" indent="-342900">
              <a:buFont typeface="Wingdings" panose="05000000000000000000" pitchFamily="2" charset="2"/>
              <a:buChar char="Ø"/>
            </a:pPr>
            <a:r>
              <a:rPr lang="en-US" dirty="0"/>
              <a:t>The project titled “University result management system” is a web based application which is used to maintain results of the students.</a:t>
            </a:r>
          </a:p>
          <a:p>
            <a:pPr marL="342900" indent="-342900">
              <a:buFont typeface="Wingdings" panose="05000000000000000000" pitchFamily="2" charset="2"/>
              <a:buChar char="Ø"/>
            </a:pPr>
            <a:r>
              <a:rPr lang="en-US" dirty="0"/>
              <a:t>This project contains two modules. Admin login module and student login module. Admin module is used to add the results of students and student module is used to provide the results and can download results.</a:t>
            </a:r>
          </a:p>
          <a:p>
            <a:pPr marL="342900" indent="-342900">
              <a:buFont typeface="Wingdings" panose="05000000000000000000" pitchFamily="2" charset="2"/>
              <a:buChar char="Ø"/>
            </a:pPr>
            <a:r>
              <a:rPr lang="en-US" dirty="0"/>
              <a:t>Registered users can access the database of students.</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0" name="Picture Placeholder 6">
            <a:extLst>
              <a:ext uri="{FF2B5EF4-FFF2-40B4-BE49-F238E27FC236}">
                <a16:creationId xmlns:a16="http://schemas.microsoft.com/office/drawing/2014/main" id="{E7F7F623-1109-1FC9-7D5F-C9FAF873EBDB}"/>
              </a:ext>
            </a:extLst>
          </p:cNvPr>
          <p:cNvPicPr>
            <a:picLocks noGrp="1" noChangeAspect="1"/>
          </p:cNvPicPr>
          <p:nvPr>
            <p:ph type="pic" sz="quarter" idx="14"/>
          </p:nvPr>
        </p:nvPicPr>
        <p:blipFill rotWithShape="1">
          <a:blip r:embed="rId3"/>
          <a:srcRect l="1778" r="1778"/>
          <a:stretch/>
        </p:blipFill>
        <p:spPr>
          <a:xfrm>
            <a:off x="8590663" y="2623124"/>
            <a:ext cx="3097212" cy="3097212"/>
          </a:xfrm>
        </p:spPr>
      </p:pic>
    </p:spTree>
    <p:extLst>
      <p:ext uri="{BB962C8B-B14F-4D97-AF65-F5344CB8AC3E}">
        <p14:creationId xmlns:p14="http://schemas.microsoft.com/office/powerpoint/2010/main" val="100219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1616-6922-2853-656E-EEC106313A13}"/>
              </a:ext>
            </a:extLst>
          </p:cNvPr>
          <p:cNvSpPr>
            <a:spLocks noGrp="1"/>
          </p:cNvSpPr>
          <p:nvPr>
            <p:ph type="title"/>
          </p:nvPr>
        </p:nvSpPr>
        <p:spPr/>
        <p:txBody>
          <a:bodyPr/>
          <a:lstStyle/>
          <a:p>
            <a:pPr marL="571500" indent="-571500">
              <a:buFont typeface="Wingdings" panose="05000000000000000000" pitchFamily="2" charset="2"/>
              <a:buChar char="q"/>
            </a:pPr>
            <a:r>
              <a:rPr lang="en-IN" dirty="0"/>
              <a:t>Features</a:t>
            </a:r>
          </a:p>
        </p:txBody>
      </p:sp>
      <p:sp>
        <p:nvSpPr>
          <p:cNvPr id="3" name="Content Placeholder 2">
            <a:extLst>
              <a:ext uri="{FF2B5EF4-FFF2-40B4-BE49-F238E27FC236}">
                <a16:creationId xmlns:a16="http://schemas.microsoft.com/office/drawing/2014/main" id="{41185215-C737-1E24-1FB5-2B01415AF07B}"/>
              </a:ext>
            </a:extLst>
          </p:cNvPr>
          <p:cNvSpPr>
            <a:spLocks noGrp="1"/>
          </p:cNvSpPr>
          <p:nvPr>
            <p:ph idx="1"/>
          </p:nvPr>
        </p:nvSpPr>
        <p:spPr/>
        <p:txBody>
          <a:bodyPr/>
          <a:lstStyle/>
          <a:p>
            <a:pPr>
              <a:buFont typeface="Wingdings" panose="05000000000000000000" pitchFamily="2" charset="2"/>
              <a:buChar char="Ø"/>
            </a:pPr>
            <a:r>
              <a:rPr lang="en-IN" dirty="0"/>
              <a:t>Proper log-in System</a:t>
            </a:r>
          </a:p>
          <a:p>
            <a:pPr>
              <a:buFont typeface="Wingdings" panose="05000000000000000000" pitchFamily="2" charset="2"/>
              <a:buChar char="Ø"/>
            </a:pPr>
            <a:r>
              <a:rPr lang="en-IN" dirty="0"/>
              <a:t>Password protected and only accessible to faculties and students</a:t>
            </a:r>
          </a:p>
          <a:p>
            <a:pPr>
              <a:buFont typeface="Wingdings" panose="05000000000000000000" pitchFamily="2" charset="2"/>
              <a:buChar char="Ø"/>
            </a:pPr>
            <a:r>
              <a:rPr lang="en-IN" dirty="0"/>
              <a:t>Add and manage students and declare results</a:t>
            </a:r>
          </a:p>
          <a:p>
            <a:pPr>
              <a:buFont typeface="Wingdings" panose="05000000000000000000" pitchFamily="2" charset="2"/>
              <a:buChar char="Ø"/>
            </a:pPr>
            <a:r>
              <a:rPr lang="en-IN" dirty="0"/>
              <a:t>Calculate scores, percentages and Grades</a:t>
            </a:r>
          </a:p>
          <a:p>
            <a:pPr>
              <a:buFont typeface="Wingdings" panose="05000000000000000000" pitchFamily="2" charset="2"/>
              <a:buChar char="Ø"/>
            </a:pPr>
            <a:r>
              <a:rPr lang="en-IN" dirty="0"/>
              <a:t>Request for re-evaluation</a:t>
            </a:r>
          </a:p>
          <a:p>
            <a:pPr>
              <a:buFont typeface="Wingdings" panose="05000000000000000000" pitchFamily="2" charset="2"/>
              <a:buChar char="Ø"/>
            </a:pPr>
            <a:r>
              <a:rPr lang="en-IN" dirty="0"/>
              <a:t>View semester results from anywhere using smart devices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141F762D-047B-E95A-4FB4-98E5526EFE23}"/>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CDEAC45A-5FE8-8EE8-5726-2B86FA1B6DE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48E18BE-0049-EB78-9B5B-A6BB1FF10BDA}"/>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352536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033E-A892-1D6A-BAE5-5FFC7472145A}"/>
              </a:ext>
            </a:extLst>
          </p:cNvPr>
          <p:cNvSpPr>
            <a:spLocks noGrp="1"/>
          </p:cNvSpPr>
          <p:nvPr>
            <p:ph type="title"/>
          </p:nvPr>
        </p:nvSpPr>
        <p:spPr>
          <a:xfrm>
            <a:off x="233680" y="355600"/>
            <a:ext cx="7355840" cy="1290320"/>
          </a:xfrm>
        </p:spPr>
        <p:txBody>
          <a:bodyPr>
            <a:normAutofit/>
          </a:bodyPr>
          <a:lstStyle/>
          <a:p>
            <a:r>
              <a:rPr lang="en-IN" dirty="0"/>
              <a:t> -------</a:t>
            </a:r>
          </a:p>
        </p:txBody>
      </p:sp>
      <p:sp>
        <p:nvSpPr>
          <p:cNvPr id="7" name="Text Placeholder 6">
            <a:extLst>
              <a:ext uri="{FF2B5EF4-FFF2-40B4-BE49-F238E27FC236}">
                <a16:creationId xmlns:a16="http://schemas.microsoft.com/office/drawing/2014/main" id="{07EE5D37-A69C-A1F0-3A10-785A67F5A5B5}"/>
              </a:ext>
            </a:extLst>
          </p:cNvPr>
          <p:cNvSpPr>
            <a:spLocks noGrp="1"/>
          </p:cNvSpPr>
          <p:nvPr>
            <p:ph type="body" idx="1"/>
          </p:nvPr>
        </p:nvSpPr>
        <p:spPr/>
        <p:txBody>
          <a:bodyPr/>
          <a:lstStyle/>
          <a:p>
            <a:pPr marL="342900" indent="-342900">
              <a:buFont typeface="Wingdings" panose="05000000000000000000" pitchFamily="2" charset="2"/>
              <a:buChar char="q"/>
            </a:pPr>
            <a:r>
              <a:rPr lang="en-IN" dirty="0">
                <a:solidFill>
                  <a:schemeClr val="accent1"/>
                </a:solidFill>
              </a:rPr>
              <a:t>Tools</a:t>
            </a:r>
          </a:p>
        </p:txBody>
      </p:sp>
      <p:sp>
        <p:nvSpPr>
          <p:cNvPr id="3" name="Content Placeholder 2">
            <a:extLst>
              <a:ext uri="{FF2B5EF4-FFF2-40B4-BE49-F238E27FC236}">
                <a16:creationId xmlns:a16="http://schemas.microsoft.com/office/drawing/2014/main" id="{D3863B13-FB5B-54C7-93ED-3349C117ABF4}"/>
              </a:ext>
            </a:extLst>
          </p:cNvPr>
          <p:cNvSpPr>
            <a:spLocks noGrp="1"/>
          </p:cNvSpPr>
          <p:nvPr>
            <p:ph sz="half" idx="2"/>
          </p:nvPr>
        </p:nvSpPr>
        <p:spPr/>
        <p:txBody>
          <a:bodyPr/>
          <a:lstStyle/>
          <a:p>
            <a:pPr>
              <a:buFont typeface="Wingdings" panose="05000000000000000000" pitchFamily="2" charset="2"/>
              <a:buChar char="Ø"/>
            </a:pPr>
            <a:r>
              <a:rPr lang="en-IN" dirty="0"/>
              <a:t>Visual studio code,</a:t>
            </a:r>
          </a:p>
          <a:p>
            <a:pPr>
              <a:buFont typeface="Wingdings" panose="05000000000000000000" pitchFamily="2" charset="2"/>
              <a:buChar char="Ø"/>
            </a:pPr>
            <a:r>
              <a:rPr lang="en-IN" dirty="0" err="1"/>
              <a:t>Mysql</a:t>
            </a:r>
            <a:endParaRPr lang="en-IN" dirty="0"/>
          </a:p>
        </p:txBody>
      </p:sp>
      <p:sp>
        <p:nvSpPr>
          <p:cNvPr id="8" name="Text Placeholder 7">
            <a:extLst>
              <a:ext uri="{FF2B5EF4-FFF2-40B4-BE49-F238E27FC236}">
                <a16:creationId xmlns:a16="http://schemas.microsoft.com/office/drawing/2014/main" id="{8B27E882-38FC-14A7-C580-5BA2354B78ED}"/>
              </a:ext>
            </a:extLst>
          </p:cNvPr>
          <p:cNvSpPr>
            <a:spLocks noGrp="1"/>
          </p:cNvSpPr>
          <p:nvPr>
            <p:ph type="body" sz="quarter" idx="3"/>
          </p:nvPr>
        </p:nvSpPr>
        <p:spPr/>
        <p:txBody>
          <a:bodyPr/>
          <a:lstStyle/>
          <a:p>
            <a:pPr marL="342900" indent="-342900">
              <a:buFont typeface="Wingdings" panose="05000000000000000000" pitchFamily="2" charset="2"/>
              <a:buChar char="q"/>
            </a:pPr>
            <a:r>
              <a:rPr lang="en-IN" dirty="0">
                <a:solidFill>
                  <a:schemeClr val="accent1"/>
                </a:solidFill>
              </a:rPr>
              <a:t>Languages</a:t>
            </a:r>
            <a:r>
              <a:rPr lang="en-IN" dirty="0"/>
              <a:t> </a:t>
            </a:r>
            <a:r>
              <a:rPr lang="en-IN" dirty="0">
                <a:solidFill>
                  <a:schemeClr val="accent1"/>
                </a:solidFill>
              </a:rPr>
              <a:t>used</a:t>
            </a:r>
          </a:p>
        </p:txBody>
      </p:sp>
      <p:sp>
        <p:nvSpPr>
          <p:cNvPr id="9" name="Content Placeholder 8">
            <a:extLst>
              <a:ext uri="{FF2B5EF4-FFF2-40B4-BE49-F238E27FC236}">
                <a16:creationId xmlns:a16="http://schemas.microsoft.com/office/drawing/2014/main" id="{7B9AAFEF-9589-A4AB-0A36-0FD626E27780}"/>
              </a:ext>
            </a:extLst>
          </p:cNvPr>
          <p:cNvSpPr>
            <a:spLocks noGrp="1"/>
          </p:cNvSpPr>
          <p:nvPr>
            <p:ph sz="quarter" idx="4"/>
          </p:nvPr>
        </p:nvSpPr>
        <p:spPr/>
        <p:txBody>
          <a:bodyPr/>
          <a:lstStyle/>
          <a:p>
            <a:r>
              <a:rPr lang="en-IN" dirty="0"/>
              <a:t>Html</a:t>
            </a:r>
          </a:p>
          <a:p>
            <a:r>
              <a:rPr lang="en-IN" dirty="0" err="1"/>
              <a:t>Css</a:t>
            </a:r>
            <a:endParaRPr lang="en-IN" dirty="0"/>
          </a:p>
          <a:p>
            <a:r>
              <a:rPr lang="en-IN" dirty="0"/>
              <a:t>Java</a:t>
            </a:r>
          </a:p>
          <a:p>
            <a:r>
              <a:rPr lang="en-IN" dirty="0" err="1"/>
              <a:t>Javascript</a:t>
            </a:r>
            <a:endParaRPr lang="en-IN" dirty="0"/>
          </a:p>
          <a:p>
            <a:r>
              <a:rPr lang="en-IN" dirty="0" err="1"/>
              <a:t>Reactjs</a:t>
            </a:r>
            <a:endParaRPr lang="en-IN" dirty="0"/>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7C63838C-81FB-22ED-EC72-0691D591F4F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47727B3-C554-6604-A9EB-F5AE1A42F012}"/>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02FC0B70-6798-5AEA-C02B-123C898DDF9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7513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A636-98D8-0EE8-A2C2-7F2D02ACF5CA}"/>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IN" dirty="0"/>
              <a:t>Objective</a:t>
            </a:r>
          </a:p>
        </p:txBody>
      </p:sp>
      <p:sp>
        <p:nvSpPr>
          <p:cNvPr id="3" name="Content Placeholder 2">
            <a:extLst>
              <a:ext uri="{FF2B5EF4-FFF2-40B4-BE49-F238E27FC236}">
                <a16:creationId xmlns:a16="http://schemas.microsoft.com/office/drawing/2014/main" id="{1F41D0C1-DFB8-B2FF-767F-47976A7350E6}"/>
              </a:ext>
            </a:extLst>
          </p:cNvPr>
          <p:cNvSpPr>
            <a:spLocks noGrp="1"/>
          </p:cNvSpPr>
          <p:nvPr>
            <p:ph idx="1"/>
          </p:nvPr>
        </p:nvSpPr>
        <p:spPr/>
        <p:txBody>
          <a:bodyPr>
            <a:normAutofit/>
          </a:bodyPr>
          <a:lstStyle/>
          <a:p>
            <a:r>
              <a:rPr lang="en-IN" dirty="0"/>
              <a:t>The main objective of University result management system is to manage the grades/results of various examinations and courses of the students.</a:t>
            </a:r>
          </a:p>
          <a:p>
            <a:r>
              <a:rPr lang="en-IN" dirty="0"/>
              <a:t>This can be an important part of learning as it helps in evaluating progress.</a:t>
            </a:r>
          </a:p>
          <a:p>
            <a:r>
              <a:rPr lang="en-IN" dirty="0"/>
              <a:t>The most significant advantage of university result management system is that it can be 	used efficiently by the university as well as students.</a:t>
            </a:r>
          </a:p>
          <a:p>
            <a:r>
              <a:rPr lang="en-IN" dirty="0"/>
              <a:t>The purpose of this project is to build an application to reduce manual work for managing the result.</a:t>
            </a:r>
          </a:p>
          <a:p>
            <a:endParaRPr lang="en-IN" dirty="0"/>
          </a:p>
        </p:txBody>
      </p:sp>
      <p:sp>
        <p:nvSpPr>
          <p:cNvPr id="4" name="Date Placeholder 3">
            <a:extLst>
              <a:ext uri="{FF2B5EF4-FFF2-40B4-BE49-F238E27FC236}">
                <a16:creationId xmlns:a16="http://schemas.microsoft.com/office/drawing/2014/main" id="{D1BEA405-F8A1-4134-AE67-7E429F79A0A8}"/>
              </a:ext>
            </a:extLst>
          </p:cNvPr>
          <p:cNvSpPr>
            <a:spLocks noGrp="1"/>
          </p:cNvSpPr>
          <p:nvPr>
            <p:ph type="dt" sz="half" idx="10"/>
          </p:nvPr>
        </p:nvSpPr>
        <p:spPr/>
        <p:txBody>
          <a:bodyPr/>
          <a:lstStyle/>
          <a:p>
            <a:pPr>
              <a:defRPr/>
            </a:pPr>
            <a:r>
              <a:rPr lang="en-US" sz="1800">
                <a:solidFill>
                  <a:prstClr val="black">
                    <a:tint val="75000"/>
                  </a:prstClr>
                </a:solidFill>
              </a:rPr>
              <a:t>9/3/20XX</a:t>
            </a:r>
            <a:endParaRPr lang="en-US" sz="1800" dirty="0">
              <a:solidFill>
                <a:prstClr val="black">
                  <a:tint val="75000"/>
                </a:prstClr>
              </a:solidFill>
            </a:endParaRPr>
          </a:p>
        </p:txBody>
      </p:sp>
      <p:sp>
        <p:nvSpPr>
          <p:cNvPr id="5" name="Footer Placeholder 4">
            <a:extLst>
              <a:ext uri="{FF2B5EF4-FFF2-40B4-BE49-F238E27FC236}">
                <a16:creationId xmlns:a16="http://schemas.microsoft.com/office/drawing/2014/main" id="{2E77A0C3-2087-4305-545A-D48F39D6B42F}"/>
              </a:ext>
            </a:extLst>
          </p:cNvPr>
          <p:cNvSpPr>
            <a:spLocks noGrp="1"/>
          </p:cNvSpPr>
          <p:nvPr>
            <p:ph type="ftr" sz="quarter" idx="11"/>
          </p:nvPr>
        </p:nvSpPr>
        <p:spPr/>
        <p:txBody>
          <a:bodyPr/>
          <a:lstStyle/>
          <a:p>
            <a:pPr>
              <a:defRPr/>
            </a:pPr>
            <a:r>
              <a:rPr lang="en-US" sz="1800">
                <a:solidFill>
                  <a:prstClr val="black">
                    <a:tint val="75000"/>
                  </a:prstClr>
                </a:solidFill>
              </a:rPr>
              <a:t>Presentation Title</a:t>
            </a:r>
            <a:endParaRPr lang="en-US" sz="1800" dirty="0">
              <a:solidFill>
                <a:prstClr val="black">
                  <a:tint val="75000"/>
                </a:prstClr>
              </a:solidFill>
            </a:endParaRPr>
          </a:p>
        </p:txBody>
      </p:sp>
      <p:sp>
        <p:nvSpPr>
          <p:cNvPr id="6" name="Slide Number Placeholder 5">
            <a:extLst>
              <a:ext uri="{FF2B5EF4-FFF2-40B4-BE49-F238E27FC236}">
                <a16:creationId xmlns:a16="http://schemas.microsoft.com/office/drawing/2014/main" id="{2234A54A-2E0A-0CBC-26D8-B099227B57FC}"/>
              </a:ext>
            </a:extLst>
          </p:cNvPr>
          <p:cNvSpPr>
            <a:spLocks noGrp="1"/>
          </p:cNvSpPr>
          <p:nvPr>
            <p:ph type="sldNum" sz="quarter" idx="12"/>
          </p:nvPr>
        </p:nvSpPr>
        <p:spPr/>
        <p:txBody>
          <a:bodyPr/>
          <a:lstStyle/>
          <a:p>
            <a:pPr>
              <a:defRPr/>
            </a:pPr>
            <a:fld id="{D76B855D-E9CC-4FF8-AD85-6CDC7B89A0DE}" type="slidenum">
              <a:rPr lang="en-US" sz="1800" smtClean="0">
                <a:solidFill>
                  <a:prstClr val="black">
                    <a:tint val="75000"/>
                  </a:prstClr>
                </a:solidFill>
              </a:rPr>
              <a:pPr>
                <a:defRPr/>
              </a:pPr>
              <a:t>7</a:t>
            </a:fld>
            <a:endParaRPr lang="en-US" sz="1800" dirty="0">
              <a:solidFill>
                <a:prstClr val="black">
                  <a:tint val="75000"/>
                </a:prstClr>
              </a:solidFill>
            </a:endParaRPr>
          </a:p>
        </p:txBody>
      </p:sp>
    </p:spTree>
    <p:extLst>
      <p:ext uri="{BB962C8B-B14F-4D97-AF65-F5344CB8AC3E}">
        <p14:creationId xmlns:p14="http://schemas.microsoft.com/office/powerpoint/2010/main" val="16263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63F3-90DD-1918-E63C-0E396A15A6F3}"/>
              </a:ext>
            </a:extLst>
          </p:cNvPr>
          <p:cNvSpPr>
            <a:spLocks noGrp="1"/>
          </p:cNvSpPr>
          <p:nvPr>
            <p:ph type="title"/>
          </p:nvPr>
        </p:nvSpPr>
        <p:spPr/>
        <p:txBody>
          <a:bodyPr/>
          <a:lstStyle/>
          <a:p>
            <a:pPr marL="571500" indent="-571500">
              <a:buFont typeface="Wingdings" panose="05000000000000000000" pitchFamily="2" charset="2"/>
              <a:buChar char="q"/>
            </a:pPr>
            <a:r>
              <a:rPr lang="en-IN" dirty="0"/>
              <a:t>Scope</a:t>
            </a:r>
          </a:p>
        </p:txBody>
      </p:sp>
      <p:sp>
        <p:nvSpPr>
          <p:cNvPr id="3" name="Content Placeholder 2">
            <a:extLst>
              <a:ext uri="{FF2B5EF4-FFF2-40B4-BE49-F238E27FC236}">
                <a16:creationId xmlns:a16="http://schemas.microsoft.com/office/drawing/2014/main" id="{7C3B1A1F-06FE-E1E7-11B5-BA765EAC9E03}"/>
              </a:ext>
            </a:extLst>
          </p:cNvPr>
          <p:cNvSpPr>
            <a:spLocks noGrp="1"/>
          </p:cNvSpPr>
          <p:nvPr>
            <p:ph idx="1"/>
          </p:nvPr>
        </p:nvSpPr>
        <p:spPr/>
        <p:txBody>
          <a:bodyPr/>
          <a:lstStyle/>
          <a:p>
            <a:r>
              <a:rPr lang="en-IN" dirty="0"/>
              <a:t>This application will manage information of various students enrolled in different courses in different years.</a:t>
            </a:r>
          </a:p>
          <a:p>
            <a:r>
              <a:rPr lang="en-IN" dirty="0"/>
              <a:t>The system makes overall results management much easier and flexible.</a:t>
            </a:r>
          </a:p>
          <a:p>
            <a:r>
              <a:rPr lang="en-IN" dirty="0"/>
              <a:t>It can be accessed over internet.</a:t>
            </a:r>
          </a:p>
          <a:p>
            <a:r>
              <a:rPr lang="en-US" b="0" i="0" dirty="0">
                <a:solidFill>
                  <a:srgbClr val="000000"/>
                </a:solidFill>
                <a:effectLst/>
              </a:rPr>
              <a:t>There is no risk of data mismanagement at any level while the project development is under process.</a:t>
            </a:r>
          </a:p>
          <a:p>
            <a:r>
              <a:rPr lang="en-US" b="0" i="0" dirty="0">
                <a:solidFill>
                  <a:srgbClr val="000000"/>
                </a:solidFill>
                <a:effectLst/>
              </a:rPr>
              <a:t>It provides high level of security using different protocols like https etc.</a:t>
            </a:r>
            <a:endParaRPr lang="en-IN" dirty="0"/>
          </a:p>
        </p:txBody>
      </p:sp>
      <p:sp>
        <p:nvSpPr>
          <p:cNvPr id="4" name="Date Placeholder 3">
            <a:extLst>
              <a:ext uri="{FF2B5EF4-FFF2-40B4-BE49-F238E27FC236}">
                <a16:creationId xmlns:a16="http://schemas.microsoft.com/office/drawing/2014/main" id="{2FE6727E-7869-9817-7C5B-40E71DA6418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9146021-4A39-2219-C907-53D659750BA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38C69A0-3F3A-A13E-54C4-2F1D8928B92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83620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55FD-BDD2-DF7D-A633-24B3837B4BAE}"/>
              </a:ext>
            </a:extLst>
          </p:cNvPr>
          <p:cNvSpPr>
            <a:spLocks noGrp="1"/>
          </p:cNvSpPr>
          <p:nvPr>
            <p:ph type="title"/>
          </p:nvPr>
        </p:nvSpPr>
        <p:spPr>
          <a:xfrm>
            <a:off x="790049" y="467914"/>
            <a:ext cx="8596668" cy="1320800"/>
          </a:xfrm>
        </p:spPr>
        <p:txBody>
          <a:bodyPr>
            <a:normAutofit/>
          </a:bodyPr>
          <a:lstStyle/>
          <a:p>
            <a:r>
              <a:rPr lang="en-IN" dirty="0"/>
              <a:t>Implementation</a:t>
            </a:r>
            <a:br>
              <a:rPr lang="en-IN" dirty="0"/>
            </a:br>
            <a:endParaRPr lang="en-IN" dirty="0">
              <a:solidFill>
                <a:schemeClr val="tx1"/>
              </a:solidFill>
            </a:endParaRPr>
          </a:p>
        </p:txBody>
      </p:sp>
      <p:sp>
        <p:nvSpPr>
          <p:cNvPr id="16" name="Text Placeholder 15">
            <a:extLst>
              <a:ext uri="{FF2B5EF4-FFF2-40B4-BE49-F238E27FC236}">
                <a16:creationId xmlns:a16="http://schemas.microsoft.com/office/drawing/2014/main" id="{66FCD6F0-A909-D96B-CE0C-CA86618A2F73}"/>
              </a:ext>
            </a:extLst>
          </p:cNvPr>
          <p:cNvSpPr>
            <a:spLocks noGrp="1"/>
          </p:cNvSpPr>
          <p:nvPr>
            <p:ph type="body" idx="1"/>
          </p:nvPr>
        </p:nvSpPr>
        <p:spPr/>
        <p:txBody>
          <a:bodyPr/>
          <a:lstStyle/>
          <a:p>
            <a:r>
              <a:rPr lang="en-IN" dirty="0"/>
              <a:t>Admin module</a:t>
            </a:r>
          </a:p>
        </p:txBody>
      </p:sp>
      <p:sp>
        <p:nvSpPr>
          <p:cNvPr id="17" name="Content Placeholder 16">
            <a:extLst>
              <a:ext uri="{FF2B5EF4-FFF2-40B4-BE49-F238E27FC236}">
                <a16:creationId xmlns:a16="http://schemas.microsoft.com/office/drawing/2014/main" id="{F72D6785-6DD1-57AA-2FC8-BCD916721739}"/>
              </a:ext>
            </a:extLst>
          </p:cNvPr>
          <p:cNvSpPr>
            <a:spLocks noGrp="1"/>
          </p:cNvSpPr>
          <p:nvPr>
            <p:ph sz="half" idx="2"/>
          </p:nvPr>
        </p:nvSpPr>
        <p:spPr/>
        <p:txBody>
          <a:bodyPr/>
          <a:lstStyle/>
          <a:p>
            <a:pPr>
              <a:buFont typeface="Wingdings" panose="05000000000000000000" pitchFamily="2" charset="2"/>
              <a:buChar char="Ø"/>
            </a:pPr>
            <a:r>
              <a:rPr lang="en-IN" dirty="0"/>
              <a:t>Add new students and their results</a:t>
            </a:r>
          </a:p>
          <a:p>
            <a:pPr>
              <a:buFont typeface="Wingdings" panose="05000000000000000000" pitchFamily="2" charset="2"/>
              <a:buChar char="Ø"/>
            </a:pPr>
            <a:r>
              <a:rPr lang="en-IN" dirty="0"/>
              <a:t>Add and manage courses to the students </a:t>
            </a:r>
          </a:p>
          <a:p>
            <a:pPr>
              <a:buFont typeface="Wingdings" panose="05000000000000000000" pitchFamily="2" charset="2"/>
              <a:buChar char="Ø"/>
            </a:pPr>
            <a:r>
              <a:rPr lang="en-IN" dirty="0"/>
              <a:t>Can declare and edit results of the student</a:t>
            </a:r>
          </a:p>
          <a:p>
            <a:pPr>
              <a:buFont typeface="Wingdings" panose="05000000000000000000" pitchFamily="2" charset="2"/>
              <a:buChar char="Ø"/>
            </a:pPr>
            <a:r>
              <a:rPr lang="en-IN" dirty="0"/>
              <a:t>Maintain </a:t>
            </a:r>
            <a:r>
              <a:rPr lang="en-IN" dirty="0" err="1"/>
              <a:t>personel</a:t>
            </a:r>
            <a:r>
              <a:rPr lang="en-IN" dirty="0"/>
              <a:t> information</a:t>
            </a:r>
          </a:p>
        </p:txBody>
      </p:sp>
      <p:sp>
        <p:nvSpPr>
          <p:cNvPr id="18" name="Text Placeholder 17">
            <a:extLst>
              <a:ext uri="{FF2B5EF4-FFF2-40B4-BE49-F238E27FC236}">
                <a16:creationId xmlns:a16="http://schemas.microsoft.com/office/drawing/2014/main" id="{F322F7C3-9407-53AC-6036-174431B0C72E}"/>
              </a:ext>
            </a:extLst>
          </p:cNvPr>
          <p:cNvSpPr>
            <a:spLocks noGrp="1"/>
          </p:cNvSpPr>
          <p:nvPr>
            <p:ph type="body" sz="quarter" idx="3"/>
          </p:nvPr>
        </p:nvSpPr>
        <p:spPr/>
        <p:txBody>
          <a:bodyPr/>
          <a:lstStyle/>
          <a:p>
            <a:r>
              <a:rPr lang="en-IN" dirty="0"/>
              <a:t>Student module</a:t>
            </a:r>
          </a:p>
        </p:txBody>
      </p:sp>
      <p:sp>
        <p:nvSpPr>
          <p:cNvPr id="19" name="Content Placeholder 18">
            <a:extLst>
              <a:ext uri="{FF2B5EF4-FFF2-40B4-BE49-F238E27FC236}">
                <a16:creationId xmlns:a16="http://schemas.microsoft.com/office/drawing/2014/main" id="{17E8EE0B-890D-85B2-E5CC-76330096D9D7}"/>
              </a:ext>
            </a:extLst>
          </p:cNvPr>
          <p:cNvSpPr>
            <a:spLocks noGrp="1"/>
          </p:cNvSpPr>
          <p:nvPr>
            <p:ph sz="quarter" idx="4"/>
          </p:nvPr>
        </p:nvSpPr>
        <p:spPr/>
        <p:txBody>
          <a:bodyPr/>
          <a:lstStyle/>
          <a:p>
            <a:r>
              <a:rPr lang="en-IN" dirty="0"/>
              <a:t>Login using their </a:t>
            </a:r>
            <a:r>
              <a:rPr lang="en-IN" dirty="0" err="1"/>
              <a:t>uid</a:t>
            </a:r>
            <a:r>
              <a:rPr lang="en-IN" dirty="0"/>
              <a:t> and password</a:t>
            </a:r>
          </a:p>
          <a:p>
            <a:r>
              <a:rPr lang="en-IN" dirty="0"/>
              <a:t>Can view results </a:t>
            </a:r>
          </a:p>
          <a:p>
            <a:r>
              <a:rPr lang="en-IN" dirty="0"/>
              <a:t>Can raise an issue to the faculty directly through the website.</a:t>
            </a:r>
          </a:p>
          <a:p>
            <a:r>
              <a:rPr lang="en-IN" dirty="0"/>
              <a:t>Can print results</a:t>
            </a:r>
          </a:p>
        </p:txBody>
      </p:sp>
      <p:sp>
        <p:nvSpPr>
          <p:cNvPr id="4" name="Date Placeholder 3">
            <a:extLst>
              <a:ext uri="{FF2B5EF4-FFF2-40B4-BE49-F238E27FC236}">
                <a16:creationId xmlns:a16="http://schemas.microsoft.com/office/drawing/2014/main" id="{E6B9AEE9-579D-4275-78E4-85F507F18E8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B4DB8FD-62DA-6DB3-5CDD-067AB98F7F7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C274610-B207-A84C-7DD2-FD006B05EB5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3788369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258</TotalTime>
  <Words>549</Words>
  <Application>Microsoft Office PowerPoint</Application>
  <PresentationFormat>Widescreen</PresentationFormat>
  <Paragraphs>150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Wingdings</vt:lpstr>
      <vt:lpstr>Wingdings 3</vt:lpstr>
      <vt:lpstr>Facet</vt:lpstr>
      <vt:lpstr>University Result Management System</vt:lpstr>
      <vt:lpstr>Problem statement</vt:lpstr>
      <vt:lpstr>Agenda</vt:lpstr>
      <vt:lpstr>Introduction</vt:lpstr>
      <vt:lpstr>Features</vt:lpstr>
      <vt:lpstr> -------</vt:lpstr>
      <vt:lpstr>Objective</vt:lpstr>
      <vt:lpstr>Scope</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vt:lpstr>
      <vt:lpstr>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Result Management System</dc:title>
  <dc:creator>linga nithin</dc:creator>
  <cp:lastModifiedBy>Anirban Sinha Roy</cp:lastModifiedBy>
  <cp:revision>9</cp:revision>
  <dcterms:created xsi:type="dcterms:W3CDTF">2023-03-06T16:16:37Z</dcterms:created>
  <dcterms:modified xsi:type="dcterms:W3CDTF">2023-05-17T20:46:31Z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