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2" r:id="rId4"/>
    <p:sldId id="263" r:id="rId5"/>
    <p:sldId id="268" r:id="rId6"/>
    <p:sldId id="258" r:id="rId7"/>
    <p:sldId id="265" r:id="rId8"/>
    <p:sldId id="259" r:id="rId9"/>
    <p:sldId id="260" r:id="rId10"/>
    <p:sldId id="261" r:id="rId11"/>
    <p:sldId id="264" r:id="rId12"/>
    <p:sldId id="267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thin Sudarsanan" initials="NS" lastIdx="1" clrIdx="0">
    <p:extLst>
      <p:ext uri="{19B8F6BF-5375-455C-9EA6-DF929625EA0E}">
        <p15:presenceInfo xmlns:p15="http://schemas.microsoft.com/office/powerpoint/2012/main" userId="c2345939458209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903AE4-817C-1AEA-4C01-FBB422B2E5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Group 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4137F-2038-1E6F-E603-AEEF84D9B5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27BEB-F369-45F1-B815-8D56332E22B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7237F-9C65-97F9-5229-235E199317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7C8EF-D10C-E1AE-B5F1-9D73AF0E13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B54F1-B571-41CF-81B1-1D0EE7A6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841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Group 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DEEBD-C636-4C5C-B0E4-8A029E9949D8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A8642-F468-4CCE-A97A-47A5DB72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6496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7D6E-D4F7-C978-C5CC-FC9CE65FB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A06AF-E4EE-B8DB-72E4-D5B80C784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1F37E-ED85-B459-F0B3-796A05A2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212F-5E4D-438A-A6CF-7392D7BC5DE9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A0269-F33E-AA8C-ADA5-F8A83D40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926C8-32FA-C7D4-7E04-6149DC5A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50F7-D8E5-47F2-878E-3DF3C18A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3388-B40B-41E2-2088-4C4902FD5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40540-6254-6459-4A92-79B42CD2F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BBE3E-232F-F4B4-72A8-4D8EA8A7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F92-CE27-4C84-90AF-A61E410AF022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0AA31-08EA-61B6-A28C-27442B02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0FD9-5C41-0EAD-2BEB-409CE325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50F7-D8E5-47F2-878E-3DF3C18A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65A0B1-C424-2A4B-FF55-AC2F2B66B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00EE4-D0FB-9113-97DA-EE11BD70E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7D60A-87EB-DE6A-3FE5-F28F3521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1958-4001-49FC-B930-71C990F00C06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AA518-92C1-0A89-3B0C-D150035F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C2A01-096F-2399-DA91-03E0921F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50F7-D8E5-47F2-878E-3DF3C18A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8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B53C-3872-152B-6ADF-EF4C3EF4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1C668-2A3A-86C3-6BAE-BFAF05408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671AE-B233-3152-A45A-CA23CA9E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25AA-9DF4-4BE7-9DC7-32BA1F7D1089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85A54-6198-7880-54F3-3EF3BB2E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42E2-4A84-CE09-AC8F-7D6D7700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50F7-D8E5-47F2-878E-3DF3C18A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0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FB16-C512-3B4C-7FCE-D8077D92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850A9-B58B-56C7-FA54-1AD2DC1CF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A733A-0AF5-0B5D-82A6-57E54092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4F55-2658-4EFD-8424-9C9C38BE2B85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43ED2-14C3-615E-36E6-F04620C3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1A3D8-A750-1761-D91F-9436CAB6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50F7-D8E5-47F2-878E-3DF3C18A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0EA7-6D07-3709-C848-25C343DC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B534E-4F28-B6AB-FFE4-D59EBA470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A1E9A-8F58-6195-521C-9E5291D29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E5D6F-5CF3-D882-8EB7-603ACF50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EC72-8BFF-4EC0-84FE-02E999505B29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CCCE8-E797-DAF8-20EB-E7A053C7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8D5BE-AE22-D3CB-0114-44B0F48C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50F7-D8E5-47F2-878E-3DF3C18A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0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90489-870D-0589-A2A5-0F21C232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4B9AE-38E6-49DD-111D-4296AC494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CC458-8DFB-5280-9125-F25D09762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05AF0-C159-327E-8B22-9F8F37BFC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7C664-3802-9C13-E17D-CEA1D4810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2A461-6383-BE08-8949-CC5471C1F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9CAC-8DBB-48DA-9881-21524561E92F}" type="datetime1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A5F255-97BC-E35B-90D3-9A290738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B3430F-7E6D-9CA8-065E-2B80A251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50F7-D8E5-47F2-878E-3DF3C18A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9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A9F9F-03B9-E132-F1BC-0501F7CD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DEB61-229E-81B6-37A1-55FEF4A4D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1B5F-167F-4E90-96AA-64BAC5A46C37}" type="datetime1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236EF-9635-202C-5B30-6D2D0475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EE0E5-BD71-25C3-EC66-B92BE15B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50F7-D8E5-47F2-878E-3DF3C18A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1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6D555F-FD5E-3650-AC0A-6E9B150C0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F11D-D710-460F-ABDF-34A97FD9E2A8}" type="datetime1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F4984-3292-53F8-BBD3-EE7CB8B6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E7C95-2E65-E3A5-7C88-4DD2E30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50F7-D8E5-47F2-878E-3DF3C18A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7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E0876-2CED-C456-01E7-E87B2F9E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BC445-D496-A33A-B20F-AE6988DF0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FD5E3-9946-87F3-9CF8-91437C731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20C4A-2B17-8E53-AD47-DFF080C75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5806-550D-4409-BDF2-0E3886942CFC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C4AA4-57D4-E454-1E41-CAB6A3E7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14B7C-7AFC-BA11-44B4-32819DAF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50F7-D8E5-47F2-878E-3DF3C18A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0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1ABE-F24F-531B-00E9-AED4769C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86BD7-5E30-2044-B30F-5A46DC1DF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EFBAF-CE8B-C117-1859-3ABE9AB15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40AB5-6AB2-C84D-C877-27BA6155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FE9C-45D7-4BD2-9F5B-00C091042394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F31F9-5E58-F98B-2A0D-5DF2B3D4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3B55E-3D0E-483F-B88A-D8D9854E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50F7-D8E5-47F2-878E-3DF3C18A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2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82831-CBAC-1DF2-5B88-A0167BD02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17E93-BFF4-7F84-7DD1-93761111D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B600A-81A4-3421-7DDC-14BE29E56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006B1-3479-48DE-A475-56FE9BD9A15A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5FA71-7F20-8E0F-C7B0-CF417D4A4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0EBCD-F420-76C2-C28B-218D868E7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A50F7-D8E5-47F2-878E-3DF3C18A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7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7B58-FDE4-989F-E24D-49F49D675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92524"/>
            <a:ext cx="9144000" cy="1917243"/>
          </a:xfrm>
        </p:spPr>
        <p:txBody>
          <a:bodyPr>
            <a:normAutofit/>
          </a:bodyPr>
          <a:lstStyle/>
          <a:p>
            <a:br>
              <a:rPr lang="en-US" b="1" i="1" dirty="0"/>
            </a:br>
            <a:r>
              <a:rPr lang="en-US" b="1" i="1" dirty="0">
                <a:solidFill>
                  <a:srgbClr val="FFC000"/>
                </a:solidFill>
                <a:latin typeface="Bodoni MT Condensed" panose="02070606080606020203" pitchFamily="18" charset="0"/>
              </a:rPr>
              <a:t>Tales Time Bookings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B1561-E9D1-C0BF-5783-035EBBF41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8893" y="4137285"/>
            <a:ext cx="2743200" cy="272071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C000"/>
                </a:solidFill>
              </a:rPr>
              <a:t>Submitted By</a:t>
            </a:r>
          </a:p>
          <a:p>
            <a:pPr algn="l"/>
            <a:r>
              <a:rPr lang="en-US" dirty="0">
                <a:solidFill>
                  <a:srgbClr val="FFC000"/>
                </a:solidFill>
              </a:rPr>
              <a:t>1. Nithin </a:t>
            </a:r>
          </a:p>
          <a:p>
            <a:pPr algn="l"/>
            <a:r>
              <a:rPr lang="en-US" dirty="0">
                <a:solidFill>
                  <a:srgbClr val="FFC000"/>
                </a:solidFill>
              </a:rPr>
              <a:t>2. Amana </a:t>
            </a:r>
          </a:p>
          <a:p>
            <a:pPr algn="l"/>
            <a:r>
              <a:rPr lang="en-US" dirty="0">
                <a:solidFill>
                  <a:srgbClr val="FFC000"/>
                </a:solidFill>
              </a:rPr>
              <a:t>3. </a:t>
            </a:r>
            <a:r>
              <a:rPr lang="en-US" dirty="0" err="1">
                <a:solidFill>
                  <a:srgbClr val="FFC000"/>
                </a:solidFill>
              </a:rPr>
              <a:t>Faiz</a:t>
            </a:r>
            <a:endParaRPr lang="en-US" dirty="0">
              <a:solidFill>
                <a:srgbClr val="FFC000"/>
              </a:solidFill>
            </a:endParaRPr>
          </a:p>
          <a:p>
            <a:pPr algn="l"/>
            <a:r>
              <a:rPr lang="en-US" dirty="0">
                <a:solidFill>
                  <a:srgbClr val="FFC000"/>
                </a:solidFill>
              </a:rPr>
              <a:t>4. </a:t>
            </a:r>
            <a:r>
              <a:rPr lang="en-US" dirty="0" err="1">
                <a:solidFill>
                  <a:srgbClr val="FFC000"/>
                </a:solidFill>
              </a:rPr>
              <a:t>Musthak</a:t>
            </a:r>
            <a:endParaRPr lang="en-US" dirty="0">
              <a:solidFill>
                <a:srgbClr val="FFC000"/>
              </a:solidFill>
            </a:endParaRPr>
          </a:p>
          <a:p>
            <a:pPr algn="l"/>
            <a:r>
              <a:rPr lang="en-US" dirty="0">
                <a:solidFill>
                  <a:srgbClr val="FFC000"/>
                </a:solidFill>
              </a:rPr>
              <a:t>5. Mishal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556619-BE16-4A09-9965-E3FDB4AC6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4786" y="0"/>
            <a:ext cx="4177571" cy="189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57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794557-8DDF-10F3-BD56-3E548CF2D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0745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1EE478-14D5-5744-4381-027FE767B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937"/>
            <a:ext cx="12236971" cy="687993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8A79FB-7EE3-9FF9-A9A4-3221F4F8C0DF}"/>
              </a:ext>
            </a:extLst>
          </p:cNvPr>
          <p:cNvCxnSpPr>
            <a:cxnSpLocks/>
          </p:cNvCxnSpPr>
          <p:nvPr/>
        </p:nvCxnSpPr>
        <p:spPr>
          <a:xfrm flipH="1">
            <a:off x="1409075" y="1873770"/>
            <a:ext cx="179882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39272D-86EB-5877-295A-3E4319A7ADB8}"/>
              </a:ext>
            </a:extLst>
          </p:cNvPr>
          <p:cNvSpPr txBox="1"/>
          <p:nvPr/>
        </p:nvSpPr>
        <p:spPr>
          <a:xfrm>
            <a:off x="3312827" y="1490799"/>
            <a:ext cx="2368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On clicking this button user can get the address of theatre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9DA91B-A4E1-4BAF-D938-3CEAC2D2F3C3}"/>
              </a:ext>
            </a:extLst>
          </p:cNvPr>
          <p:cNvCxnSpPr>
            <a:cxnSpLocks/>
          </p:cNvCxnSpPr>
          <p:nvPr/>
        </p:nvCxnSpPr>
        <p:spPr>
          <a:xfrm flipH="1">
            <a:off x="2113613" y="4527030"/>
            <a:ext cx="2068643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E45D4A-D265-E102-6B32-42F1CA54CA84}"/>
              </a:ext>
            </a:extLst>
          </p:cNvPr>
          <p:cNvSpPr txBox="1"/>
          <p:nvPr/>
        </p:nvSpPr>
        <p:spPr>
          <a:xfrm>
            <a:off x="4182256" y="3926865"/>
            <a:ext cx="1913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User can select their convenient time throw these buttons</a:t>
            </a:r>
          </a:p>
        </p:txBody>
      </p:sp>
    </p:spTree>
    <p:extLst>
      <p:ext uri="{BB962C8B-B14F-4D97-AF65-F5344CB8AC3E}">
        <p14:creationId xmlns:p14="http://schemas.microsoft.com/office/powerpoint/2010/main" val="90342176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60A0F4-A71D-36BF-C9DB-9534DBF9855C}"/>
              </a:ext>
            </a:extLst>
          </p:cNvPr>
          <p:cNvSpPr txBox="1"/>
          <p:nvPr/>
        </p:nvSpPr>
        <p:spPr>
          <a:xfrm>
            <a:off x="3312826" y="1102663"/>
            <a:ext cx="5981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rgbClr val="FFC000"/>
                </a:solidFill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AA358-1FFE-55AB-DC16-E60D73B32C6C}"/>
              </a:ext>
            </a:extLst>
          </p:cNvPr>
          <p:cNvSpPr txBox="1"/>
          <p:nvPr/>
        </p:nvSpPr>
        <p:spPr>
          <a:xfrm>
            <a:off x="1209207" y="2201799"/>
            <a:ext cx="9773586" cy="1975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54685" marR="64135" indent="-457200" algn="just">
              <a:lnSpc>
                <a:spcPct val="105000"/>
              </a:lnSpc>
              <a:spcBef>
                <a:spcPts val="44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Here</a:t>
            </a:r>
            <a:r>
              <a:rPr lang="en-US" sz="2800" spc="-9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by</a:t>
            </a:r>
            <a:r>
              <a:rPr lang="en-US" sz="2800" spc="-85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we</a:t>
            </a:r>
            <a:r>
              <a:rPr lang="en-US" sz="2800" spc="-9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are</a:t>
            </a:r>
            <a:r>
              <a:rPr lang="en-US" sz="2800" spc="-85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concluding</a:t>
            </a:r>
            <a:r>
              <a:rPr lang="en-US" sz="2800" spc="-9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our</a:t>
            </a:r>
            <a:r>
              <a:rPr lang="en-US" sz="2800" spc="-85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800" spc="-85" dirty="0">
                <a:solidFill>
                  <a:schemeClr val="bg1"/>
                </a:solidFill>
                <a:ea typeface="Times New Roman" panose="02020603050405020304" pitchFamily="18" charset="0"/>
              </a:rPr>
              <a:t>project presentation.</a:t>
            </a:r>
          </a:p>
          <a:p>
            <a:pPr marL="654685" marR="64135" indent="-457200" algn="just">
              <a:lnSpc>
                <a:spcPct val="105000"/>
              </a:lnSpc>
              <a:spcBef>
                <a:spcPts val="44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spc="-90" dirty="0">
                <a:solidFill>
                  <a:schemeClr val="bg1"/>
                </a:solidFill>
                <a:ea typeface="Times New Roman" panose="02020603050405020304" pitchFamily="18" charset="0"/>
              </a:rPr>
              <a:t>In this project we created a website that can be used to book movie tickets.</a:t>
            </a:r>
          </a:p>
          <a:p>
            <a:pPr marL="654685" marR="64135" indent="-457200" algn="just">
              <a:lnSpc>
                <a:spcPct val="105000"/>
              </a:lnSpc>
              <a:spcBef>
                <a:spcPts val="44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spc="-90" dirty="0">
                <a:solidFill>
                  <a:schemeClr val="bg1"/>
                </a:solidFill>
                <a:ea typeface="Times New Roman" panose="02020603050405020304" pitchFamily="18" charset="0"/>
              </a:rPr>
              <a:t>We have used HTML , CSS, &amp; </a:t>
            </a:r>
            <a:r>
              <a:rPr lang="en-US" sz="2800" spc="-90" dirty="0" err="1">
                <a:solidFill>
                  <a:schemeClr val="bg1"/>
                </a:solidFill>
                <a:ea typeface="Times New Roman" panose="02020603050405020304" pitchFamily="18" charset="0"/>
              </a:rPr>
              <a:t>Javascript</a:t>
            </a:r>
            <a:r>
              <a:rPr lang="en-US" sz="2800" spc="-90" dirty="0">
                <a:solidFill>
                  <a:schemeClr val="bg1"/>
                </a:solidFill>
                <a:ea typeface="Times New Roman" panose="02020603050405020304" pitchFamily="18" charset="0"/>
              </a:rPr>
              <a:t> to create website.</a:t>
            </a:r>
          </a:p>
        </p:txBody>
      </p:sp>
    </p:spTree>
    <p:extLst>
      <p:ext uri="{BB962C8B-B14F-4D97-AF65-F5344CB8AC3E}">
        <p14:creationId xmlns:p14="http://schemas.microsoft.com/office/powerpoint/2010/main" val="21998879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C71D-7CBD-F3C5-D885-0EC8D8F6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FFC00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A7242-841B-B436-250B-7A67FB7F6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754" y="2263515"/>
            <a:ext cx="3822492" cy="1873770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bg1"/>
                </a:solidFill>
                <a:hlinkClick r:id="rId2"/>
              </a:rPr>
              <a:t>www.google.com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hlinkClick r:id="rId3"/>
              </a:rPr>
              <a:t>www.youtube.com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55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45E64D-F1AA-196A-A5AC-DEB79E9A2F88}"/>
              </a:ext>
            </a:extLst>
          </p:cNvPr>
          <p:cNvSpPr txBox="1"/>
          <p:nvPr/>
        </p:nvSpPr>
        <p:spPr>
          <a:xfrm>
            <a:off x="3637613" y="3044279"/>
            <a:ext cx="4916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Bahnschrift Light SemiCondensed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4596134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46C9-22A8-D879-4B53-A512601A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429" y="681037"/>
            <a:ext cx="2833141" cy="1325563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FFC000"/>
                </a:solidFill>
              </a:rPr>
              <a:t>INDRODUCTION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75FF0-6B33-FEC6-6181-41FEDC371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Users can access site from anywhere to get detail about the theatres in Ernakulam, Calicut, Trivandrum.</a:t>
            </a:r>
          </a:p>
          <a:p>
            <a:r>
              <a:rPr lang="en-US" dirty="0">
                <a:solidFill>
                  <a:schemeClr val="bg1"/>
                </a:solidFill>
              </a:rPr>
              <a:t> Theaters are classified based on districts and the theatre detail including the address is provided in the site.</a:t>
            </a:r>
          </a:p>
          <a:p>
            <a:r>
              <a:rPr lang="en-US" dirty="0">
                <a:solidFill>
                  <a:schemeClr val="bg1"/>
                </a:solidFill>
              </a:rPr>
              <a:t>OTT release updates of Malayalam movies in current month is provided</a:t>
            </a:r>
          </a:p>
          <a:p>
            <a:r>
              <a:rPr lang="en-US" dirty="0">
                <a:solidFill>
                  <a:schemeClr val="bg1"/>
                </a:solidFill>
              </a:rPr>
              <a:t> Movies will be listed and can book the show by clicking on the time they needed and they are directed to the theatres official site.</a:t>
            </a:r>
          </a:p>
          <a:p>
            <a:r>
              <a:rPr lang="en-US" dirty="0">
                <a:solidFill>
                  <a:schemeClr val="bg1"/>
                </a:solidFill>
              </a:rPr>
              <a:t> Movie trailers are provided in the form of </a:t>
            </a:r>
            <a:r>
              <a:rPr lang="en-US" dirty="0" err="1">
                <a:solidFill>
                  <a:schemeClr val="bg1"/>
                </a:solidFill>
              </a:rPr>
              <a:t>youtube</a:t>
            </a:r>
            <a:r>
              <a:rPr lang="en-US" dirty="0">
                <a:solidFill>
                  <a:schemeClr val="bg1"/>
                </a:solidFill>
              </a:rPr>
              <a:t> link </a:t>
            </a:r>
          </a:p>
        </p:txBody>
      </p:sp>
    </p:spTree>
    <p:extLst>
      <p:ext uri="{BB962C8B-B14F-4D97-AF65-F5344CB8AC3E}">
        <p14:creationId xmlns:p14="http://schemas.microsoft.com/office/powerpoint/2010/main" val="424839528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6DA8-9199-6A53-175F-260D4482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>
                <a:solidFill>
                  <a:srgbClr val="FFC000"/>
                </a:solidFill>
              </a:rPr>
              <a:t>SCHEDULE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D62B8-266F-27D0-3F0F-84D99EDCD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6611"/>
          </a:xfrm>
        </p:spPr>
        <p:txBody>
          <a:bodyPr/>
          <a:lstStyle/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45702F2B-2FA7-7A43-2B6C-E5343E068AFE}"/>
              </a:ext>
            </a:extLst>
          </p:cNvPr>
          <p:cNvSpPr/>
          <p:nvPr/>
        </p:nvSpPr>
        <p:spPr>
          <a:xfrm>
            <a:off x="1244184" y="3028013"/>
            <a:ext cx="2533337" cy="400987"/>
          </a:xfrm>
          <a:prstGeom prst="homePlate">
            <a:avLst/>
          </a:prstGeom>
          <a:noFill/>
          <a:ln>
            <a:solidFill>
              <a:srgbClr val="FFC000"/>
            </a:solidFill>
          </a:ln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2E3A3057-28BF-CC41-C053-9503283580B0}"/>
              </a:ext>
            </a:extLst>
          </p:cNvPr>
          <p:cNvSpPr/>
          <p:nvPr/>
        </p:nvSpPr>
        <p:spPr>
          <a:xfrm>
            <a:off x="3582649" y="3028013"/>
            <a:ext cx="2318479" cy="400987"/>
          </a:xfrm>
          <a:prstGeom prst="chevron">
            <a:avLst/>
          </a:prstGeom>
          <a:noFill/>
          <a:ln>
            <a:solidFill>
              <a:srgbClr val="FFC000"/>
            </a:solidFill>
          </a:ln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C70E0529-2347-FE28-7245-29F0ECA35292}"/>
              </a:ext>
            </a:extLst>
          </p:cNvPr>
          <p:cNvSpPr/>
          <p:nvPr/>
        </p:nvSpPr>
        <p:spPr>
          <a:xfrm>
            <a:off x="5713751" y="3028013"/>
            <a:ext cx="2318479" cy="400987"/>
          </a:xfrm>
          <a:prstGeom prst="chevron">
            <a:avLst/>
          </a:prstGeom>
          <a:noFill/>
          <a:ln>
            <a:solidFill>
              <a:srgbClr val="FFC000"/>
            </a:solidFill>
          </a:ln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DACD8208-7618-8D77-79FD-E0F023DFB9D1}"/>
              </a:ext>
            </a:extLst>
          </p:cNvPr>
          <p:cNvSpPr/>
          <p:nvPr/>
        </p:nvSpPr>
        <p:spPr>
          <a:xfrm>
            <a:off x="7844853" y="3028013"/>
            <a:ext cx="2318479" cy="400987"/>
          </a:xfrm>
          <a:prstGeom prst="chevron">
            <a:avLst/>
          </a:prstGeom>
          <a:noFill/>
          <a:ln>
            <a:solidFill>
              <a:srgbClr val="FFC000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DECEAB-FF22-5C2C-5692-5376B7E648DF}"/>
              </a:ext>
            </a:extLst>
          </p:cNvPr>
          <p:cNvSpPr txBox="1"/>
          <p:nvPr/>
        </p:nvSpPr>
        <p:spPr>
          <a:xfrm>
            <a:off x="1738858" y="3043840"/>
            <a:ext cx="197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HOME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0EE92-AADE-D6EE-6146-FF20D8286794}"/>
              </a:ext>
            </a:extLst>
          </p:cNvPr>
          <p:cNvSpPr txBox="1"/>
          <p:nvPr/>
        </p:nvSpPr>
        <p:spPr>
          <a:xfrm>
            <a:off x="3717560" y="3028013"/>
            <a:ext cx="266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OTT UPDATES,COMING SOON &amp; ABOUT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BF0B1-FA06-B349-8BDE-A0C8373800BE}"/>
              </a:ext>
            </a:extLst>
          </p:cNvPr>
          <p:cNvSpPr txBox="1"/>
          <p:nvPr/>
        </p:nvSpPr>
        <p:spPr>
          <a:xfrm>
            <a:off x="6056025" y="3055920"/>
            <a:ext cx="170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DISTRICT PAGE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FBC59C-E2A8-E376-548D-1CCF5D4FE5B7}"/>
              </a:ext>
            </a:extLst>
          </p:cNvPr>
          <p:cNvSpPr txBox="1"/>
          <p:nvPr/>
        </p:nvSpPr>
        <p:spPr>
          <a:xfrm>
            <a:off x="8077202" y="3055920"/>
            <a:ext cx="215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BOOKING PAGE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E9F7A0-1ABA-8CD9-FDB0-0424A0D1505B}"/>
              </a:ext>
            </a:extLst>
          </p:cNvPr>
          <p:cNvSpPr txBox="1"/>
          <p:nvPr/>
        </p:nvSpPr>
        <p:spPr>
          <a:xfrm>
            <a:off x="1846288" y="3517585"/>
            <a:ext cx="132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07-07-2022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371B3-1852-AC4C-0CD9-4C58594A4E37}"/>
              </a:ext>
            </a:extLst>
          </p:cNvPr>
          <p:cNvSpPr txBox="1"/>
          <p:nvPr/>
        </p:nvSpPr>
        <p:spPr>
          <a:xfrm>
            <a:off x="4154772" y="3517585"/>
            <a:ext cx="132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13-07-2022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AB624-DEAD-E502-D058-3DB0C8D4C45E}"/>
              </a:ext>
            </a:extLst>
          </p:cNvPr>
          <p:cNvSpPr txBox="1"/>
          <p:nvPr/>
        </p:nvSpPr>
        <p:spPr>
          <a:xfrm>
            <a:off x="6368942" y="3517585"/>
            <a:ext cx="154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21-07-2022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B3CD93-B1E5-C783-E76F-646FDC391F18}"/>
              </a:ext>
            </a:extLst>
          </p:cNvPr>
          <p:cNvSpPr txBox="1"/>
          <p:nvPr/>
        </p:nvSpPr>
        <p:spPr>
          <a:xfrm>
            <a:off x="8499576" y="3517585"/>
            <a:ext cx="131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25-07-2022</a:t>
            </a:r>
          </a:p>
        </p:txBody>
      </p:sp>
    </p:spTree>
    <p:extLst>
      <p:ext uri="{BB962C8B-B14F-4D97-AF65-F5344CB8AC3E}">
        <p14:creationId xmlns:p14="http://schemas.microsoft.com/office/powerpoint/2010/main" val="57322274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0386-86E2-680B-FC1F-95A6E8F1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FFC000"/>
                </a:solidFill>
              </a:rPr>
              <a:t>Work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06CDE-E37C-4A84-E1C9-59DA641A9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31" y="1825625"/>
            <a:ext cx="11887199" cy="3510873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Booking page including movie details : Amana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Basic Information of movies based on district page &amp; Coming Soon : Nithin A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Home Page : </a:t>
            </a:r>
            <a:r>
              <a:rPr lang="en-US" dirty="0" err="1">
                <a:solidFill>
                  <a:schemeClr val="bg1"/>
                </a:solidFill>
              </a:rPr>
              <a:t>Muthak</a:t>
            </a:r>
            <a:r>
              <a:rPr lang="en-US" dirty="0">
                <a:solidFill>
                  <a:schemeClr val="bg1"/>
                </a:solidFill>
              </a:rPr>
              <a:t> K &amp; Nithin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About &amp; OTT Updates : Mishal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Final Edits : Amana K</a:t>
            </a:r>
          </a:p>
        </p:txBody>
      </p:sp>
    </p:spTree>
    <p:extLst>
      <p:ext uri="{BB962C8B-B14F-4D97-AF65-F5344CB8AC3E}">
        <p14:creationId xmlns:p14="http://schemas.microsoft.com/office/powerpoint/2010/main" val="199775774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EF97-46E3-D078-A16C-0B4F7B7C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>
                <a:solidFill>
                  <a:srgbClr val="FFC000"/>
                </a:solidFill>
              </a:rPr>
              <a:t>SITE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FA82-DEBA-9935-0749-D360F9DDF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43987"/>
            <a:ext cx="12052092" cy="46329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910BAC-811C-D573-4E6F-EC86A7B1E7F7}"/>
              </a:ext>
            </a:extLst>
          </p:cNvPr>
          <p:cNvSpPr/>
          <p:nvPr/>
        </p:nvSpPr>
        <p:spPr>
          <a:xfrm>
            <a:off x="4871178" y="1744731"/>
            <a:ext cx="1991194" cy="517174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8F52D6-5C60-9C9C-42DD-1689311F731A}"/>
              </a:ext>
            </a:extLst>
          </p:cNvPr>
          <p:cNvSpPr/>
          <p:nvPr/>
        </p:nvSpPr>
        <p:spPr>
          <a:xfrm>
            <a:off x="8405097" y="2810608"/>
            <a:ext cx="1334125" cy="464714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16C5DA-D3F7-29BA-19FF-6933FE84DF88}"/>
              </a:ext>
            </a:extLst>
          </p:cNvPr>
          <p:cNvSpPr/>
          <p:nvPr/>
        </p:nvSpPr>
        <p:spPr>
          <a:xfrm>
            <a:off x="10226282" y="2810608"/>
            <a:ext cx="1334125" cy="464714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OTT UPDATES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0E7C01-20BD-155A-537C-4C977A03E061}"/>
              </a:ext>
            </a:extLst>
          </p:cNvPr>
          <p:cNvSpPr/>
          <p:nvPr/>
        </p:nvSpPr>
        <p:spPr>
          <a:xfrm>
            <a:off x="2350856" y="2810608"/>
            <a:ext cx="1334125" cy="464714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ERNAKULAM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D77B453-B161-CF3A-05E0-B32AE3F1CFAC}"/>
              </a:ext>
            </a:extLst>
          </p:cNvPr>
          <p:cNvSpPr/>
          <p:nvPr/>
        </p:nvSpPr>
        <p:spPr>
          <a:xfrm>
            <a:off x="4172042" y="2810608"/>
            <a:ext cx="1334125" cy="464714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b="1" dirty="0">
                <a:solidFill>
                  <a:schemeClr val="tx1"/>
                </a:solidFill>
              </a:rPr>
              <a:t> TRIVANDRUM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4C30F47-85D6-0C4C-C8E2-FA4F241CB076}"/>
              </a:ext>
            </a:extLst>
          </p:cNvPr>
          <p:cNvSpPr/>
          <p:nvPr/>
        </p:nvSpPr>
        <p:spPr>
          <a:xfrm>
            <a:off x="6579287" y="2810608"/>
            <a:ext cx="1334125" cy="464714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AA6FE8A-53CB-0415-346C-B0D0D5B33707}"/>
              </a:ext>
            </a:extLst>
          </p:cNvPr>
          <p:cNvSpPr/>
          <p:nvPr/>
        </p:nvSpPr>
        <p:spPr>
          <a:xfrm>
            <a:off x="549537" y="2810608"/>
            <a:ext cx="1334125" cy="464714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CALICUT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C9AB2B-B875-45F4-D0D2-688146EE55DA}"/>
              </a:ext>
            </a:extLst>
          </p:cNvPr>
          <p:cNvCxnSpPr>
            <a:cxnSpLocks/>
          </p:cNvCxnSpPr>
          <p:nvPr/>
        </p:nvCxnSpPr>
        <p:spPr>
          <a:xfrm>
            <a:off x="1216599" y="2548328"/>
            <a:ext cx="967674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3B366F2-0B42-DBB0-358E-33087BE5068F}"/>
              </a:ext>
            </a:extLst>
          </p:cNvPr>
          <p:cNvCxnSpPr>
            <a:endCxn id="15" idx="0"/>
          </p:cNvCxnSpPr>
          <p:nvPr/>
        </p:nvCxnSpPr>
        <p:spPr>
          <a:xfrm>
            <a:off x="1216599" y="2548328"/>
            <a:ext cx="1" cy="2622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BAD3056-EA44-F347-8EC9-731F5C64708B}"/>
              </a:ext>
            </a:extLst>
          </p:cNvPr>
          <p:cNvCxnSpPr>
            <a:endCxn id="11" idx="0"/>
          </p:cNvCxnSpPr>
          <p:nvPr/>
        </p:nvCxnSpPr>
        <p:spPr>
          <a:xfrm>
            <a:off x="3017918" y="2548328"/>
            <a:ext cx="1" cy="2622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3E9238-A8B5-F56D-9C82-6DE74DE5F8D1}"/>
              </a:ext>
            </a:extLst>
          </p:cNvPr>
          <p:cNvCxnSpPr>
            <a:endCxn id="13" idx="0"/>
          </p:cNvCxnSpPr>
          <p:nvPr/>
        </p:nvCxnSpPr>
        <p:spPr>
          <a:xfrm>
            <a:off x="4839104" y="2548328"/>
            <a:ext cx="1" cy="2622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E65F684-207A-2B16-C505-1A74B126A024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246349" y="2548328"/>
            <a:ext cx="1" cy="2622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56D62D4-CA27-7AD4-3783-7706712C0519}"/>
              </a:ext>
            </a:extLst>
          </p:cNvPr>
          <p:cNvCxnSpPr>
            <a:endCxn id="9" idx="0"/>
          </p:cNvCxnSpPr>
          <p:nvPr/>
        </p:nvCxnSpPr>
        <p:spPr>
          <a:xfrm>
            <a:off x="9072159" y="2548328"/>
            <a:ext cx="1" cy="2622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4DB55E-380C-BC71-C420-CFD1B595C447}"/>
              </a:ext>
            </a:extLst>
          </p:cNvPr>
          <p:cNvCxnSpPr/>
          <p:nvPr/>
        </p:nvCxnSpPr>
        <p:spPr>
          <a:xfrm>
            <a:off x="10893344" y="2548328"/>
            <a:ext cx="0" cy="2622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2F7A8AF-A918-62ED-9C20-27BDAF1744D6}"/>
              </a:ext>
            </a:extLst>
          </p:cNvPr>
          <p:cNvCxnSpPr>
            <a:stCxn id="4" idx="2"/>
          </p:cNvCxnSpPr>
          <p:nvPr/>
        </p:nvCxnSpPr>
        <p:spPr>
          <a:xfrm>
            <a:off x="5866775" y="2261905"/>
            <a:ext cx="0" cy="28642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3211BC5-2356-AF42-DC99-5DCCAE07A06C}"/>
              </a:ext>
            </a:extLst>
          </p:cNvPr>
          <p:cNvSpPr/>
          <p:nvPr/>
        </p:nvSpPr>
        <p:spPr>
          <a:xfrm>
            <a:off x="549536" y="3698171"/>
            <a:ext cx="1334125" cy="464714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DISTRICT PAGE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57BF470-190A-1888-FD90-B9BD8D30A3BD}"/>
              </a:ext>
            </a:extLst>
          </p:cNvPr>
          <p:cNvSpPr/>
          <p:nvPr/>
        </p:nvSpPr>
        <p:spPr>
          <a:xfrm>
            <a:off x="549534" y="4541943"/>
            <a:ext cx="1334125" cy="464714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BOOKING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PAGE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6C423EB-6E11-F683-5215-333C6C224C7F}"/>
              </a:ext>
            </a:extLst>
          </p:cNvPr>
          <p:cNvSpPr/>
          <p:nvPr/>
        </p:nvSpPr>
        <p:spPr>
          <a:xfrm>
            <a:off x="2350855" y="3703549"/>
            <a:ext cx="1334125" cy="464714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DISTRICT PAGE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55BB5A8-0697-A893-C4C5-F6DD283F51EB}"/>
              </a:ext>
            </a:extLst>
          </p:cNvPr>
          <p:cNvSpPr/>
          <p:nvPr/>
        </p:nvSpPr>
        <p:spPr>
          <a:xfrm>
            <a:off x="2350855" y="4541943"/>
            <a:ext cx="1334125" cy="464714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BOOKING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PAGE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2A50AD5-D470-5828-57BE-56883BAB6643}"/>
              </a:ext>
            </a:extLst>
          </p:cNvPr>
          <p:cNvSpPr/>
          <p:nvPr/>
        </p:nvSpPr>
        <p:spPr>
          <a:xfrm>
            <a:off x="4172042" y="3698171"/>
            <a:ext cx="1334125" cy="464714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DISTRICT PAGE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60314C6-B8F8-33E8-3D1A-D84710512056}"/>
              </a:ext>
            </a:extLst>
          </p:cNvPr>
          <p:cNvSpPr/>
          <p:nvPr/>
        </p:nvSpPr>
        <p:spPr>
          <a:xfrm>
            <a:off x="4152175" y="4541943"/>
            <a:ext cx="1334125" cy="464714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BOOKING PAGE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706047F-84ED-B672-6790-6E55FC23BD35}"/>
              </a:ext>
            </a:extLst>
          </p:cNvPr>
          <p:cNvCxnSpPr>
            <a:endCxn id="40" idx="0"/>
          </p:cNvCxnSpPr>
          <p:nvPr/>
        </p:nvCxnSpPr>
        <p:spPr>
          <a:xfrm>
            <a:off x="1216597" y="3275322"/>
            <a:ext cx="2" cy="42284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8CF0CCE-438A-2876-7609-B71B08B9C15D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 flipH="1">
            <a:off x="1216597" y="4162885"/>
            <a:ext cx="2" cy="37905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932910C-F6CC-5FD7-A4FE-32A40677AA6C}"/>
              </a:ext>
            </a:extLst>
          </p:cNvPr>
          <p:cNvCxnSpPr>
            <a:cxnSpLocks/>
            <a:stCxn id="11" idx="2"/>
            <a:endCxn id="42" idx="0"/>
          </p:cNvCxnSpPr>
          <p:nvPr/>
        </p:nvCxnSpPr>
        <p:spPr>
          <a:xfrm flipH="1">
            <a:off x="3017918" y="3275322"/>
            <a:ext cx="1" cy="42822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E4E3086-32ED-3C23-5E7A-77F321C5739F}"/>
              </a:ext>
            </a:extLst>
          </p:cNvPr>
          <p:cNvCxnSpPr>
            <a:endCxn id="43" idx="0"/>
          </p:cNvCxnSpPr>
          <p:nvPr/>
        </p:nvCxnSpPr>
        <p:spPr>
          <a:xfrm>
            <a:off x="3017917" y="4162885"/>
            <a:ext cx="1" cy="37905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1C4027A-0224-8257-D922-4D979C6939BB}"/>
              </a:ext>
            </a:extLst>
          </p:cNvPr>
          <p:cNvCxnSpPr>
            <a:cxnSpLocks/>
            <a:stCxn id="13" idx="2"/>
            <a:endCxn id="45" idx="0"/>
          </p:cNvCxnSpPr>
          <p:nvPr/>
        </p:nvCxnSpPr>
        <p:spPr>
          <a:xfrm>
            <a:off x="4839105" y="3275322"/>
            <a:ext cx="0" cy="42284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FEF089C-0EEF-9559-080F-7E5B1A6F911B}"/>
              </a:ext>
            </a:extLst>
          </p:cNvPr>
          <p:cNvCxnSpPr>
            <a:cxnSpLocks/>
          </p:cNvCxnSpPr>
          <p:nvPr/>
        </p:nvCxnSpPr>
        <p:spPr>
          <a:xfrm flipH="1" flipV="1">
            <a:off x="4839104" y="4162885"/>
            <a:ext cx="2719" cy="36414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70833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24B4-645B-D613-5DDB-8847CE14A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69" y="365125"/>
            <a:ext cx="10544331" cy="1325563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FFC000"/>
                </a:solidFill>
              </a:rPr>
              <a:t>Outputs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25F684-17C3-3AB8-DC6B-A95064C5D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942" y="1571382"/>
            <a:ext cx="9869774" cy="478526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6C66DA-2CD6-670A-1650-1104CB680EDB}"/>
              </a:ext>
            </a:extLst>
          </p:cNvPr>
          <p:cNvSpPr txBox="1"/>
          <p:nvPr/>
        </p:nvSpPr>
        <p:spPr>
          <a:xfrm>
            <a:off x="4976734" y="6237344"/>
            <a:ext cx="2758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314958036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B5A6F7-E97F-1A56-8A23-2D7928153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6864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664EDF-4C76-3A6F-0B78-DAB4BE6D8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210" y="1486484"/>
            <a:ext cx="5921115" cy="32653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119C26-C68C-DC00-F357-6F9FF0B8D0EE}"/>
              </a:ext>
            </a:extLst>
          </p:cNvPr>
          <p:cNvSpPr txBox="1"/>
          <p:nvPr/>
        </p:nvSpPr>
        <p:spPr>
          <a:xfrm>
            <a:off x="254834" y="618090"/>
            <a:ext cx="1086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rgbClr val="FFC000"/>
                </a:solidFill>
                <a:latin typeface="+mj-lt"/>
              </a:rPr>
              <a:t>OTT UPDATES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C4B8DB-9EC9-FA0C-5FA8-74A52D210D5F}"/>
              </a:ext>
            </a:extLst>
          </p:cNvPr>
          <p:cNvSpPr txBox="1"/>
          <p:nvPr/>
        </p:nvSpPr>
        <p:spPr>
          <a:xfrm>
            <a:off x="774492" y="5196007"/>
            <a:ext cx="1064301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</a:rPr>
              <a:t>In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this page we provides the details of upcoming Malayalam movies which streams in </a:t>
            </a:r>
            <a:r>
              <a:rPr lang="en-US" sz="2800" dirty="0" err="1">
                <a:solidFill>
                  <a:schemeClr val="bg1"/>
                </a:solidFill>
              </a:rPr>
              <a:t>ott</a:t>
            </a:r>
            <a:r>
              <a:rPr lang="en-US" sz="2800" dirty="0">
                <a:solidFill>
                  <a:schemeClr val="bg1"/>
                </a:solidFill>
              </a:rPr>
              <a:t> platforms like Netflix, Amazon prime, Sony liv, Zee5 </a:t>
            </a:r>
            <a:r>
              <a:rPr lang="en-US" sz="2800" dirty="0" err="1">
                <a:solidFill>
                  <a:schemeClr val="bg1"/>
                </a:solidFill>
              </a:rPr>
              <a:t>etc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3385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011869-7B1E-16D1-A0E1-8359AFD93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40" y="732048"/>
            <a:ext cx="8394492" cy="45548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AE12F3-4850-0367-2B4C-C2DE3AE37DF5}"/>
              </a:ext>
            </a:extLst>
          </p:cNvPr>
          <p:cNvSpPr txBox="1"/>
          <p:nvPr/>
        </p:nvSpPr>
        <p:spPr>
          <a:xfrm>
            <a:off x="4564504" y="147273"/>
            <a:ext cx="4631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+mj-lt"/>
              </a:rPr>
              <a:t>COMING SOON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A0B80-D459-896E-CA82-A02AC8DA618E}"/>
              </a:ext>
            </a:extLst>
          </p:cNvPr>
          <p:cNvSpPr txBox="1"/>
          <p:nvPr/>
        </p:nvSpPr>
        <p:spPr>
          <a:xfrm>
            <a:off x="249836" y="5575541"/>
            <a:ext cx="1169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In this page we provides specific details of upcoming Malayalam movie in theatres. By clicking on them user will get redirected to trailer of the movie throw </a:t>
            </a:r>
            <a:r>
              <a:rPr lang="en-US" sz="2400" dirty="0" err="1">
                <a:solidFill>
                  <a:schemeClr val="bg1"/>
                </a:solidFill>
              </a:rPr>
              <a:t>youtube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144368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329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Bahnschrift Light SemiCondensed</vt:lpstr>
      <vt:lpstr>Bodoni MT Condensed</vt:lpstr>
      <vt:lpstr>Calibri</vt:lpstr>
      <vt:lpstr>Calibri Light</vt:lpstr>
      <vt:lpstr>Office Theme</vt:lpstr>
      <vt:lpstr> Tales Time Bookings</vt:lpstr>
      <vt:lpstr>INDRODUCTION</vt:lpstr>
      <vt:lpstr>SCHEDULE </vt:lpstr>
      <vt:lpstr>Work Division</vt:lpstr>
      <vt:lpstr>SITE MAP</vt:lpstr>
      <vt:lpstr>Outputs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Tales Time Bookings</dc:title>
  <dc:creator>Nithin Sudarsanan</dc:creator>
  <cp:lastModifiedBy>Nithin Sudarsanan</cp:lastModifiedBy>
  <cp:revision>17</cp:revision>
  <cp:lastPrinted>2022-09-28T13:37:30Z</cp:lastPrinted>
  <dcterms:created xsi:type="dcterms:W3CDTF">2022-07-13T13:53:11Z</dcterms:created>
  <dcterms:modified xsi:type="dcterms:W3CDTF">2022-09-29T10:28:21Z</dcterms:modified>
</cp:coreProperties>
</file>