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6259FA2-2B11-4645-8B02-1AEB012BB502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F3966F-B8B9-4BFF-8EF0-2A873C3A4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473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9FA2-2B11-4645-8B02-1AEB012BB502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66F-B8B9-4BFF-8EF0-2A873C3A4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51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9FA2-2B11-4645-8B02-1AEB012BB502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66F-B8B9-4BFF-8EF0-2A873C3A4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35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9FA2-2B11-4645-8B02-1AEB012BB502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66F-B8B9-4BFF-8EF0-2A873C3A4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3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9FA2-2B11-4645-8B02-1AEB012BB502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66F-B8B9-4BFF-8EF0-2A873C3A4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996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9FA2-2B11-4645-8B02-1AEB012BB502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66F-B8B9-4BFF-8EF0-2A873C3A4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23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9FA2-2B11-4645-8B02-1AEB012BB502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66F-B8B9-4BFF-8EF0-2A873C3A4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278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6259FA2-2B11-4645-8B02-1AEB012BB502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66F-B8B9-4BFF-8EF0-2A873C3A4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942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6259FA2-2B11-4645-8B02-1AEB012BB502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66F-B8B9-4BFF-8EF0-2A873C3A4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38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9FA2-2B11-4645-8B02-1AEB012BB502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66F-B8B9-4BFF-8EF0-2A873C3A4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8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9FA2-2B11-4645-8B02-1AEB012BB502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66F-B8B9-4BFF-8EF0-2A873C3A4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216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9FA2-2B11-4645-8B02-1AEB012BB502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66F-B8B9-4BFF-8EF0-2A873C3A4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71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9FA2-2B11-4645-8B02-1AEB012BB502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66F-B8B9-4BFF-8EF0-2A873C3A4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99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9FA2-2B11-4645-8B02-1AEB012BB502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66F-B8B9-4BFF-8EF0-2A873C3A4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0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9FA2-2B11-4645-8B02-1AEB012BB502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66F-B8B9-4BFF-8EF0-2A873C3A4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9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9FA2-2B11-4645-8B02-1AEB012BB502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66F-B8B9-4BFF-8EF0-2A873C3A4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6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59FA2-2B11-4645-8B02-1AEB012BB502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966F-B8B9-4BFF-8EF0-2A873C3A4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85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6259FA2-2B11-4645-8B02-1AEB012BB502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F3966F-B8B9-4BFF-8EF0-2A873C3A49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06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EEFF-D8A3-45D4-9D1B-3E488E8B7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Financial Analytics: Market Cap &amp; Sales Insights for Strategic Decision-Making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F0D08-DA7F-4D9A-83A9-57FD7498D2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Done By: Nithinraaja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73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3D7D-962A-406F-ABAC-D3A7B5F5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Category Distribution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54220-94A5-4E79-9C92-08A996EB0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High Sales: 115 companies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Medium Sales: 115 companies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Low Sales: 114 companies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Very Low Sales: 115 companies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2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905047-8088-4E8F-9350-D6DB36D84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53" y="1523734"/>
            <a:ext cx="5858693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86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34D5E0-0928-4A3C-B432-023021288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99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8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D062-D5E7-4B21-9E2A-4376FE5F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BFDC-5679-4E5F-B854-07B0068C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459 companies to uncover patterns in market cap &amp; quarterly sales, classify into categories, and give actionable recommendations.</a:t>
            </a:r>
          </a:p>
          <a:p>
            <a:r>
              <a:rPr lang="en-US" b="1" dirty="0"/>
              <a:t>Key Goals: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top companies by market cap &amp;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Categorize into Large, Mid, Small, Very Small tiers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Visualize trends for stakeholders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Summarize in a quick-reference storyboard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12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D062-D5E7-4B21-9E2A-4376FE5F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Used: </a:t>
            </a:r>
            <a:r>
              <a:rPr lang="en-IN" dirty="0"/>
              <a:t>Financial-Analytics-data1.xlsx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BFDC-5679-4E5F-B854-07B0068C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Company 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Market Cap (₹ crore)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Quarterly Sales (₹ crore)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Market Cap Category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Sales Category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82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EBDD-27C2-4252-8E67-BA27BC4B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Financial Analytics – Summary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4650D65-68A7-492E-BB61-3E7BF40B654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7260" b="17260"/>
          <a:stretch>
            <a:fillRect/>
          </a:stretch>
        </p:blipFill>
        <p:spPr>
          <a:xfrm>
            <a:off x="6115747" y="2057400"/>
            <a:ext cx="2667000" cy="1930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9B55188-7873-4070-960F-CF63E18416F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3547695"/>
            <a:ext cx="39749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Size: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459 companies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Market Cap: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₹13,25,177 crore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Quarterly Sales: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₹17,47,775 crore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44A0AD-5988-4626-8FB6-B12316C5D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366" y="2057400"/>
            <a:ext cx="2476846" cy="20291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1448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B929-39D2-4C5E-A66C-851B0210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by Market Cap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166E893-7641-4FB1-AFC7-EF46878AFDB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Reliance Industries – ₹5,83,437 Cr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TCS – ₹5,63,710 Cr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HDFC Bank – ₹4,82,954 Cr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ITC – ₹3,20,985 Cr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HDFC – ₹2,89,497 Cr</a:t>
            </a:r>
          </a:p>
        </p:txBody>
      </p:sp>
    </p:spTree>
    <p:extLst>
      <p:ext uri="{BB962C8B-B14F-4D97-AF65-F5344CB8AC3E}">
        <p14:creationId xmlns:p14="http://schemas.microsoft.com/office/powerpoint/2010/main" val="133124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3F68-485A-4C09-9732-7D45BA9C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by Quarterly Sales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EFED5CF-321B-42EF-98B1-1049FA1762E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IOCL – ₹1,10,667 Cr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Reliance Industries – ₹99,810 Cr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Tata Motors – ₹74,156 Cr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BPCL – ₹60,616 Cr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HPCL – ₹57,474 Cr</a:t>
            </a:r>
          </a:p>
        </p:txBody>
      </p:sp>
    </p:spTree>
    <p:extLst>
      <p:ext uri="{BB962C8B-B14F-4D97-AF65-F5344CB8AC3E}">
        <p14:creationId xmlns:p14="http://schemas.microsoft.com/office/powerpoint/2010/main" val="183229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62A91E-1F84-4947-AB9E-24B93BF3C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0" y="1099812"/>
            <a:ext cx="12041280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0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3F68-485A-4C09-9732-7D45BA9C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Market Cap Category Distribution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882455A-A8A5-4AB4-ADC5-9589098B4CF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3363029"/>
            <a:ext cx="35478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Cap: 119 companies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 Cap: 116 companies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Cap: 115 companies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Small Cap: 109 companies</a:t>
            </a:r>
          </a:p>
        </p:txBody>
      </p:sp>
    </p:spTree>
    <p:extLst>
      <p:ext uri="{BB962C8B-B14F-4D97-AF65-F5344CB8AC3E}">
        <p14:creationId xmlns:p14="http://schemas.microsoft.com/office/powerpoint/2010/main" val="411837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8AA935-BAC2-4AC1-ABEA-7CE448086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85" y="1518971"/>
            <a:ext cx="5582429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89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160</TotalTime>
  <Words>231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Financial Analytics: Market Cap &amp; Sales Insights for Strategic Decision-Making</vt:lpstr>
      <vt:lpstr>Task Objective</vt:lpstr>
      <vt:lpstr>Dataset Used: Financial-Analytics-data1.xlsx</vt:lpstr>
      <vt:lpstr>Financial Analytics – Summary</vt:lpstr>
      <vt:lpstr>Top 5 by Market Cap</vt:lpstr>
      <vt:lpstr>Top 5 by Quarterly Sales</vt:lpstr>
      <vt:lpstr>PowerPoint Presentation</vt:lpstr>
      <vt:lpstr>Market Cap Category Distribution</vt:lpstr>
      <vt:lpstr>PowerPoint Presentation</vt:lpstr>
      <vt:lpstr>Sales Category Distribution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Analytics: Market Cap &amp; Sales Insights for Strategic Decision-Making</dc:title>
  <dc:creator>Nithinraaja Hanma</dc:creator>
  <cp:lastModifiedBy>Nithinraaja Hanma</cp:lastModifiedBy>
  <cp:revision>1</cp:revision>
  <dcterms:created xsi:type="dcterms:W3CDTF">2025-08-11T12:22:30Z</dcterms:created>
  <dcterms:modified xsi:type="dcterms:W3CDTF">2025-08-11T15:07:28Z</dcterms:modified>
</cp:coreProperties>
</file>