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65"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NITHISH NARAYANAN 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au113321243032</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1429</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Roboto</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nithish</cp:lastModifiedBy>
  <cp:revision>3</cp:revision>
  <dcterms:modified xsi:type="dcterms:W3CDTF">2024-04-08T16:37:16Z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