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480" r:id="rId3"/>
    <p:sldId id="481" r:id="rId4"/>
    <p:sldId id="482" r:id="rId5"/>
    <p:sldId id="483" r:id="rId6"/>
    <p:sldId id="484" r:id="rId7"/>
    <p:sldId id="485" r:id="rId8"/>
    <p:sldId id="486" r:id="rId9"/>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9" name=""/>
        <p:cNvGrpSpPr/>
        <p:nvPr/>
      </p:nvGrpSpPr>
      <p:grpSpPr>
        <a:xfrm>
          <a:off x="0" y="0"/>
          <a:ext cx="0" cy="0"/>
          <a:chOff x="0" y="0"/>
          <a:chExt cx="0" cy="0"/>
        </a:xfrm>
      </p:grpSpPr>
      <p:sp>
        <p:nvSpPr>
          <p:cNvPr id="104863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3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CCF1DE0F-F687-4674-A869-307927268E89}" type="datetimeFigureOut">
              <a:rPr lang="en-IN" smtClean="0"/>
              <a:t>24-10-2023</a:t>
            </a:fld>
            <a:endParaRPr lang="en-IN"/>
          </a:p>
        </p:txBody>
      </p:sp>
      <p:sp>
        <p:nvSpPr>
          <p:cNvPr id="104863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3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3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EE63C611-3765-4FDA-8A6B-41E8D6A74F14}"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EE63C611-3765-4FDA-8A6B-41E8D6A74F14}"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17"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18"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104862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0" sz="3600" i="0">
                <a:solidFill>
                  <a:schemeClr val="tx1"/>
                </a:solidFill>
                <a:latin typeface="Trebuchet MS"/>
                <a:cs typeface="Trebuchet MS"/>
              </a:defRPr>
            </a:lvl1pPr>
          </a:lstStyle>
          <a:p/>
        </p:txBody>
      </p:sp>
      <p:sp>
        <p:nvSpPr>
          <p:cNvPr id="1048592" name="Holder 3"/>
          <p:cNvSpPr>
            <a:spLocks noGrp="1"/>
          </p:cNvSpPr>
          <p:nvPr>
            <p:ph type="body" idx="1"/>
          </p:nvPr>
        </p:nvSpPr>
        <p:spPr/>
        <p:txBody>
          <a:bodyPr bIns="0" lIns="0" rIns="0" tIns="0"/>
          <a:lstStyle>
            <a:lvl1pPr>
              <a:defRPr b="1" sz="1800" i="0">
                <a:solidFill>
                  <a:srgbClr val="374151"/>
                </a:solidFill>
                <a:latin typeface="Calibri"/>
                <a:cs typeface="Calibri"/>
              </a:defRPr>
            </a:lvl1pPr>
          </a:lstStyle>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1048595"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7" name=""/>
        <p:cNvGrpSpPr/>
        <p:nvPr/>
      </p:nvGrpSpPr>
      <p:grpSpPr>
        <a:xfrm>
          <a:off x="0" y="0"/>
          <a:ext cx="0" cy="0"/>
          <a:chOff x="0" y="0"/>
          <a:chExt cx="0" cy="0"/>
        </a:xfrm>
      </p:grpSpPr>
      <p:sp>
        <p:nvSpPr>
          <p:cNvPr id="1048622" name="Holder 2"/>
          <p:cNvSpPr>
            <a:spLocks noGrp="1"/>
          </p:cNvSpPr>
          <p:nvPr>
            <p:ph type="title"/>
          </p:nvPr>
        </p:nvSpPr>
        <p:spPr/>
        <p:txBody>
          <a:bodyPr bIns="0" lIns="0" rIns="0" tIns="0"/>
          <a:lstStyle>
            <a:lvl1pPr>
              <a:defRPr b="0" sz="3600" i="0">
                <a:solidFill>
                  <a:schemeClr val="tx1"/>
                </a:solidFill>
                <a:latin typeface="Trebuchet MS"/>
                <a:cs typeface="Trebuchet MS"/>
              </a:defRPr>
            </a:lvl1pPr>
          </a:lstStyle>
          <a:p/>
        </p:txBody>
      </p:sp>
      <p:sp>
        <p:nvSpPr>
          <p:cNvPr id="104862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1048627"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12" name="Holder 2"/>
          <p:cNvSpPr>
            <a:spLocks noGrp="1"/>
          </p:cNvSpPr>
          <p:nvPr>
            <p:ph type="title"/>
          </p:nvPr>
        </p:nvSpPr>
        <p:spPr/>
        <p:txBody>
          <a:bodyPr bIns="0" lIns="0" rIns="0" tIns="0"/>
          <a:lstStyle>
            <a:lvl1pPr>
              <a:defRPr b="0" sz="3600" i="0">
                <a:solidFill>
                  <a:schemeClr val="tx1"/>
                </a:solidFill>
                <a:latin typeface="Trebuchet MS"/>
                <a:cs typeface="Trebuchet MS"/>
              </a:defRPr>
            </a:lvl1pPr>
          </a:lstStyle>
          <a:p/>
        </p:txBody>
      </p:sp>
      <p:sp>
        <p:nvSpPr>
          <p:cNvPr id="104861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1048615"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8" name=""/>
        <p:cNvGrpSpPr/>
        <p:nvPr/>
      </p:nvGrpSpPr>
      <p:grpSpPr>
        <a:xfrm>
          <a:off x="0" y="0"/>
          <a:ext cx="0" cy="0"/>
          <a:chOff x="0" y="0"/>
          <a:chExt cx="0" cy="0"/>
        </a:xfrm>
      </p:grpSpPr>
      <p:sp>
        <p:nvSpPr>
          <p:cNvPr id="104862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1048630"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6602" y="634111"/>
            <a:ext cx="4006215" cy="575310"/>
          </a:xfrm>
          <a:prstGeom prst="rect"/>
        </p:spPr>
        <p:txBody>
          <a:bodyPr bIns="0" lIns="0" rIns="0" tIns="0" wrap="square">
            <a:spAutoFit/>
          </a:bodyPr>
          <a:lstStyle>
            <a:lvl1pPr>
              <a:defRPr b="0" sz="3600" i="0">
                <a:solidFill>
                  <a:schemeClr val="tx1"/>
                </a:solidFill>
                <a:latin typeface="Trebuchet MS"/>
                <a:cs typeface="Trebuchet MS"/>
              </a:defRPr>
            </a:lvl1pPr>
          </a:lstStyle>
          <a:p/>
        </p:txBody>
      </p:sp>
      <p:sp>
        <p:nvSpPr>
          <p:cNvPr id="1048587" name="Holder 3"/>
          <p:cNvSpPr>
            <a:spLocks noGrp="1"/>
          </p:cNvSpPr>
          <p:nvPr>
            <p:ph type="body" idx="1"/>
          </p:nvPr>
        </p:nvSpPr>
        <p:spPr>
          <a:xfrm>
            <a:off x="756602" y="1117155"/>
            <a:ext cx="8362315" cy="3822065"/>
          </a:xfrm>
          <a:prstGeom prst="rect"/>
        </p:spPr>
        <p:txBody>
          <a:bodyPr bIns="0" lIns="0" rIns="0" tIns="0" wrap="square">
            <a:spAutoFit/>
          </a:bodyPr>
          <a:lstStyle>
            <a:lvl1pPr>
              <a:defRPr b="1" sz="1800" i="0">
                <a:solidFill>
                  <a:srgbClr val="374151"/>
                </a:solidFill>
                <a:latin typeface="Calibri"/>
                <a:cs typeface="Calibri"/>
              </a:defRPr>
            </a:lvl1pPr>
          </a:lstStyle>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1048590"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96" name="object 2"/>
          <p:cNvSpPr txBox="1"/>
          <p:nvPr/>
        </p:nvSpPr>
        <p:spPr>
          <a:xfrm>
            <a:off x="2415285" y="2177732"/>
            <a:ext cx="5549900" cy="300355"/>
          </a:xfrm>
          <a:prstGeom prst="rect"/>
        </p:spPr>
        <p:txBody>
          <a:bodyPr bIns="0" lIns="0" rIns="0" rtlCol="0" tIns="12700" vert="horz" wrap="square">
            <a:spAutoFit/>
          </a:bodyPr>
          <a:p>
            <a:pPr marL="12700">
              <a:lnSpc>
                <a:spcPct val="100000"/>
              </a:lnSpc>
              <a:spcBef>
                <a:spcPts val="100"/>
              </a:spcBef>
            </a:pPr>
            <a:r>
              <a:rPr b="1" dirty="0" sz="1800" spc="-105">
                <a:solidFill>
                  <a:srgbClr val="404040"/>
                </a:solidFill>
                <a:latin typeface="Georgia"/>
                <a:cs typeface="Georgia"/>
              </a:rPr>
              <a:t>D</a:t>
            </a:r>
            <a:r>
              <a:rPr b="1" dirty="0" sz="1800" spc="-75">
                <a:solidFill>
                  <a:srgbClr val="404040"/>
                </a:solidFill>
                <a:latin typeface="Georgia"/>
                <a:cs typeface="Georgia"/>
              </a:rPr>
              <a:t>E</a:t>
            </a:r>
            <a:r>
              <a:rPr b="1" dirty="0" sz="1800" spc="-215">
                <a:solidFill>
                  <a:srgbClr val="404040"/>
                </a:solidFill>
                <a:latin typeface="Georgia"/>
                <a:cs typeface="Georgia"/>
              </a:rPr>
              <a:t>P</a:t>
            </a:r>
            <a:r>
              <a:rPr b="1" dirty="0" sz="1800" spc="-95">
                <a:solidFill>
                  <a:srgbClr val="404040"/>
                </a:solidFill>
                <a:latin typeface="Georgia"/>
                <a:cs typeface="Georgia"/>
              </a:rPr>
              <a:t>A</a:t>
            </a:r>
            <a:r>
              <a:rPr b="1" dirty="0" sz="1800" spc="-240">
                <a:solidFill>
                  <a:srgbClr val="404040"/>
                </a:solidFill>
                <a:latin typeface="Georgia"/>
                <a:cs typeface="Georgia"/>
              </a:rPr>
              <a:t>R</a:t>
            </a:r>
            <a:r>
              <a:rPr b="1" dirty="0" sz="1800" spc="-15">
                <a:solidFill>
                  <a:srgbClr val="404040"/>
                </a:solidFill>
                <a:latin typeface="Georgia"/>
                <a:cs typeface="Georgia"/>
              </a:rPr>
              <a:t>T</a:t>
            </a:r>
            <a:r>
              <a:rPr b="1" dirty="0" sz="1800" spc="15">
                <a:solidFill>
                  <a:srgbClr val="404040"/>
                </a:solidFill>
                <a:latin typeface="Georgia"/>
                <a:cs typeface="Georgia"/>
              </a:rPr>
              <a:t>M</a:t>
            </a:r>
            <a:r>
              <a:rPr b="1" dirty="0" sz="1800" spc="-105">
                <a:solidFill>
                  <a:srgbClr val="404040"/>
                </a:solidFill>
                <a:latin typeface="Georgia"/>
                <a:cs typeface="Georgia"/>
              </a:rPr>
              <a:t>E</a:t>
            </a:r>
            <a:r>
              <a:rPr b="1" dirty="0" sz="1800" spc="-165">
                <a:solidFill>
                  <a:srgbClr val="404040"/>
                </a:solidFill>
                <a:latin typeface="Georgia"/>
                <a:cs typeface="Georgia"/>
              </a:rPr>
              <a:t>N</a:t>
            </a:r>
            <a:r>
              <a:rPr b="1" dirty="0" sz="1800" spc="120">
                <a:solidFill>
                  <a:srgbClr val="404040"/>
                </a:solidFill>
                <a:latin typeface="Georgia"/>
                <a:cs typeface="Georgia"/>
              </a:rPr>
              <a:t>T</a:t>
            </a:r>
            <a:r>
              <a:rPr b="1" dirty="0" sz="1800" spc="-85">
                <a:solidFill>
                  <a:srgbClr val="404040"/>
                </a:solidFill>
                <a:latin typeface="Georgia"/>
                <a:cs typeface="Georgia"/>
              </a:rPr>
              <a:t> </a:t>
            </a:r>
            <a:r>
              <a:rPr b="1" dirty="0" sz="1800" spc="-130">
                <a:solidFill>
                  <a:srgbClr val="404040"/>
                </a:solidFill>
                <a:latin typeface="Georgia"/>
                <a:cs typeface="Georgia"/>
              </a:rPr>
              <a:t>O</a:t>
            </a:r>
            <a:r>
              <a:rPr b="1" dirty="0" sz="1800" spc="-105">
                <a:solidFill>
                  <a:srgbClr val="404040"/>
                </a:solidFill>
                <a:latin typeface="Georgia"/>
                <a:cs typeface="Georgia"/>
              </a:rPr>
              <a:t>F</a:t>
            </a:r>
            <a:r>
              <a:rPr b="1" dirty="0" sz="1800" spc="10">
                <a:solidFill>
                  <a:srgbClr val="404040"/>
                </a:solidFill>
                <a:latin typeface="Georgia"/>
                <a:cs typeface="Georgia"/>
              </a:rPr>
              <a:t> </a:t>
            </a:r>
            <a:r>
              <a:rPr b="1" dirty="0" sz="1800" lang="en-US" spc="-135">
                <a:solidFill>
                  <a:srgbClr val="404040"/>
                </a:solidFill>
                <a:latin typeface="Georgia"/>
                <a:cs typeface="Georgia"/>
              </a:rPr>
              <a:t> </a:t>
            </a:r>
            <a:r>
              <a:rPr b="1" dirty="0" sz="1800" lang="en-US" spc="-135">
                <a:solidFill>
                  <a:srgbClr val="404040"/>
                </a:solidFill>
                <a:latin typeface="Georgia"/>
                <a:cs typeface="Georgia"/>
              </a:rPr>
              <a:t>A</a:t>
            </a:r>
            <a:r>
              <a:rPr b="1" dirty="0" sz="1800" lang="en-US" spc="-135">
                <a:solidFill>
                  <a:srgbClr val="404040"/>
                </a:solidFill>
                <a:latin typeface="Georgia"/>
                <a:cs typeface="Georgia"/>
              </a:rPr>
              <a:t>R</a:t>
            </a:r>
            <a:r>
              <a:rPr b="1" dirty="0" sz="1800" lang="en-US" spc="-135">
                <a:solidFill>
                  <a:srgbClr val="404040"/>
                </a:solidFill>
                <a:latin typeface="Georgia"/>
                <a:cs typeface="Georgia"/>
              </a:rPr>
              <a:t>T</a:t>
            </a:r>
            <a:r>
              <a:rPr b="1" dirty="0" sz="1800" lang="en-US" spc="-135">
                <a:solidFill>
                  <a:srgbClr val="404040"/>
                </a:solidFill>
                <a:latin typeface="Georgia"/>
                <a:cs typeface="Georgia"/>
              </a:rPr>
              <a:t>I</a:t>
            </a:r>
            <a:r>
              <a:rPr b="1" dirty="0" sz="1800" lang="en-US" spc="-135">
                <a:solidFill>
                  <a:srgbClr val="404040"/>
                </a:solidFill>
                <a:latin typeface="Georgia"/>
                <a:cs typeface="Georgia"/>
              </a:rPr>
              <a:t>F</a:t>
            </a:r>
            <a:r>
              <a:rPr b="1" dirty="0" sz="1800" lang="en-US" spc="-135">
                <a:solidFill>
                  <a:srgbClr val="404040"/>
                </a:solidFill>
                <a:latin typeface="Georgia"/>
                <a:cs typeface="Georgia"/>
              </a:rPr>
              <a:t>I</a:t>
            </a:r>
            <a:r>
              <a:rPr b="1" dirty="0" sz="1800" lang="en-US" spc="-135">
                <a:solidFill>
                  <a:srgbClr val="404040"/>
                </a:solidFill>
                <a:latin typeface="Georgia"/>
                <a:cs typeface="Georgia"/>
              </a:rPr>
              <a:t>CIAL</a:t>
            </a:r>
            <a:r>
              <a:rPr b="1" dirty="0" sz="1800" lang="en-US" spc="-135">
                <a:solidFill>
                  <a:srgbClr val="404040"/>
                </a:solidFill>
                <a:latin typeface="Georgia"/>
                <a:cs typeface="Georgia"/>
              </a:rPr>
              <a:t> </a:t>
            </a:r>
            <a:r>
              <a:rPr b="1" dirty="0" sz="1800" lang="en-US" spc="-135">
                <a:solidFill>
                  <a:srgbClr val="404040"/>
                </a:solidFill>
                <a:latin typeface="Georgia"/>
                <a:cs typeface="Georgia"/>
              </a:rPr>
              <a:t> </a:t>
            </a:r>
            <a:r>
              <a:rPr b="1" dirty="0" sz="1800" lang="en-US" spc="-135">
                <a:solidFill>
                  <a:srgbClr val="404040"/>
                </a:solidFill>
                <a:latin typeface="Georgia"/>
                <a:cs typeface="Georgia"/>
              </a:rPr>
              <a:t>INTELLIGENCE</a:t>
            </a:r>
            <a:r>
              <a:rPr b="1" dirty="0" sz="1800" lang="en-US" spc="-135">
                <a:solidFill>
                  <a:srgbClr val="404040"/>
                </a:solidFill>
                <a:latin typeface="Georgia"/>
                <a:cs typeface="Georgia"/>
              </a:rPr>
              <a:t> </a:t>
            </a:r>
            <a:r>
              <a:rPr b="1" dirty="0" sz="1800" lang="en-US" spc="-135">
                <a:solidFill>
                  <a:srgbClr val="404040"/>
                </a:solidFill>
                <a:latin typeface="Georgia"/>
                <a:cs typeface="Georgia"/>
              </a:rPr>
              <a:t> </a:t>
            </a:r>
            <a:r>
              <a:rPr b="1" dirty="0" sz="1800" lang="en-US" spc="-135">
                <a:solidFill>
                  <a:srgbClr val="404040"/>
                </a:solidFill>
                <a:latin typeface="Georgia"/>
                <a:cs typeface="Georgia"/>
              </a:rPr>
              <a:t>A</a:t>
            </a:r>
            <a:r>
              <a:rPr b="1" dirty="0" sz="1800" lang="en-US" spc="-135">
                <a:solidFill>
                  <a:srgbClr val="404040"/>
                </a:solidFill>
                <a:latin typeface="Georgia"/>
                <a:cs typeface="Georgia"/>
              </a:rPr>
              <a:t>N</a:t>
            </a:r>
            <a:r>
              <a:rPr b="1" dirty="0" sz="1800" lang="en-US" spc="-135">
                <a:solidFill>
                  <a:srgbClr val="404040"/>
                </a:solidFill>
                <a:latin typeface="Georgia"/>
                <a:cs typeface="Georgia"/>
              </a:rPr>
              <a:t>D</a:t>
            </a:r>
            <a:r>
              <a:rPr b="1" dirty="0" sz="1800" lang="en-US" spc="-135">
                <a:solidFill>
                  <a:srgbClr val="404040"/>
                </a:solidFill>
                <a:latin typeface="Georgia"/>
                <a:cs typeface="Georgia"/>
              </a:rPr>
              <a:t> </a:t>
            </a:r>
            <a:r>
              <a:rPr b="1" dirty="0" sz="1800" lang="en-US" spc="-135">
                <a:solidFill>
                  <a:srgbClr val="404040"/>
                </a:solidFill>
                <a:latin typeface="Georgia"/>
                <a:cs typeface="Georgia"/>
              </a:rPr>
              <a:t> </a:t>
            </a:r>
            <a:r>
              <a:rPr b="1" dirty="0" sz="1800" lang="en-US" spc="-135">
                <a:solidFill>
                  <a:srgbClr val="404040"/>
                </a:solidFill>
                <a:latin typeface="Georgia"/>
                <a:cs typeface="Georgia"/>
              </a:rPr>
              <a:t>S</a:t>
            </a:r>
            <a:r>
              <a:rPr b="1" dirty="0" sz="1800" lang="en-US" spc="-135">
                <a:solidFill>
                  <a:srgbClr val="404040"/>
                </a:solidFill>
                <a:latin typeface="Georgia"/>
                <a:cs typeface="Georgia"/>
              </a:rPr>
              <a:t>C</a:t>
            </a:r>
            <a:r>
              <a:rPr b="1" dirty="0" sz="1800" lang="en-US" spc="-135">
                <a:solidFill>
                  <a:srgbClr val="404040"/>
                </a:solidFill>
                <a:latin typeface="Georgia"/>
                <a:cs typeface="Georgia"/>
              </a:rPr>
              <a:t>IENCE</a:t>
            </a:r>
            <a:r>
              <a:rPr b="1" dirty="0" sz="1800" lang="en-US" spc="-135">
                <a:solidFill>
                  <a:srgbClr val="404040"/>
                </a:solidFill>
                <a:latin typeface="Georgia"/>
                <a:cs typeface="Georgia"/>
              </a:rPr>
              <a:t> </a:t>
            </a:r>
            <a:endParaRPr sz="1800">
              <a:latin typeface="Georgia"/>
              <a:cs typeface="Georgia"/>
            </a:endParaRPr>
          </a:p>
        </p:txBody>
      </p:sp>
      <p:sp>
        <p:nvSpPr>
          <p:cNvPr id="1048597" name="object 3"/>
          <p:cNvSpPr txBox="1">
            <a:spLocks noGrp="1"/>
          </p:cNvSpPr>
          <p:nvPr>
            <p:ph type="title"/>
          </p:nvPr>
        </p:nvSpPr>
        <p:spPr>
          <a:xfrm>
            <a:off x="756602" y="2577845"/>
            <a:ext cx="3879850" cy="335280"/>
          </a:xfrm>
          <a:prstGeom prst="rect"/>
        </p:spPr>
        <p:txBody>
          <a:bodyPr bIns="0" lIns="0" rIns="0" rtlCol="0" tIns="16510" vert="horz" wrap="square">
            <a:spAutoFit/>
          </a:bodyPr>
          <a:p>
            <a:pPr marL="12700">
              <a:lnSpc>
                <a:spcPct val="100000"/>
              </a:lnSpc>
              <a:spcBef>
                <a:spcPts val="130"/>
              </a:spcBef>
            </a:pPr>
            <a:r>
              <a:rPr b="1" dirty="0" sz="2000" spc="-130">
                <a:solidFill>
                  <a:srgbClr val="404040"/>
                </a:solidFill>
                <a:latin typeface="Georgia"/>
                <a:cs typeface="Georgia"/>
              </a:rPr>
              <a:t>P</a:t>
            </a:r>
            <a:r>
              <a:rPr b="1" dirty="0" sz="2000" spc="-300">
                <a:solidFill>
                  <a:srgbClr val="404040"/>
                </a:solidFill>
                <a:latin typeface="Georgia"/>
                <a:cs typeface="Georgia"/>
              </a:rPr>
              <a:t>r</a:t>
            </a:r>
            <a:r>
              <a:rPr b="1" dirty="0" sz="2000" spc="-150">
                <a:solidFill>
                  <a:srgbClr val="404040"/>
                </a:solidFill>
                <a:latin typeface="Georgia"/>
                <a:cs typeface="Georgia"/>
              </a:rPr>
              <a:t>o</a:t>
            </a:r>
            <a:r>
              <a:rPr b="1" dirty="0" sz="2000" spc="-95">
                <a:solidFill>
                  <a:srgbClr val="404040"/>
                </a:solidFill>
                <a:latin typeface="Georgia"/>
                <a:cs typeface="Georgia"/>
              </a:rPr>
              <a:t>j</a:t>
            </a:r>
            <a:r>
              <a:rPr b="1" dirty="0" sz="2000" spc="-150">
                <a:solidFill>
                  <a:srgbClr val="404040"/>
                </a:solidFill>
                <a:latin typeface="Georgia"/>
                <a:cs typeface="Georgia"/>
              </a:rPr>
              <a:t>e</a:t>
            </a:r>
            <a:r>
              <a:rPr b="1" dirty="0" sz="2000" spc="-114">
                <a:solidFill>
                  <a:srgbClr val="404040"/>
                </a:solidFill>
                <a:latin typeface="Georgia"/>
                <a:cs typeface="Georgia"/>
              </a:rPr>
              <a:t>c</a:t>
            </a:r>
            <a:r>
              <a:rPr b="1" dirty="0" sz="2000" spc="-15">
                <a:solidFill>
                  <a:srgbClr val="404040"/>
                </a:solidFill>
                <a:latin typeface="Georgia"/>
                <a:cs typeface="Georgia"/>
              </a:rPr>
              <a:t>t </a:t>
            </a:r>
            <a:r>
              <a:rPr b="1" dirty="0" sz="2000" spc="-260">
                <a:solidFill>
                  <a:srgbClr val="404040"/>
                </a:solidFill>
                <a:latin typeface="Georgia"/>
                <a:cs typeface="Georgia"/>
              </a:rPr>
              <a:t>n</a:t>
            </a:r>
            <a:r>
              <a:rPr b="1" dirty="0" sz="2000" spc="-215">
                <a:solidFill>
                  <a:srgbClr val="404040"/>
                </a:solidFill>
                <a:latin typeface="Georgia"/>
                <a:cs typeface="Georgia"/>
              </a:rPr>
              <a:t>a</a:t>
            </a:r>
            <a:r>
              <a:rPr b="1" dirty="0" sz="2000" spc="-385">
                <a:solidFill>
                  <a:srgbClr val="404040"/>
                </a:solidFill>
                <a:latin typeface="Georgia"/>
                <a:cs typeface="Georgia"/>
              </a:rPr>
              <a:t>m</a:t>
            </a:r>
            <a:r>
              <a:rPr b="1" dirty="0" sz="2000" spc="-175">
                <a:solidFill>
                  <a:srgbClr val="404040"/>
                </a:solidFill>
                <a:latin typeface="Georgia"/>
                <a:cs typeface="Georgia"/>
              </a:rPr>
              <a:t>e</a:t>
            </a:r>
            <a:r>
              <a:rPr b="1" dirty="0" sz="2000" spc="-55">
                <a:solidFill>
                  <a:srgbClr val="404040"/>
                </a:solidFill>
                <a:latin typeface="Georgia"/>
                <a:cs typeface="Georgia"/>
              </a:rPr>
              <a:t> </a:t>
            </a:r>
            <a:r>
              <a:rPr b="1" dirty="0" sz="1800">
                <a:solidFill>
                  <a:srgbClr val="404040"/>
                </a:solidFill>
                <a:latin typeface="Arial"/>
                <a:cs typeface="Arial"/>
              </a:rPr>
              <a:t>:</a:t>
            </a:r>
            <a:r>
              <a:rPr b="1" dirty="0" sz="1800" lang="en-IN">
                <a:solidFill>
                  <a:srgbClr val="404040"/>
                </a:solidFill>
                <a:latin typeface="Arial"/>
                <a:cs typeface="Arial"/>
              </a:rPr>
              <a:t>Smart water system</a:t>
            </a:r>
            <a:endParaRPr dirty="0" sz="1800">
              <a:latin typeface="Arial MT"/>
              <a:cs typeface="Arial MT"/>
            </a:endParaRPr>
          </a:p>
        </p:txBody>
      </p:sp>
      <p:sp>
        <p:nvSpPr>
          <p:cNvPr id="1048598" name="object 4"/>
          <p:cNvSpPr txBox="1"/>
          <p:nvPr/>
        </p:nvSpPr>
        <p:spPr>
          <a:xfrm>
            <a:off x="756602" y="2887027"/>
            <a:ext cx="8636589" cy="3089275"/>
          </a:xfrm>
          <a:prstGeom prst="rect"/>
        </p:spPr>
        <p:txBody>
          <a:bodyPr bIns="0" lIns="0" rIns="0" rtlCol="0" tIns="136525" vert="horz" wrap="square">
            <a:spAutoFit/>
          </a:bodyPr>
          <a:p>
            <a:pPr marL="12700">
              <a:lnSpc>
                <a:spcPct val="100000"/>
              </a:lnSpc>
              <a:spcBef>
                <a:spcPts val="1075"/>
              </a:spcBef>
              <a:tabLst>
                <a:tab algn="l" pos="1584960"/>
              </a:tabLst>
            </a:pPr>
            <a:r>
              <a:rPr b="1" dirty="0" sz="2000" spc="55">
                <a:solidFill>
                  <a:srgbClr val="404040"/>
                </a:solidFill>
                <a:latin typeface="Georgia"/>
                <a:cs typeface="Georgia"/>
              </a:rPr>
              <a:t>T</a:t>
            </a:r>
            <a:r>
              <a:rPr b="1" dirty="0" sz="2000" spc="-175">
                <a:solidFill>
                  <a:srgbClr val="404040"/>
                </a:solidFill>
                <a:latin typeface="Georgia"/>
                <a:cs typeface="Georgia"/>
              </a:rPr>
              <a:t>e</a:t>
            </a:r>
            <a:r>
              <a:rPr b="1" dirty="0" sz="2000" spc="-225">
                <a:solidFill>
                  <a:srgbClr val="404040"/>
                </a:solidFill>
                <a:latin typeface="Georgia"/>
                <a:cs typeface="Georgia"/>
              </a:rPr>
              <a:t>a</a:t>
            </a:r>
            <a:r>
              <a:rPr b="1" dirty="0" sz="2000" spc="-365">
                <a:solidFill>
                  <a:srgbClr val="404040"/>
                </a:solidFill>
                <a:latin typeface="Georgia"/>
                <a:cs typeface="Georgia"/>
              </a:rPr>
              <a:t>m</a:t>
            </a:r>
            <a:r>
              <a:rPr b="1" dirty="0" sz="2000">
                <a:solidFill>
                  <a:srgbClr val="404040"/>
                </a:solidFill>
                <a:latin typeface="Georgia"/>
                <a:cs typeface="Georgia"/>
              </a:rPr>
              <a:t> </a:t>
            </a:r>
            <a:r>
              <a:rPr b="1" dirty="0" sz="2000" spc="-260">
                <a:solidFill>
                  <a:srgbClr val="404040"/>
                </a:solidFill>
                <a:latin typeface="Georgia"/>
                <a:cs typeface="Georgia"/>
              </a:rPr>
              <a:t>n</a:t>
            </a:r>
            <a:r>
              <a:rPr b="1" dirty="0" sz="2000" spc="-225">
                <a:solidFill>
                  <a:srgbClr val="404040"/>
                </a:solidFill>
                <a:latin typeface="Georgia"/>
                <a:cs typeface="Georgia"/>
              </a:rPr>
              <a:t>a</a:t>
            </a:r>
            <a:r>
              <a:rPr b="1" dirty="0" sz="2000" spc="-385">
                <a:solidFill>
                  <a:srgbClr val="404040"/>
                </a:solidFill>
                <a:latin typeface="Georgia"/>
                <a:cs typeface="Georgia"/>
              </a:rPr>
              <a:t>m</a:t>
            </a:r>
            <a:r>
              <a:rPr b="1" dirty="0" sz="2000" spc="-175">
                <a:solidFill>
                  <a:srgbClr val="404040"/>
                </a:solidFill>
                <a:latin typeface="Georgia"/>
                <a:cs typeface="Georgia"/>
              </a:rPr>
              <a:t>e</a:t>
            </a:r>
            <a:r>
              <a:rPr b="1" dirty="0" sz="2000">
                <a:solidFill>
                  <a:srgbClr val="404040"/>
                </a:solidFill>
                <a:latin typeface="Georgia"/>
                <a:cs typeface="Georgia"/>
              </a:rPr>
              <a:t>	</a:t>
            </a:r>
            <a:r>
              <a:rPr b="1" dirty="0" sz="2000" spc="-250">
                <a:solidFill>
                  <a:srgbClr val="404040"/>
                </a:solidFill>
                <a:latin typeface="Georgia"/>
                <a:cs typeface="Georgia"/>
              </a:rPr>
              <a:t>:</a:t>
            </a:r>
            <a:r>
              <a:rPr b="1" dirty="0" sz="2000" spc="-20">
                <a:solidFill>
                  <a:srgbClr val="404040"/>
                </a:solidFill>
                <a:latin typeface="Georgia"/>
                <a:cs typeface="Georgia"/>
              </a:rPr>
              <a:t> </a:t>
            </a:r>
            <a:r>
              <a:rPr b="1" dirty="0" sz="2000" lang="en-US" spc="-20">
                <a:solidFill>
                  <a:srgbClr val="404040"/>
                </a:solidFill>
                <a:latin typeface="Georgia"/>
                <a:cs typeface="Georgia"/>
              </a:rPr>
              <a:t>p</a:t>
            </a:r>
            <a:r>
              <a:rPr b="1" dirty="0" sz="2000" lang="en-US" spc="-20">
                <a:solidFill>
                  <a:srgbClr val="404040"/>
                </a:solidFill>
                <a:latin typeface="Georgia"/>
                <a:cs typeface="Georgia"/>
              </a:rPr>
              <a:t>r</a:t>
            </a:r>
            <a:r>
              <a:rPr b="1" dirty="0" sz="2000" lang="en-US" spc="-20">
                <a:solidFill>
                  <a:srgbClr val="404040"/>
                </a:solidFill>
                <a:latin typeface="Georgia"/>
                <a:cs typeface="Georgia"/>
              </a:rPr>
              <a:t>o</a:t>
            </a:r>
            <a:r>
              <a:rPr b="1" dirty="0" sz="2000" lang="en-US" spc="-20">
                <a:solidFill>
                  <a:srgbClr val="404040"/>
                </a:solidFill>
                <a:latin typeface="Georgia"/>
                <a:cs typeface="Georgia"/>
              </a:rPr>
              <a:t>j</a:t>
            </a:r>
            <a:r>
              <a:rPr b="1" dirty="0" sz="2000" lang="en-US" spc="-20">
                <a:solidFill>
                  <a:srgbClr val="404040"/>
                </a:solidFill>
                <a:latin typeface="Georgia"/>
                <a:cs typeface="Georgia"/>
              </a:rPr>
              <a:t>_</a:t>
            </a:r>
            <a:r>
              <a:rPr b="1" dirty="0" sz="2000" lang="en-US" spc="-20">
                <a:solidFill>
                  <a:srgbClr val="404040"/>
                </a:solidFill>
                <a:latin typeface="Georgia"/>
                <a:cs typeface="Georgia"/>
              </a:rPr>
              <a:t>2</a:t>
            </a:r>
            <a:r>
              <a:rPr b="1" dirty="0" sz="2000" lang="en-US" spc="-20">
                <a:solidFill>
                  <a:srgbClr val="404040"/>
                </a:solidFill>
                <a:latin typeface="Georgia"/>
                <a:cs typeface="Georgia"/>
              </a:rPr>
              <a:t>2</a:t>
            </a:r>
            <a:r>
              <a:rPr b="1" dirty="0" sz="2000" lang="en-US" spc="-20">
                <a:solidFill>
                  <a:srgbClr val="404040"/>
                </a:solidFill>
                <a:latin typeface="Georgia"/>
                <a:cs typeface="Georgia"/>
              </a:rPr>
              <a:t>4</a:t>
            </a:r>
            <a:r>
              <a:rPr b="1" dirty="0" sz="2000" lang="en-US" spc="-20">
                <a:solidFill>
                  <a:srgbClr val="404040"/>
                </a:solidFill>
                <a:latin typeface="Georgia"/>
                <a:cs typeface="Georgia"/>
              </a:rPr>
              <a:t>7</a:t>
            </a:r>
            <a:r>
              <a:rPr b="1" dirty="0" sz="2000" lang="en-US" spc="-20">
                <a:solidFill>
                  <a:srgbClr val="404040"/>
                </a:solidFill>
                <a:latin typeface="Georgia"/>
                <a:cs typeface="Georgia"/>
              </a:rPr>
              <a:t>8</a:t>
            </a:r>
            <a:r>
              <a:rPr b="1" dirty="0" sz="2000" lang="en-US" spc="-20">
                <a:solidFill>
                  <a:srgbClr val="404040"/>
                </a:solidFill>
                <a:latin typeface="Georgia"/>
                <a:cs typeface="Georgia"/>
              </a:rPr>
              <a:t>4</a:t>
            </a:r>
            <a:r>
              <a:rPr b="1" dirty="0" sz="2000" lang="en-US" spc="-20">
                <a:solidFill>
                  <a:srgbClr val="404040"/>
                </a:solidFill>
                <a:latin typeface="Georgia"/>
                <a:cs typeface="Georgia"/>
              </a:rPr>
              <a:t>_</a:t>
            </a:r>
            <a:r>
              <a:rPr b="1" dirty="0" sz="2000" lang="en-US" spc="-20">
                <a:solidFill>
                  <a:srgbClr val="404040"/>
                </a:solidFill>
                <a:latin typeface="Georgia"/>
                <a:cs typeface="Georgia"/>
              </a:rPr>
              <a:t>T</a:t>
            </a:r>
            <a:r>
              <a:rPr b="1" dirty="0" sz="2000" lang="en-US" spc="-20">
                <a:solidFill>
                  <a:srgbClr val="404040"/>
                </a:solidFill>
                <a:latin typeface="Georgia"/>
                <a:cs typeface="Georgia"/>
              </a:rPr>
              <a:t>e</a:t>
            </a:r>
            <a:r>
              <a:rPr b="1" dirty="0" sz="2000" lang="en-US" spc="-20">
                <a:solidFill>
                  <a:srgbClr val="404040"/>
                </a:solidFill>
                <a:latin typeface="Georgia"/>
                <a:cs typeface="Georgia"/>
              </a:rPr>
              <a:t>a</a:t>
            </a:r>
            <a:r>
              <a:rPr b="1" dirty="0" sz="2000" lang="en-US" spc="-20">
                <a:solidFill>
                  <a:srgbClr val="404040"/>
                </a:solidFill>
                <a:latin typeface="Georgia"/>
                <a:cs typeface="Georgia"/>
              </a:rPr>
              <a:t>m</a:t>
            </a:r>
            <a:r>
              <a:rPr b="1" dirty="0" sz="2000" lang="en-US" spc="-20">
                <a:solidFill>
                  <a:srgbClr val="404040"/>
                </a:solidFill>
                <a:latin typeface="Georgia"/>
                <a:cs typeface="Georgia"/>
              </a:rPr>
              <a:t>_</a:t>
            </a:r>
            <a:r>
              <a:rPr b="1" dirty="0" sz="2000" lang="en-US" spc="-20">
                <a:solidFill>
                  <a:srgbClr val="404040"/>
                </a:solidFill>
                <a:latin typeface="Georgia"/>
                <a:cs typeface="Georgia"/>
              </a:rPr>
              <a:t>1</a:t>
            </a:r>
            <a:endParaRPr b="1" dirty="0" sz="2000" lang="en-IN" spc="-20">
              <a:solidFill>
                <a:srgbClr val="404040"/>
              </a:solidFill>
              <a:latin typeface="Georgia"/>
              <a:cs typeface="Georgia"/>
            </a:endParaRPr>
          </a:p>
          <a:p>
            <a:pPr marL="12700">
              <a:lnSpc>
                <a:spcPct val="100000"/>
              </a:lnSpc>
              <a:spcBef>
                <a:spcPts val="1075"/>
              </a:spcBef>
              <a:tabLst>
                <a:tab algn="l" pos="1584960"/>
              </a:tabLst>
            </a:pPr>
            <a:r>
              <a:rPr b="1" dirty="0" sz="2000" spc="55">
                <a:solidFill>
                  <a:srgbClr val="404040"/>
                </a:solidFill>
                <a:latin typeface="Georgia"/>
                <a:cs typeface="Georgia"/>
              </a:rPr>
              <a:t>T</a:t>
            </a:r>
            <a:r>
              <a:rPr b="1" dirty="0" sz="2000" spc="-175">
                <a:solidFill>
                  <a:srgbClr val="404040"/>
                </a:solidFill>
                <a:latin typeface="Georgia"/>
                <a:cs typeface="Georgia"/>
              </a:rPr>
              <a:t>e</a:t>
            </a:r>
            <a:r>
              <a:rPr b="1" dirty="0" sz="2000" spc="-225">
                <a:solidFill>
                  <a:srgbClr val="404040"/>
                </a:solidFill>
                <a:latin typeface="Georgia"/>
                <a:cs typeface="Georgia"/>
              </a:rPr>
              <a:t>a</a:t>
            </a:r>
            <a:r>
              <a:rPr b="1" dirty="0" sz="2000" spc="-365">
                <a:solidFill>
                  <a:srgbClr val="404040"/>
                </a:solidFill>
                <a:latin typeface="Georgia"/>
                <a:cs typeface="Georgia"/>
              </a:rPr>
              <a:t>m</a:t>
            </a:r>
            <a:r>
              <a:rPr b="1" dirty="0" sz="2000">
                <a:solidFill>
                  <a:srgbClr val="404040"/>
                </a:solidFill>
                <a:latin typeface="Georgia"/>
                <a:cs typeface="Georgia"/>
              </a:rPr>
              <a:t> </a:t>
            </a:r>
            <a:r>
              <a:rPr b="1" dirty="0" sz="2000" spc="-385">
                <a:solidFill>
                  <a:srgbClr val="404040"/>
                </a:solidFill>
                <a:latin typeface="Georgia"/>
                <a:cs typeface="Georgia"/>
              </a:rPr>
              <a:t>m</a:t>
            </a:r>
            <a:r>
              <a:rPr b="1" dirty="0" sz="2000" spc="-175">
                <a:solidFill>
                  <a:srgbClr val="404040"/>
                </a:solidFill>
                <a:latin typeface="Georgia"/>
                <a:cs typeface="Georgia"/>
              </a:rPr>
              <a:t>e</a:t>
            </a:r>
            <a:r>
              <a:rPr b="1" dirty="0" sz="2000" spc="-385">
                <a:solidFill>
                  <a:srgbClr val="404040"/>
                </a:solidFill>
                <a:latin typeface="Georgia"/>
                <a:cs typeface="Georgia"/>
              </a:rPr>
              <a:t>m</a:t>
            </a:r>
            <a:r>
              <a:rPr b="1" dirty="0" sz="2000" spc="-170">
                <a:solidFill>
                  <a:srgbClr val="404040"/>
                </a:solidFill>
                <a:latin typeface="Georgia"/>
                <a:cs typeface="Georgia"/>
              </a:rPr>
              <a:t>b</a:t>
            </a:r>
            <a:r>
              <a:rPr b="1" dirty="0" sz="2000" spc="-175">
                <a:solidFill>
                  <a:srgbClr val="404040"/>
                </a:solidFill>
                <a:latin typeface="Georgia"/>
                <a:cs typeface="Georgia"/>
              </a:rPr>
              <a:t>e</a:t>
            </a:r>
            <a:r>
              <a:rPr b="1" dirty="0" sz="2000" spc="-210">
                <a:solidFill>
                  <a:srgbClr val="404040"/>
                </a:solidFill>
                <a:latin typeface="Georgia"/>
                <a:cs typeface="Georgia"/>
              </a:rPr>
              <a:t>r</a:t>
            </a:r>
            <a:r>
              <a:rPr b="1" dirty="0" sz="2000" spc="-200">
                <a:solidFill>
                  <a:srgbClr val="404040"/>
                </a:solidFill>
                <a:latin typeface="Georgia"/>
                <a:cs typeface="Georgia"/>
              </a:rPr>
              <a:t>s</a:t>
            </a:r>
            <a:r>
              <a:rPr b="1" dirty="0" sz="2000" spc="-5">
                <a:solidFill>
                  <a:srgbClr val="404040"/>
                </a:solidFill>
                <a:latin typeface="Georgia"/>
                <a:cs typeface="Georgia"/>
              </a:rPr>
              <a:t> </a:t>
            </a:r>
            <a:r>
              <a:rPr b="1" dirty="0" sz="2000" spc="-250">
                <a:solidFill>
                  <a:srgbClr val="404040"/>
                </a:solidFill>
                <a:latin typeface="Georgia"/>
                <a:cs typeface="Georgia"/>
              </a:rPr>
              <a:t>:</a:t>
            </a:r>
            <a:endParaRPr b="1" dirty="0" sz="2000" lang="en-IN" spc="-250">
              <a:solidFill>
                <a:srgbClr val="404040"/>
              </a:solidFill>
              <a:latin typeface="Georgia"/>
              <a:cs typeface="Georgia"/>
            </a:endParaRPr>
          </a:p>
          <a:p>
            <a:pPr marL="12700">
              <a:lnSpc>
                <a:spcPct val="100000"/>
              </a:lnSpc>
              <a:spcBef>
                <a:spcPts val="1075"/>
              </a:spcBef>
              <a:tabLst>
                <a:tab algn="l" pos="1584960"/>
              </a:tabLst>
            </a:pP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M</a:t>
            </a:r>
            <a:r>
              <a:rPr b="1" dirty="0" sz="2000" lang="en-US" spc="-250">
                <a:solidFill>
                  <a:srgbClr val="404040"/>
                </a:solidFill>
                <a:latin typeface="Georgia"/>
                <a:cs typeface="Georgia"/>
              </a:rPr>
              <a:t> </a:t>
            </a:r>
            <a:r>
              <a:rPr b="1" dirty="0" sz="2000" lang="en-US" spc="-250">
                <a:solidFill>
                  <a:srgbClr val="404040"/>
                </a:solidFill>
                <a:latin typeface="Georgia"/>
                <a:cs typeface="Georgia"/>
              </a:rPr>
              <a:t>U</a:t>
            </a:r>
            <a:r>
              <a:rPr b="1" dirty="0" sz="2000" lang="en-US" spc="-250">
                <a:solidFill>
                  <a:srgbClr val="404040"/>
                </a:solidFill>
                <a:latin typeface="Georgia"/>
                <a:cs typeface="Georgia"/>
              </a:rPr>
              <a:t> </a:t>
            </a:r>
            <a:r>
              <a:rPr b="1" dirty="0" sz="2000" lang="en-US" spc="-250">
                <a:solidFill>
                  <a:srgbClr val="404040"/>
                </a:solidFill>
                <a:latin typeface="Georgia"/>
                <a:cs typeface="Georgia"/>
              </a:rPr>
              <a:t>K</a:t>
            </a:r>
            <a:r>
              <a:rPr b="1" dirty="0" sz="2000" lang="en-US" spc="-250">
                <a:solidFill>
                  <a:srgbClr val="404040"/>
                </a:solidFill>
                <a:latin typeface="Georgia"/>
                <a:cs typeface="Georgia"/>
              </a:rPr>
              <a:t> </a:t>
            </a:r>
            <a:r>
              <a:rPr b="1" dirty="0" sz="2000" lang="en-US" spc="-250">
                <a:solidFill>
                  <a:srgbClr val="404040"/>
                </a:solidFill>
                <a:latin typeface="Georgia"/>
                <a:cs typeface="Georgia"/>
              </a:rPr>
              <a:t>E</a:t>
            </a:r>
            <a:r>
              <a:rPr b="1" dirty="0" sz="2000" lang="en-US" spc="-250">
                <a:solidFill>
                  <a:srgbClr val="404040"/>
                </a:solidFill>
                <a:latin typeface="Georgia"/>
                <a:cs typeface="Georgia"/>
              </a:rPr>
              <a:t>S</a:t>
            </a:r>
            <a:r>
              <a:rPr b="1" dirty="0" sz="2000" lang="en-US" spc="-250">
                <a:solidFill>
                  <a:srgbClr val="404040"/>
                </a:solidFill>
                <a:latin typeface="Georgia"/>
                <a:cs typeface="Georgia"/>
              </a:rPr>
              <a:t>H</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S</a:t>
            </a:r>
            <a:r>
              <a:rPr b="1" dirty="0" sz="2000" lang="en-US" spc="-250">
                <a:solidFill>
                  <a:srgbClr val="404040"/>
                </a:solidFill>
                <a:latin typeface="Georgia"/>
                <a:cs typeface="Georgia"/>
              </a:rPr>
              <a:t> </a:t>
            </a:r>
            <a:r>
              <a:rPr b="1" dirty="0" sz="2000" lang="en-US" spc="-250">
                <a:solidFill>
                  <a:srgbClr val="404040"/>
                </a:solidFill>
                <a:latin typeface="Georgia"/>
                <a:cs typeface="Georgia"/>
              </a:rPr>
              <a:t>(</a:t>
            </a:r>
            <a:r>
              <a:rPr b="1" dirty="0" sz="2000" lang="en-US" spc="-250">
                <a:solidFill>
                  <a:srgbClr val="404040"/>
                </a:solidFill>
                <a:latin typeface="Georgia"/>
                <a:cs typeface="Georgia"/>
              </a:rPr>
              <a:t>1</a:t>
            </a:r>
            <a:r>
              <a:rPr b="1" dirty="0" sz="2000" lang="en-US" spc="-250">
                <a:solidFill>
                  <a:srgbClr val="404040"/>
                </a:solidFill>
                <a:latin typeface="Georgia"/>
                <a:cs typeface="Georgia"/>
              </a:rPr>
              <a:t>1</a:t>
            </a:r>
            <a:r>
              <a:rPr b="1" dirty="0" sz="2000" lang="en-US" spc="-250">
                <a:solidFill>
                  <a:srgbClr val="404040"/>
                </a:solidFill>
                <a:latin typeface="Georgia"/>
                <a:cs typeface="Georgia"/>
              </a:rPr>
              <a:t>3</a:t>
            </a:r>
            <a:r>
              <a:rPr b="1" dirty="0" sz="2000" lang="en-US" spc="-250">
                <a:solidFill>
                  <a:srgbClr val="404040"/>
                </a:solidFill>
                <a:latin typeface="Georgia"/>
                <a:cs typeface="Georgia"/>
              </a:rPr>
              <a:t>3</a:t>
            </a:r>
            <a:r>
              <a:rPr b="1" dirty="0" sz="2000" lang="en-US" spc="-250">
                <a:solidFill>
                  <a:srgbClr val="404040"/>
                </a:solidFill>
                <a:latin typeface="Georgia"/>
                <a:cs typeface="Georgia"/>
              </a:rPr>
              <a:t>2</a:t>
            </a:r>
            <a:r>
              <a:rPr b="1" dirty="0" sz="2000" lang="en-US" spc="-250">
                <a:solidFill>
                  <a:srgbClr val="404040"/>
                </a:solidFill>
                <a:latin typeface="Georgia"/>
                <a:cs typeface="Georgia"/>
              </a:rPr>
              <a:t>1</a:t>
            </a:r>
            <a:r>
              <a:rPr b="1" dirty="0" sz="2000" lang="en-US" spc="-250">
                <a:solidFill>
                  <a:srgbClr val="404040"/>
                </a:solidFill>
                <a:latin typeface="Georgia"/>
                <a:cs typeface="Georgia"/>
              </a:rPr>
              <a:t>2</a:t>
            </a:r>
            <a:r>
              <a:rPr b="1" dirty="0" sz="2000" lang="en-US" spc="-250">
                <a:solidFill>
                  <a:srgbClr val="404040"/>
                </a:solidFill>
                <a:latin typeface="Georgia"/>
                <a:cs typeface="Georgia"/>
              </a:rPr>
              <a:t>4</a:t>
            </a:r>
            <a:r>
              <a:rPr b="1" dirty="0" sz="2000" lang="en-US" spc="-250">
                <a:solidFill>
                  <a:srgbClr val="404040"/>
                </a:solidFill>
                <a:latin typeface="Georgia"/>
                <a:cs typeface="Georgia"/>
              </a:rPr>
              <a:t>3</a:t>
            </a:r>
            <a:r>
              <a:rPr b="1" dirty="0" sz="2000" lang="en-US" spc="-250">
                <a:solidFill>
                  <a:srgbClr val="404040"/>
                </a:solidFill>
                <a:latin typeface="Georgia"/>
                <a:cs typeface="Georgia"/>
              </a:rPr>
              <a:t>0</a:t>
            </a:r>
            <a:r>
              <a:rPr b="1" dirty="0" sz="2000" lang="en-US" spc="-250">
                <a:solidFill>
                  <a:srgbClr val="404040"/>
                </a:solidFill>
                <a:latin typeface="Georgia"/>
                <a:cs typeface="Georgia"/>
              </a:rPr>
              <a:t>3</a:t>
            </a:r>
            <a:r>
              <a:rPr b="1" dirty="0" sz="2000" lang="en-US" spc="-250">
                <a:solidFill>
                  <a:srgbClr val="404040"/>
                </a:solidFill>
                <a:latin typeface="Georgia"/>
                <a:cs typeface="Georgia"/>
              </a:rPr>
              <a:t>0</a:t>
            </a:r>
            <a:r>
              <a:rPr b="1" dirty="0" sz="2000" lang="en-US" spc="-250">
                <a:solidFill>
                  <a:srgbClr val="404040"/>
                </a:solidFill>
                <a:latin typeface="Georgia"/>
                <a:cs typeface="Georgia"/>
              </a:rPr>
              <a:t>)</a:t>
            </a:r>
            <a:endParaRPr b="1" dirty="0" sz="2000" lang="en-IN" spc="-250">
              <a:solidFill>
                <a:srgbClr val="404040"/>
              </a:solidFill>
              <a:latin typeface="Georgia"/>
              <a:cs typeface="Georgia"/>
            </a:endParaRPr>
          </a:p>
          <a:p>
            <a:pPr marL="12700">
              <a:lnSpc>
                <a:spcPct val="100000"/>
              </a:lnSpc>
              <a:spcBef>
                <a:spcPts val="1075"/>
              </a:spcBef>
              <a:tabLst>
                <a:tab algn="l" pos="1584960"/>
              </a:tabLst>
            </a:pP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P</a:t>
            </a:r>
            <a:r>
              <a:rPr b="1" dirty="0" sz="2000" lang="en-US" spc="-250">
                <a:solidFill>
                  <a:srgbClr val="404040"/>
                </a:solidFill>
                <a:latin typeface="Georgia"/>
                <a:cs typeface="Georgia"/>
              </a:rPr>
              <a:t> </a:t>
            </a:r>
            <a:r>
              <a:rPr b="1" dirty="0" sz="2000" lang="en-US" spc="-250">
                <a:solidFill>
                  <a:srgbClr val="404040"/>
                </a:solidFill>
                <a:latin typeface="Georgia"/>
                <a:cs typeface="Georgia"/>
              </a:rPr>
              <a:t>R</a:t>
            </a:r>
            <a:r>
              <a:rPr b="1" dirty="0" sz="2000" lang="en-US" spc="-250">
                <a:solidFill>
                  <a:srgbClr val="404040"/>
                </a:solidFill>
                <a:latin typeface="Georgia"/>
                <a:cs typeface="Georgia"/>
              </a:rPr>
              <a:t> </a:t>
            </a:r>
            <a:r>
              <a:rPr b="1" dirty="0" sz="2000" lang="en-US" spc="-250">
                <a:solidFill>
                  <a:srgbClr val="404040"/>
                </a:solidFill>
                <a:latin typeface="Georgia"/>
                <a:cs typeface="Georgia"/>
              </a:rPr>
              <a:t>E</a:t>
            </a:r>
            <a:r>
              <a:rPr b="1" dirty="0" sz="2000" lang="en-US" spc="-250">
                <a:solidFill>
                  <a:srgbClr val="404040"/>
                </a:solidFill>
                <a:latin typeface="Georgia"/>
                <a:cs typeface="Georgia"/>
              </a:rPr>
              <a:t> </a:t>
            </a:r>
            <a:r>
              <a:rPr b="1" dirty="0" sz="2000" lang="en-US" spc="-250">
                <a:solidFill>
                  <a:srgbClr val="404040"/>
                </a:solidFill>
                <a:latin typeface="Georgia"/>
                <a:cs typeface="Georgia"/>
              </a:rPr>
              <a:t>M</a:t>
            </a:r>
            <a:r>
              <a:rPr b="1" dirty="0" sz="2000" lang="en-US" spc="-250">
                <a:solidFill>
                  <a:srgbClr val="404040"/>
                </a:solidFill>
                <a:latin typeface="Georgia"/>
                <a:cs typeface="Georgia"/>
              </a:rPr>
              <a:t> </a:t>
            </a:r>
            <a:r>
              <a:rPr b="1" dirty="0" sz="2000" lang="en-US" spc="-250">
                <a:solidFill>
                  <a:srgbClr val="404040"/>
                </a:solidFill>
                <a:latin typeface="Georgia"/>
                <a:cs typeface="Georgia"/>
              </a:rPr>
              <a:t>K</a:t>
            </a:r>
            <a:r>
              <a:rPr b="1" dirty="0" sz="2000" lang="en-US" spc="-250">
                <a:solidFill>
                  <a:srgbClr val="404040"/>
                </a:solidFill>
                <a:latin typeface="Georgia"/>
                <a:cs typeface="Georgia"/>
              </a:rPr>
              <a:t> </a:t>
            </a:r>
            <a:r>
              <a:rPr b="1" dirty="0" sz="2000" lang="en-US" spc="-250">
                <a:solidFill>
                  <a:srgbClr val="404040"/>
                </a:solidFill>
                <a:latin typeface="Georgia"/>
                <a:cs typeface="Georgia"/>
              </a:rPr>
              <a:t>U</a:t>
            </a:r>
            <a:r>
              <a:rPr b="1" dirty="0" sz="2000" lang="en-US" spc="-250">
                <a:solidFill>
                  <a:srgbClr val="404040"/>
                </a:solidFill>
                <a:latin typeface="Georgia"/>
                <a:cs typeface="Georgia"/>
              </a:rPr>
              <a:t> </a:t>
            </a:r>
            <a:r>
              <a:rPr b="1" dirty="0" sz="2000" lang="en-US" spc="-250">
                <a:solidFill>
                  <a:srgbClr val="404040"/>
                </a:solidFill>
                <a:latin typeface="Georgia"/>
                <a:cs typeface="Georgia"/>
              </a:rPr>
              <a:t>M</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R</a:t>
            </a:r>
            <a:r>
              <a:rPr b="1" dirty="0" sz="2000" lang="en-US" spc="-250">
                <a:solidFill>
                  <a:srgbClr val="404040"/>
                </a:solidFill>
                <a:latin typeface="Georgia"/>
                <a:cs typeface="Georgia"/>
              </a:rPr>
              <a:t>. </a:t>
            </a:r>
            <a:r>
              <a:rPr b="1" dirty="0" sz="2000" lang="en-US" spc="-250">
                <a:solidFill>
                  <a:srgbClr val="404040"/>
                </a:solidFill>
                <a:latin typeface="Georgia"/>
                <a:cs typeface="Georgia"/>
              </a:rPr>
              <a:t>S</a:t>
            </a:r>
            <a:r>
              <a:rPr b="1" dirty="0" sz="2000" lang="en-US" spc="-250">
                <a:solidFill>
                  <a:srgbClr val="404040"/>
                </a:solidFill>
                <a:latin typeface="Georgia"/>
                <a:cs typeface="Georgia"/>
              </a:rPr>
              <a:t>(</a:t>
            </a:r>
            <a:r>
              <a:rPr b="1" dirty="0" sz="2000" lang="en-US" spc="-250">
                <a:solidFill>
                  <a:srgbClr val="404040"/>
                </a:solidFill>
                <a:latin typeface="Georgia"/>
                <a:cs typeface="Georgia"/>
              </a:rPr>
              <a:t>1</a:t>
            </a:r>
            <a:r>
              <a:rPr b="1" dirty="0" sz="2000" lang="en-US" spc="-250">
                <a:solidFill>
                  <a:srgbClr val="404040"/>
                </a:solidFill>
                <a:latin typeface="Georgia"/>
                <a:cs typeface="Georgia"/>
              </a:rPr>
              <a:t>1</a:t>
            </a:r>
            <a:r>
              <a:rPr b="1" dirty="0" sz="2000" lang="en-US" spc="-250">
                <a:solidFill>
                  <a:srgbClr val="404040"/>
                </a:solidFill>
                <a:latin typeface="Georgia"/>
                <a:cs typeface="Georgia"/>
              </a:rPr>
              <a:t>3</a:t>
            </a:r>
            <a:r>
              <a:rPr b="1" dirty="0" sz="2000" lang="en-US" spc="-250">
                <a:solidFill>
                  <a:srgbClr val="404040"/>
                </a:solidFill>
                <a:latin typeface="Georgia"/>
                <a:cs typeface="Georgia"/>
              </a:rPr>
              <a:t>3</a:t>
            </a:r>
            <a:r>
              <a:rPr b="1" dirty="0" sz="2000" lang="en-US" spc="-250">
                <a:solidFill>
                  <a:srgbClr val="404040"/>
                </a:solidFill>
                <a:latin typeface="Georgia"/>
                <a:cs typeface="Georgia"/>
              </a:rPr>
              <a:t>2</a:t>
            </a:r>
            <a:r>
              <a:rPr b="1" dirty="0" sz="2000" lang="en-US" spc="-250">
                <a:solidFill>
                  <a:srgbClr val="404040"/>
                </a:solidFill>
                <a:latin typeface="Georgia"/>
                <a:cs typeface="Georgia"/>
              </a:rPr>
              <a:t>1</a:t>
            </a:r>
            <a:r>
              <a:rPr b="1" dirty="0" sz="2000" lang="en-US" spc="-250">
                <a:solidFill>
                  <a:srgbClr val="404040"/>
                </a:solidFill>
                <a:latin typeface="Georgia"/>
                <a:cs typeface="Georgia"/>
              </a:rPr>
              <a:t>2</a:t>
            </a:r>
            <a:r>
              <a:rPr b="1" dirty="0" sz="2000" lang="en-US" spc="-250">
                <a:solidFill>
                  <a:srgbClr val="404040"/>
                </a:solidFill>
                <a:latin typeface="Georgia"/>
                <a:cs typeface="Georgia"/>
              </a:rPr>
              <a:t>4</a:t>
            </a:r>
            <a:r>
              <a:rPr b="1" dirty="0" sz="2000" lang="en-US" spc="-250">
                <a:solidFill>
                  <a:srgbClr val="404040"/>
                </a:solidFill>
                <a:latin typeface="Georgia"/>
                <a:cs typeface="Georgia"/>
              </a:rPr>
              <a:t>3</a:t>
            </a:r>
            <a:r>
              <a:rPr b="1" dirty="0" sz="2000" lang="en-US" spc="-250">
                <a:solidFill>
                  <a:srgbClr val="404040"/>
                </a:solidFill>
                <a:latin typeface="Georgia"/>
                <a:cs typeface="Georgia"/>
              </a:rPr>
              <a:t>0</a:t>
            </a:r>
            <a:r>
              <a:rPr b="1" dirty="0" sz="2000" lang="en-US" spc="-250">
                <a:solidFill>
                  <a:srgbClr val="404040"/>
                </a:solidFill>
                <a:latin typeface="Georgia"/>
                <a:cs typeface="Georgia"/>
              </a:rPr>
              <a:t>3</a:t>
            </a:r>
            <a:r>
              <a:rPr b="1" dirty="0" sz="2000" lang="en-US" spc="-250">
                <a:solidFill>
                  <a:srgbClr val="404040"/>
                </a:solidFill>
                <a:latin typeface="Georgia"/>
                <a:cs typeface="Georgia"/>
              </a:rPr>
              <a:t>8</a:t>
            </a:r>
            <a:r>
              <a:rPr b="1" dirty="0" sz="2000" lang="en-US" spc="-250">
                <a:solidFill>
                  <a:srgbClr val="404040"/>
                </a:solidFill>
                <a:latin typeface="Georgia"/>
                <a:cs typeface="Georgia"/>
              </a:rPr>
              <a:t>)</a:t>
            </a:r>
            <a:endParaRPr b="1" dirty="0" sz="2000" lang="en-IN" spc="-250">
              <a:solidFill>
                <a:srgbClr val="404040"/>
              </a:solidFill>
              <a:latin typeface="Georgia"/>
              <a:cs typeface="Georgia"/>
            </a:endParaRPr>
          </a:p>
          <a:p>
            <a:pPr marL="12700">
              <a:lnSpc>
                <a:spcPct val="100000"/>
              </a:lnSpc>
              <a:spcBef>
                <a:spcPts val="1075"/>
              </a:spcBef>
              <a:tabLst>
                <a:tab algn="l" pos="1584960"/>
              </a:tabLst>
            </a:pP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P</a:t>
            </a:r>
            <a:r>
              <a:rPr b="1" dirty="0" sz="2000" lang="en-US" spc="-250">
                <a:solidFill>
                  <a:srgbClr val="404040"/>
                </a:solidFill>
                <a:latin typeface="Georgia"/>
                <a:cs typeface="Georgia"/>
              </a:rPr>
              <a:t> </a:t>
            </a:r>
            <a:r>
              <a:rPr b="1" dirty="0" sz="2000" lang="en-US" spc="-250">
                <a:solidFill>
                  <a:srgbClr val="404040"/>
                </a:solidFill>
                <a:latin typeface="Georgia"/>
                <a:cs typeface="Georgia"/>
              </a:rPr>
              <a:t>E</a:t>
            </a:r>
            <a:r>
              <a:rPr b="1" dirty="0" sz="2000" lang="en-US" spc="-250">
                <a:solidFill>
                  <a:srgbClr val="404040"/>
                </a:solidFill>
                <a:latin typeface="Georgia"/>
                <a:cs typeface="Georgia"/>
              </a:rPr>
              <a:t> </a:t>
            </a:r>
            <a:r>
              <a:rPr b="1" dirty="0" sz="2000" lang="en-US" spc="-250">
                <a:solidFill>
                  <a:srgbClr val="404040"/>
                </a:solidFill>
                <a:latin typeface="Georgia"/>
                <a:cs typeface="Georgia"/>
              </a:rPr>
              <a:t>T</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S</a:t>
            </a:r>
            <a:r>
              <a:rPr b="1" dirty="0" sz="2000" lang="en-US" spc="-250">
                <a:solidFill>
                  <a:srgbClr val="404040"/>
                </a:solidFill>
                <a:latin typeface="Georgia"/>
                <a:cs typeface="Georgia"/>
              </a:rPr>
              <a:t> </a:t>
            </a:r>
            <a:r>
              <a:rPr b="1" dirty="0" sz="2000" lang="en-US" spc="-250">
                <a:solidFill>
                  <a:srgbClr val="404040"/>
                </a:solidFill>
                <a:latin typeface="Georgia"/>
                <a:cs typeface="Georgia"/>
              </a:rPr>
              <a:t>R</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V</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N</a:t>
            </a:r>
            <a:r>
              <a:rPr b="1" dirty="0" sz="2000" lang="en-US" spc="-250">
                <a:solidFill>
                  <a:srgbClr val="404040"/>
                </a:solidFill>
                <a:latin typeface="Georgia"/>
                <a:cs typeface="Georgia"/>
              </a:rPr>
              <a:t>.</a:t>
            </a:r>
            <a:r>
              <a:rPr b="1" dirty="0" sz="2000" lang="en-US" spc="-250">
                <a:solidFill>
                  <a:srgbClr val="404040"/>
                </a:solidFill>
                <a:latin typeface="Georgia"/>
                <a:cs typeface="Georgia"/>
              </a:rPr>
              <a:t> </a:t>
            </a:r>
            <a:r>
              <a:rPr b="1" dirty="0" sz="2000" lang="en-US" spc="-250">
                <a:solidFill>
                  <a:srgbClr val="404040"/>
                </a:solidFill>
                <a:latin typeface="Georgia"/>
                <a:cs typeface="Georgia"/>
              </a:rPr>
              <a:t>K</a:t>
            </a:r>
            <a:r>
              <a:rPr b="1" dirty="0" sz="2000" lang="en-US" spc="-250">
                <a:solidFill>
                  <a:srgbClr val="404040"/>
                </a:solidFill>
                <a:latin typeface="Georgia"/>
                <a:cs typeface="Georgia"/>
              </a:rPr>
              <a:t> </a:t>
            </a:r>
            <a:r>
              <a:rPr b="1" dirty="0" sz="2000" lang="en-US" spc="-250">
                <a:solidFill>
                  <a:srgbClr val="404040"/>
                </a:solidFill>
                <a:latin typeface="Georgia"/>
                <a:cs typeface="Georgia"/>
              </a:rPr>
              <a:t>U</a:t>
            </a:r>
            <a:r>
              <a:rPr b="1" dirty="0" sz="2000" lang="en-US" spc="-250">
                <a:solidFill>
                  <a:srgbClr val="404040"/>
                </a:solidFill>
                <a:latin typeface="Georgia"/>
                <a:cs typeface="Georgia"/>
              </a:rPr>
              <a:t> </a:t>
            </a:r>
            <a:r>
              <a:rPr b="1" dirty="0" sz="2000" lang="en-US" spc="-250">
                <a:solidFill>
                  <a:srgbClr val="404040"/>
                </a:solidFill>
                <a:latin typeface="Georgia"/>
                <a:cs typeface="Georgia"/>
              </a:rPr>
              <a:t>M</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R</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a:t>
            </a:r>
            <a:r>
              <a:rPr b="1" dirty="0" sz="2000" lang="en-US" spc="-250">
                <a:solidFill>
                  <a:srgbClr val="404040"/>
                </a:solidFill>
                <a:latin typeface="Georgia"/>
                <a:cs typeface="Georgia"/>
              </a:rPr>
              <a:t>1</a:t>
            </a:r>
            <a:r>
              <a:rPr b="1" dirty="0" sz="2000" lang="en-US" spc="-250">
                <a:solidFill>
                  <a:srgbClr val="404040"/>
                </a:solidFill>
                <a:latin typeface="Georgia"/>
                <a:cs typeface="Georgia"/>
              </a:rPr>
              <a:t>1</a:t>
            </a:r>
            <a:r>
              <a:rPr b="1" dirty="0" sz="2000" lang="en-US" spc="-250">
                <a:solidFill>
                  <a:srgbClr val="404040"/>
                </a:solidFill>
                <a:latin typeface="Georgia"/>
                <a:cs typeface="Georgia"/>
              </a:rPr>
              <a:t>3</a:t>
            </a:r>
            <a:r>
              <a:rPr b="1" dirty="0" sz="2000" lang="en-US" spc="-250">
                <a:solidFill>
                  <a:srgbClr val="404040"/>
                </a:solidFill>
                <a:latin typeface="Georgia"/>
                <a:cs typeface="Georgia"/>
              </a:rPr>
              <a:t>3</a:t>
            </a:r>
            <a:r>
              <a:rPr b="1" dirty="0" sz="2000" lang="en-US" spc="-250">
                <a:solidFill>
                  <a:srgbClr val="404040"/>
                </a:solidFill>
                <a:latin typeface="Georgia"/>
                <a:cs typeface="Georgia"/>
              </a:rPr>
              <a:t>2</a:t>
            </a:r>
            <a:r>
              <a:rPr b="1" dirty="0" sz="2000" lang="en-US" spc="-250">
                <a:solidFill>
                  <a:srgbClr val="404040"/>
                </a:solidFill>
                <a:latin typeface="Georgia"/>
                <a:cs typeface="Georgia"/>
              </a:rPr>
              <a:t>1</a:t>
            </a:r>
            <a:r>
              <a:rPr b="1" dirty="0" sz="2000" lang="en-US" spc="-250">
                <a:solidFill>
                  <a:srgbClr val="404040"/>
                </a:solidFill>
                <a:latin typeface="Georgia"/>
                <a:cs typeface="Georgia"/>
              </a:rPr>
              <a:t>2</a:t>
            </a:r>
            <a:r>
              <a:rPr b="1" dirty="0" sz="2000" lang="en-US" spc="-250">
                <a:solidFill>
                  <a:srgbClr val="404040"/>
                </a:solidFill>
                <a:latin typeface="Georgia"/>
                <a:cs typeface="Georgia"/>
              </a:rPr>
              <a:t>4</a:t>
            </a:r>
            <a:r>
              <a:rPr b="1" dirty="0" sz="2000" lang="en-US" spc="-250">
                <a:solidFill>
                  <a:srgbClr val="404040"/>
                </a:solidFill>
                <a:latin typeface="Georgia"/>
                <a:cs typeface="Georgia"/>
              </a:rPr>
              <a:t>3</a:t>
            </a:r>
            <a:r>
              <a:rPr b="1" dirty="0" sz="2000" lang="en-US" spc="-250">
                <a:solidFill>
                  <a:srgbClr val="404040"/>
                </a:solidFill>
                <a:latin typeface="Georgia"/>
                <a:cs typeface="Georgia"/>
              </a:rPr>
              <a:t>0</a:t>
            </a:r>
            <a:r>
              <a:rPr b="1" dirty="0" sz="2000" lang="en-US" spc="-250">
                <a:solidFill>
                  <a:srgbClr val="404040"/>
                </a:solidFill>
                <a:latin typeface="Georgia"/>
                <a:cs typeface="Georgia"/>
              </a:rPr>
              <a:t>3</a:t>
            </a:r>
            <a:r>
              <a:rPr b="1" dirty="0" sz="2000" lang="en-US" spc="-250">
                <a:solidFill>
                  <a:srgbClr val="404040"/>
                </a:solidFill>
                <a:latin typeface="Georgia"/>
                <a:cs typeface="Georgia"/>
              </a:rPr>
              <a:t>6</a:t>
            </a:r>
            <a:r>
              <a:rPr b="1" dirty="0" sz="2000" lang="en-US" spc="-250">
                <a:solidFill>
                  <a:srgbClr val="404040"/>
                </a:solidFill>
                <a:latin typeface="Georgia"/>
                <a:cs typeface="Georgia"/>
              </a:rPr>
              <a:t>)</a:t>
            </a:r>
            <a:endParaRPr b="1" dirty="0" sz="2000" lang="en-IN" spc="-250">
              <a:solidFill>
                <a:srgbClr val="404040"/>
              </a:solidFill>
              <a:latin typeface="Georgia"/>
              <a:cs typeface="Georgia"/>
            </a:endParaRPr>
          </a:p>
          <a:p>
            <a:pPr marL="12700">
              <a:lnSpc>
                <a:spcPct val="100000"/>
              </a:lnSpc>
              <a:spcBef>
                <a:spcPts val="1075"/>
              </a:spcBef>
              <a:tabLst>
                <a:tab algn="l" pos="1584960"/>
              </a:tabLst>
            </a:pP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N</a:t>
            </a:r>
            <a:r>
              <a:rPr b="1" dirty="0" sz="2000" lang="en-US" spc="-250">
                <a:solidFill>
                  <a:srgbClr val="404040"/>
                </a:solidFill>
                <a:latin typeface="Georgia"/>
                <a:cs typeface="Georgia"/>
              </a:rPr>
              <a:t> </a:t>
            </a:r>
            <a:r>
              <a:rPr b="1" dirty="0" sz="2000" lang="en-US" spc="-250">
                <a:solidFill>
                  <a:srgbClr val="404040"/>
                </a:solidFill>
                <a:latin typeface="Georgia"/>
                <a:cs typeface="Georgia"/>
              </a:rPr>
              <a:t>I</a:t>
            </a:r>
            <a:r>
              <a:rPr b="1" dirty="0" sz="2000" lang="en-US" spc="-250">
                <a:solidFill>
                  <a:srgbClr val="404040"/>
                </a:solidFill>
                <a:latin typeface="Georgia"/>
                <a:cs typeface="Georgia"/>
              </a:rPr>
              <a:t> </a:t>
            </a:r>
            <a:r>
              <a:rPr b="1" dirty="0" sz="2000" lang="en-US" spc="-250">
                <a:solidFill>
                  <a:srgbClr val="404040"/>
                </a:solidFill>
                <a:latin typeface="Georgia"/>
                <a:cs typeface="Georgia"/>
              </a:rPr>
              <a:t>T</a:t>
            </a:r>
            <a:r>
              <a:rPr b="1" dirty="0" sz="2000" lang="en-US" spc="-250">
                <a:solidFill>
                  <a:srgbClr val="404040"/>
                </a:solidFill>
                <a:latin typeface="Georgia"/>
                <a:cs typeface="Georgia"/>
              </a:rPr>
              <a:t> </a:t>
            </a:r>
            <a:r>
              <a:rPr b="1" dirty="0" sz="2000" lang="en-US" spc="-250">
                <a:solidFill>
                  <a:srgbClr val="404040"/>
                </a:solidFill>
                <a:latin typeface="Georgia"/>
                <a:cs typeface="Georgia"/>
              </a:rPr>
              <a:t>H</a:t>
            </a:r>
            <a:r>
              <a:rPr b="1" dirty="0" sz="2000" lang="en-US" spc="-250">
                <a:solidFill>
                  <a:srgbClr val="404040"/>
                </a:solidFill>
                <a:latin typeface="Georgia"/>
                <a:cs typeface="Georgia"/>
              </a:rPr>
              <a:t> </a:t>
            </a:r>
            <a:r>
              <a:rPr b="1" dirty="0" sz="2000" lang="en-US" spc="-250">
                <a:solidFill>
                  <a:srgbClr val="404040"/>
                </a:solidFill>
                <a:latin typeface="Georgia"/>
                <a:cs typeface="Georgia"/>
              </a:rPr>
              <a:t>I</a:t>
            </a:r>
            <a:r>
              <a:rPr b="1" dirty="0" sz="2000" lang="en-US" spc="-250">
                <a:solidFill>
                  <a:srgbClr val="404040"/>
                </a:solidFill>
                <a:latin typeface="Georgia"/>
                <a:cs typeface="Georgia"/>
              </a:rPr>
              <a:t> </a:t>
            </a:r>
            <a:r>
              <a:rPr b="1" dirty="0" sz="2000" lang="en-US" spc="-250">
                <a:solidFill>
                  <a:srgbClr val="404040"/>
                </a:solidFill>
                <a:latin typeface="Georgia"/>
                <a:cs typeface="Georgia"/>
              </a:rPr>
              <a:t>S</a:t>
            </a:r>
            <a:r>
              <a:rPr b="1" dirty="0" sz="2000" lang="en-US" spc="-250">
                <a:solidFill>
                  <a:srgbClr val="404040"/>
                </a:solidFill>
                <a:latin typeface="Georgia"/>
                <a:cs typeface="Georgia"/>
              </a:rPr>
              <a:t> </a:t>
            </a:r>
            <a:r>
              <a:rPr b="1" dirty="0" sz="2000" lang="en-US" spc="-250">
                <a:solidFill>
                  <a:srgbClr val="404040"/>
                </a:solidFill>
                <a:latin typeface="Georgia"/>
                <a:cs typeface="Georgia"/>
              </a:rPr>
              <a:t>H</a:t>
            </a:r>
            <a:r>
              <a:rPr b="1" dirty="0" sz="2000" lang="en-US" spc="-250">
                <a:solidFill>
                  <a:srgbClr val="404040"/>
                </a:solidFill>
                <a:latin typeface="Georgia"/>
                <a:cs typeface="Georgia"/>
              </a:rPr>
              <a:t>. </a:t>
            </a:r>
            <a:r>
              <a:rPr b="1" dirty="0" sz="2000" lang="en-US" spc="-250">
                <a:solidFill>
                  <a:srgbClr val="404040"/>
                </a:solidFill>
                <a:latin typeface="Georgia"/>
                <a:cs typeface="Georgia"/>
              </a:rPr>
              <a:t> </a:t>
            </a:r>
            <a:r>
              <a:rPr b="1" dirty="0" sz="2000" lang="en-US" spc="-250">
                <a:solidFill>
                  <a:srgbClr val="404040"/>
                </a:solidFill>
                <a:latin typeface="Georgia"/>
                <a:cs typeface="Georgia"/>
              </a:rPr>
              <a:t>N</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R</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Y</a:t>
            </a:r>
            <a:r>
              <a:rPr b="1" dirty="0" sz="2000" lang="en-US" spc="-250">
                <a:solidFill>
                  <a:srgbClr val="404040"/>
                </a:solidFill>
                <a:latin typeface="Georgia"/>
                <a:cs typeface="Georgia"/>
              </a:rPr>
              <a:t>A</a:t>
            </a:r>
            <a:r>
              <a:rPr b="1" dirty="0" sz="2000" lang="en-US" spc="-250">
                <a:solidFill>
                  <a:srgbClr val="404040"/>
                </a:solidFill>
                <a:latin typeface="Georgia"/>
                <a:cs typeface="Georgia"/>
              </a:rPr>
              <a:t>N</a:t>
            </a:r>
            <a:r>
              <a:rPr b="1" dirty="0" sz="2000" lang="en-US" spc="-250">
                <a:solidFill>
                  <a:srgbClr val="404040"/>
                </a:solidFill>
                <a:latin typeface="Georgia"/>
                <a:cs typeface="Georgia"/>
              </a:rPr>
              <a:t> </a:t>
            </a:r>
            <a:r>
              <a:rPr b="1" dirty="0" sz="2000" lang="en-US" spc="-250">
                <a:solidFill>
                  <a:srgbClr val="404040"/>
                </a:solidFill>
                <a:latin typeface="Georgia"/>
                <a:cs typeface="Georgia"/>
              </a:rPr>
              <a:t>A</a:t>
            </a:r>
            <a:r>
              <a:rPr b="1" dirty="0" sz="2000" lang="en-US" spc="-250">
                <a:solidFill>
                  <a:srgbClr val="404040"/>
                </a:solidFill>
                <a:latin typeface="Georgia"/>
                <a:cs typeface="Georgia"/>
              </a:rPr>
              <a:t> </a:t>
            </a:r>
            <a:r>
              <a:rPr b="1" dirty="0" sz="2000" lang="en-US" spc="-250">
                <a:solidFill>
                  <a:srgbClr val="404040"/>
                </a:solidFill>
                <a:latin typeface="Georgia"/>
                <a:cs typeface="Georgia"/>
              </a:rPr>
              <a:t>N</a:t>
            </a:r>
            <a:r>
              <a:rPr b="1" dirty="0" sz="2000" lang="en-US" spc="-250">
                <a:solidFill>
                  <a:srgbClr val="404040"/>
                </a:solidFill>
                <a:latin typeface="Georgia"/>
                <a:cs typeface="Georgia"/>
              </a:rPr>
              <a:t>. </a:t>
            </a:r>
            <a:r>
              <a:rPr b="1" dirty="0" sz="2000" lang="en-US" spc="-250">
                <a:solidFill>
                  <a:srgbClr val="404040"/>
                </a:solidFill>
                <a:latin typeface="Georgia"/>
                <a:cs typeface="Georgia"/>
              </a:rPr>
              <a:t>(</a:t>
            </a:r>
            <a:r>
              <a:rPr b="1" dirty="0" sz="2000" lang="en-US" spc="-250">
                <a:solidFill>
                  <a:srgbClr val="404040"/>
                </a:solidFill>
                <a:latin typeface="Georgia"/>
                <a:cs typeface="Georgia"/>
              </a:rPr>
              <a:t>1</a:t>
            </a:r>
            <a:r>
              <a:rPr b="1" dirty="0" sz="2000" lang="en-US" spc="-250">
                <a:solidFill>
                  <a:srgbClr val="404040"/>
                </a:solidFill>
                <a:latin typeface="Georgia"/>
                <a:cs typeface="Georgia"/>
              </a:rPr>
              <a:t>1</a:t>
            </a:r>
            <a:r>
              <a:rPr b="1" dirty="0" sz="2000" lang="en-US" spc="-250">
                <a:solidFill>
                  <a:srgbClr val="404040"/>
                </a:solidFill>
                <a:latin typeface="Georgia"/>
                <a:cs typeface="Georgia"/>
              </a:rPr>
              <a:t>3</a:t>
            </a:r>
            <a:r>
              <a:rPr b="1" dirty="0" sz="2000" lang="en-US" spc="-250">
                <a:solidFill>
                  <a:srgbClr val="404040"/>
                </a:solidFill>
                <a:latin typeface="Georgia"/>
                <a:cs typeface="Georgia"/>
              </a:rPr>
              <a:t>3</a:t>
            </a:r>
            <a:r>
              <a:rPr b="1" dirty="0" sz="2000" lang="en-US" spc="-250">
                <a:solidFill>
                  <a:srgbClr val="404040"/>
                </a:solidFill>
                <a:latin typeface="Georgia"/>
                <a:cs typeface="Georgia"/>
              </a:rPr>
              <a:t>2</a:t>
            </a:r>
            <a:r>
              <a:rPr b="1" dirty="0" sz="2000" lang="en-US" spc="-250">
                <a:solidFill>
                  <a:srgbClr val="404040"/>
                </a:solidFill>
                <a:latin typeface="Georgia"/>
                <a:cs typeface="Georgia"/>
              </a:rPr>
              <a:t>1</a:t>
            </a:r>
            <a:r>
              <a:rPr b="1" dirty="0" sz="2000" lang="en-US" spc="-250">
                <a:solidFill>
                  <a:srgbClr val="404040"/>
                </a:solidFill>
                <a:latin typeface="Georgia"/>
                <a:cs typeface="Georgia"/>
              </a:rPr>
              <a:t>2</a:t>
            </a:r>
            <a:r>
              <a:rPr b="1" dirty="0" sz="2000" lang="en-US" spc="-250">
                <a:solidFill>
                  <a:srgbClr val="404040"/>
                </a:solidFill>
                <a:latin typeface="Georgia"/>
                <a:cs typeface="Georgia"/>
              </a:rPr>
              <a:t>4</a:t>
            </a:r>
            <a:r>
              <a:rPr b="1" dirty="0" sz="2000" lang="en-US" spc="-250">
                <a:solidFill>
                  <a:srgbClr val="404040"/>
                </a:solidFill>
                <a:latin typeface="Georgia"/>
                <a:cs typeface="Georgia"/>
              </a:rPr>
              <a:t>3</a:t>
            </a:r>
            <a:r>
              <a:rPr b="1" dirty="0" sz="2000" lang="en-US" spc="-250">
                <a:solidFill>
                  <a:srgbClr val="404040"/>
                </a:solidFill>
                <a:latin typeface="Georgia"/>
                <a:cs typeface="Georgia"/>
              </a:rPr>
              <a:t>0</a:t>
            </a:r>
            <a:r>
              <a:rPr b="1" dirty="0" sz="2000" lang="en-US" spc="-250">
                <a:solidFill>
                  <a:srgbClr val="404040"/>
                </a:solidFill>
                <a:latin typeface="Georgia"/>
                <a:cs typeface="Georgia"/>
              </a:rPr>
              <a:t>3</a:t>
            </a:r>
            <a:r>
              <a:rPr b="1" dirty="0" sz="2000" lang="en-US" spc="-250">
                <a:solidFill>
                  <a:srgbClr val="404040"/>
                </a:solidFill>
                <a:latin typeface="Georgia"/>
                <a:cs typeface="Georgia"/>
              </a:rPr>
              <a:t>2</a:t>
            </a:r>
            <a:r>
              <a:rPr b="1" dirty="0" sz="2000" lang="en-US" spc="-250">
                <a:solidFill>
                  <a:srgbClr val="404040"/>
                </a:solidFill>
                <a:latin typeface="Georgia"/>
                <a:cs typeface="Georgia"/>
              </a:rPr>
              <a:t>)</a:t>
            </a:r>
            <a:endParaRPr b="1" dirty="0" sz="2000" lang="en-IN" spc="-250">
              <a:solidFill>
                <a:srgbClr val="404040"/>
              </a:solidFill>
              <a:latin typeface="Georgia"/>
              <a:cs typeface="Georgia"/>
            </a:endParaRPr>
          </a:p>
          <a:p>
            <a:pPr marL="12700">
              <a:lnSpc>
                <a:spcPct val="100000"/>
              </a:lnSpc>
              <a:spcBef>
                <a:spcPts val="1075"/>
              </a:spcBef>
              <a:tabLst>
                <a:tab algn="l" pos="1584960"/>
              </a:tabLst>
            </a:pPr>
            <a:endParaRPr dirty="0" sz="2000">
              <a:latin typeface="Georgia"/>
              <a:cs typeface="Georgia"/>
            </a:endParaRPr>
          </a:p>
        </p:txBody>
      </p:sp>
      <p:pic>
        <p:nvPicPr>
          <p:cNvPr id="2097152" name="object 5"/>
          <p:cNvPicPr>
            <a:picLocks/>
          </p:cNvPicPr>
          <p:nvPr/>
        </p:nvPicPr>
        <p:blipFill>
          <a:blip xmlns:r="http://schemas.openxmlformats.org/officeDocument/2006/relationships" r:embed="rId1" cstate="print"/>
          <a:stretch>
            <a:fillRect/>
          </a:stretch>
        </p:blipFill>
        <p:spPr>
          <a:xfrm>
            <a:off x="352425" y="238125"/>
            <a:ext cx="9248775" cy="13239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99" name="Title 1"/>
          <p:cNvSpPr>
            <a:spLocks noGrp="1"/>
          </p:cNvSpPr>
          <p:nvPr>
            <p:ph type="title"/>
          </p:nvPr>
        </p:nvSpPr>
        <p:spPr>
          <a:xfrm>
            <a:off x="756602" y="634111"/>
            <a:ext cx="4006215" cy="533400"/>
          </a:xfrm>
        </p:spPr>
        <p:txBody>
          <a:bodyPr/>
          <a:p>
            <a:r>
              <a:rPr b="1" dirty="0" i="0" lang="en-IN">
                <a:effectLst/>
                <a:latin typeface="Söhne"/>
              </a:rPr>
              <a:t>Project</a:t>
            </a:r>
            <a:endParaRPr dirty="0" lang="en-IN"/>
          </a:p>
        </p:txBody>
      </p:sp>
      <p:sp>
        <p:nvSpPr>
          <p:cNvPr id="1048600" name="Text Placeholder 2"/>
          <p:cNvSpPr>
            <a:spLocks noGrp="1"/>
          </p:cNvSpPr>
          <p:nvPr>
            <p:ph type="body" idx="1"/>
          </p:nvPr>
        </p:nvSpPr>
        <p:spPr>
          <a:xfrm>
            <a:off x="667543" y="2023110"/>
            <a:ext cx="8890317" cy="3771900"/>
          </a:xfrm>
        </p:spPr>
        <p:txBody>
          <a:bodyPr/>
          <a:p>
            <a:r>
              <a:rPr dirty="0" sz="2800" lang="en-US"/>
              <a:t>This technology project is dedicated to creating an IoT-based smart water system designed to optimize water management, minimize waste, and enhance overall efficiency. The project involves the development of a platform that employs web development technologies to monitor and manage water resources intelligently. This platform comprises various stages, from sensor integration to data analytics, and is intended to facilitate sustainable water usage and conservation.</a:t>
            </a:r>
            <a:endParaRPr dirty="0" sz="2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601" name="Title 1"/>
          <p:cNvSpPr>
            <a:spLocks noGrp="1"/>
          </p:cNvSpPr>
          <p:nvPr>
            <p:ph type="title"/>
          </p:nvPr>
        </p:nvSpPr>
        <p:spPr>
          <a:xfrm>
            <a:off x="756602" y="634111"/>
            <a:ext cx="4006215" cy="533400"/>
          </a:xfrm>
        </p:spPr>
        <p:txBody>
          <a:bodyPr/>
          <a:p>
            <a:r>
              <a:rPr b="1" dirty="0" i="0" lang="en-IN">
                <a:effectLst/>
                <a:latin typeface="Söhne"/>
              </a:rPr>
              <a:t>Requirements</a:t>
            </a:r>
            <a:endParaRPr dirty="0" lang="en-IN"/>
          </a:p>
        </p:txBody>
      </p:sp>
      <p:sp>
        <p:nvSpPr>
          <p:cNvPr id="1048602" name="Text Placeholder 2"/>
          <p:cNvSpPr>
            <a:spLocks noGrp="1"/>
          </p:cNvSpPr>
          <p:nvPr>
            <p:ph type="body" idx="1"/>
          </p:nvPr>
        </p:nvSpPr>
        <p:spPr>
          <a:xfrm>
            <a:off x="609600" y="1676400"/>
            <a:ext cx="8620351" cy="4038600"/>
          </a:xfrm>
        </p:spPr>
        <p:txBody>
          <a:bodyPr/>
          <a:p>
            <a:pPr indent="-285750" marL="285750">
              <a:buFont typeface="Arial" panose="020B0604020202020204" pitchFamily="34" charset="0"/>
              <a:buChar char="•"/>
            </a:pPr>
            <a:r>
              <a:rPr dirty="0" sz="1600" lang="en-US"/>
              <a:t>IoT Water Sensors: Sensors for measuring water quality, flow rates, and consumption patterns.</a:t>
            </a:r>
          </a:p>
          <a:p>
            <a:pPr indent="-285750" marL="285750">
              <a:buFont typeface="Arial" panose="020B0604020202020204" pitchFamily="34" charset="0"/>
              <a:buChar char="•"/>
            </a:pPr>
            <a:endParaRPr dirty="0" sz="1600" lang="en-US"/>
          </a:p>
          <a:p>
            <a:pPr indent="-285750" marL="285750">
              <a:buFont typeface="Arial" panose="020B0604020202020204" pitchFamily="34" charset="0"/>
              <a:buChar char="•"/>
            </a:pPr>
            <a:r>
              <a:rPr dirty="0" sz="1600" lang="en-US"/>
              <a:t>Microcontrollers: Devices like Arduino or Raspberry Pi for collecting and transmitting data from the sensors.</a:t>
            </a:r>
          </a:p>
          <a:p>
            <a:pPr indent="-285750" marL="285750">
              <a:buFont typeface="Arial" panose="020B0604020202020204" pitchFamily="34" charset="0"/>
              <a:buChar char="•"/>
            </a:pPr>
            <a:endParaRPr dirty="0" sz="1600" lang="en-US"/>
          </a:p>
          <a:p>
            <a:pPr indent="-285750" marL="285750">
              <a:buFont typeface="Arial" panose="020B0604020202020204" pitchFamily="34" charset="0"/>
              <a:buChar char="•"/>
            </a:pPr>
            <a:r>
              <a:rPr dirty="0" sz="1600" lang="en-US"/>
              <a:t>Central Server: A cloud-based server to receive, process, and store data from the sensors.</a:t>
            </a:r>
          </a:p>
          <a:p>
            <a:pPr indent="-285750" marL="285750">
              <a:buFont typeface="Arial" panose="020B0604020202020204" pitchFamily="34" charset="0"/>
              <a:buChar char="•"/>
            </a:pPr>
            <a:endParaRPr dirty="0" sz="1600" lang="en-US"/>
          </a:p>
          <a:p>
            <a:pPr indent="-285750" marL="285750">
              <a:buFont typeface="Arial" panose="020B0604020202020204" pitchFamily="34" charset="0"/>
              <a:buChar char="•"/>
            </a:pPr>
            <a:r>
              <a:rPr dirty="0" sz="1600" lang="en-US"/>
              <a:t>Database: A robust database system for storing and retrieving water data.</a:t>
            </a:r>
          </a:p>
          <a:p>
            <a:pPr indent="-285750" marL="285750">
              <a:buFont typeface="Arial" panose="020B0604020202020204" pitchFamily="34" charset="0"/>
              <a:buChar char="•"/>
            </a:pPr>
            <a:endParaRPr dirty="0" sz="1600" lang="en-US"/>
          </a:p>
          <a:p>
            <a:pPr indent="-285750" marL="285750">
              <a:buFont typeface="Arial" panose="020B0604020202020204" pitchFamily="34" charset="0"/>
              <a:buChar char="•"/>
            </a:pPr>
            <a:r>
              <a:rPr dirty="0" sz="1600" lang="en-US"/>
              <a:t>Web Application: A user-friendly web application for data visualization, user interactions, and analytics.</a:t>
            </a:r>
          </a:p>
          <a:p>
            <a:pPr indent="-285750" marL="285750">
              <a:buFont typeface="Arial" panose="020B0604020202020204" pitchFamily="34" charset="0"/>
              <a:buChar char="•"/>
            </a:pPr>
            <a:endParaRPr dirty="0" sz="1600" lang="en-US"/>
          </a:p>
          <a:p>
            <a:pPr indent="-285750" marL="285750">
              <a:buFont typeface="Arial" panose="020B0604020202020204" pitchFamily="34" charset="0"/>
              <a:buChar char="•"/>
            </a:pPr>
            <a:r>
              <a:rPr dirty="0" sz="1600" lang="en-US"/>
              <a:t>Communication Protocols: MQTT or HTTP for transmitting data from sensors to the central server.</a:t>
            </a:r>
            <a:endParaRPr dirty="0" sz="2800" lang="en-US"/>
          </a:p>
          <a:p>
            <a:endParaRPr dirty="0" sz="28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603" name="Title 1"/>
          <p:cNvSpPr>
            <a:spLocks noGrp="1"/>
          </p:cNvSpPr>
          <p:nvPr>
            <p:ph type="title"/>
          </p:nvPr>
        </p:nvSpPr>
        <p:spPr>
          <a:xfrm>
            <a:off x="756602" y="634111"/>
            <a:ext cx="4006215" cy="533400"/>
          </a:xfrm>
        </p:spPr>
        <p:txBody>
          <a:bodyPr/>
          <a:p>
            <a:r>
              <a:rPr dirty="0" lang="en-IN"/>
              <a:t>Web Technologies:</a:t>
            </a:r>
          </a:p>
        </p:txBody>
      </p:sp>
      <p:sp>
        <p:nvSpPr>
          <p:cNvPr id="1048604" name="Text Placeholder 2"/>
          <p:cNvSpPr>
            <a:spLocks noGrp="1"/>
          </p:cNvSpPr>
          <p:nvPr>
            <p:ph type="body" idx="1"/>
          </p:nvPr>
        </p:nvSpPr>
        <p:spPr>
          <a:xfrm>
            <a:off x="609600" y="1905000"/>
            <a:ext cx="9758998" cy="3733800"/>
          </a:xfrm>
        </p:spPr>
        <p:txBody>
          <a:bodyPr/>
          <a:p>
            <a:pPr indent="-285750" marL="285750">
              <a:buFont typeface="Arial" panose="020B0604020202020204" pitchFamily="34" charset="0"/>
              <a:buChar char="•"/>
            </a:pPr>
            <a:r>
              <a:rPr dirty="0" lang="en-IN"/>
              <a:t>Front-end Development: HTML, CSS, JavaScript, and front-end frameworks (e.g., React, Angular, or Vue.js) for designing the web application's user interface.</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Back-end Development: Node.js, Python, or Java for the server-side application responsible for data processing, database communication, and business logic.</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Database: SQL or NoSQL databases such as MySQL, PostgreSQL, MongoDB, or Firebase for efficient data storage and retrieval.</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Cloud Services: Cloud platforms like AWS, Azure, or Google Cloud for hosting the central server and ensuring scalability and availability.</a:t>
            </a:r>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dirty="0" lang="en-IN"/>
              <a:t>Data Visualization: Leverage data visualization libraries to create informative charts and graphs that display water usage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object 2"/>
          <p:cNvSpPr txBox="1">
            <a:spLocks noGrp="1"/>
          </p:cNvSpPr>
          <p:nvPr>
            <p:ph type="title"/>
          </p:nvPr>
        </p:nvSpPr>
        <p:spPr>
          <a:xfrm>
            <a:off x="609600" y="264390"/>
            <a:ext cx="5181600" cy="567463"/>
          </a:xfrm>
          <a:prstGeom prst="rect"/>
        </p:spPr>
        <p:txBody>
          <a:bodyPr bIns="0" lIns="0" rIns="0" rtlCol="0" tIns="13335" vert="horz" wrap="square">
            <a:spAutoFit/>
          </a:bodyPr>
          <a:p>
            <a:pPr marL="12700">
              <a:lnSpc>
                <a:spcPct val="100000"/>
              </a:lnSpc>
              <a:spcBef>
                <a:spcPts val="105"/>
              </a:spcBef>
            </a:pPr>
            <a:r>
              <a:rPr dirty="0" lang="en-IN" spc="-5"/>
              <a:t>Stages of Development:</a:t>
            </a:r>
            <a:endParaRPr dirty="0" spc="-5"/>
          </a:p>
        </p:txBody>
      </p:sp>
      <p:sp>
        <p:nvSpPr>
          <p:cNvPr id="1048609" name="object 3"/>
          <p:cNvSpPr txBox="1">
            <a:spLocks noGrp="1"/>
          </p:cNvSpPr>
          <p:nvPr>
            <p:ph type="body" idx="1"/>
          </p:nvPr>
        </p:nvSpPr>
        <p:spPr>
          <a:xfrm>
            <a:off x="756602" y="1117155"/>
            <a:ext cx="8362315" cy="4954270"/>
          </a:xfrm>
          <a:prstGeom prst="rect"/>
        </p:spPr>
        <p:txBody>
          <a:bodyPr bIns="0" lIns="0" rIns="0" rtlCol="0" tIns="148590" vert="horz" wrap="square">
            <a:spAutoFit/>
          </a:bodyPr>
          <a:p>
            <a:pPr algn="just" indent="-285750" marL="298450">
              <a:lnSpc>
                <a:spcPct val="100000"/>
              </a:lnSpc>
              <a:spcBef>
                <a:spcPts val="1170"/>
              </a:spcBef>
              <a:buFont typeface="Arial" panose="020B0604020202020204" pitchFamily="34" charset="0"/>
              <a:buChar char="•"/>
            </a:pPr>
            <a:r>
              <a:rPr dirty="0" sz="1200" lang="en-US" spc="-10">
                <a:solidFill>
                  <a:schemeClr val="tx1"/>
                </a:solidFill>
                <a:latin typeface="Calibri"/>
                <a:cs typeface="Calibri"/>
              </a:rPr>
              <a:t>Sensor Integration: Integrate IoT water sensors into the system to monitor water quality, consumption, and flow rates.</a:t>
            </a:r>
          </a:p>
          <a:p>
            <a:pPr algn="just" indent="-285750" marL="298450">
              <a:lnSpc>
                <a:spcPct val="100000"/>
              </a:lnSpc>
              <a:spcBef>
                <a:spcPts val="1170"/>
              </a:spcBef>
              <a:buFont typeface="Arial" panose="020B0604020202020204" pitchFamily="34" charset="0"/>
              <a:buChar char="•"/>
            </a:pPr>
            <a:endParaRPr dirty="0" sz="1200" lang="en-US" spc="-10">
              <a:solidFill>
                <a:schemeClr val="tx1"/>
              </a:solidFill>
              <a:latin typeface="Calibri"/>
              <a:cs typeface="Calibri"/>
            </a:endParaRPr>
          </a:p>
          <a:p>
            <a:pPr algn="just" indent="-285750" marL="298450">
              <a:lnSpc>
                <a:spcPct val="100000"/>
              </a:lnSpc>
              <a:spcBef>
                <a:spcPts val="1170"/>
              </a:spcBef>
              <a:buFont typeface="Arial" panose="020B0604020202020204" pitchFamily="34" charset="0"/>
              <a:buChar char="•"/>
            </a:pPr>
            <a:r>
              <a:rPr dirty="0" sz="1200" lang="en-US" spc="-10">
                <a:solidFill>
                  <a:schemeClr val="tx1"/>
                </a:solidFill>
                <a:latin typeface="Calibri"/>
                <a:cs typeface="Calibri"/>
              </a:rPr>
              <a:t>Server Setup: Establish a cloud-based server for receiving, processing, and storing data from the sensors.</a:t>
            </a:r>
          </a:p>
          <a:p>
            <a:pPr algn="just" indent="-285750" marL="298450">
              <a:lnSpc>
                <a:spcPct val="100000"/>
              </a:lnSpc>
              <a:spcBef>
                <a:spcPts val="1170"/>
              </a:spcBef>
              <a:buFont typeface="Arial" panose="020B0604020202020204" pitchFamily="34" charset="0"/>
              <a:buChar char="•"/>
            </a:pPr>
            <a:endParaRPr dirty="0" sz="1200" lang="en-US" spc="-10">
              <a:solidFill>
                <a:schemeClr val="tx1"/>
              </a:solidFill>
              <a:latin typeface="Calibri"/>
              <a:cs typeface="Calibri"/>
            </a:endParaRPr>
          </a:p>
          <a:p>
            <a:pPr algn="just" indent="-285750" marL="298450">
              <a:lnSpc>
                <a:spcPct val="100000"/>
              </a:lnSpc>
              <a:spcBef>
                <a:spcPts val="1170"/>
              </a:spcBef>
              <a:buFont typeface="Arial" panose="020B0604020202020204" pitchFamily="34" charset="0"/>
              <a:buChar char="•"/>
            </a:pPr>
            <a:r>
              <a:rPr dirty="0" sz="1200" lang="en-US" spc="-10">
                <a:solidFill>
                  <a:schemeClr val="tx1"/>
                </a:solidFill>
                <a:latin typeface="Calibri"/>
                <a:cs typeface="Calibri"/>
              </a:rPr>
              <a:t>Data Processing: Develop scripts and algorithms to analyze incoming water data for quality and efficiency.</a:t>
            </a:r>
          </a:p>
          <a:p>
            <a:pPr algn="just" indent="-285750" marL="298450">
              <a:lnSpc>
                <a:spcPct val="100000"/>
              </a:lnSpc>
              <a:spcBef>
                <a:spcPts val="1170"/>
              </a:spcBef>
              <a:buFont typeface="Arial" panose="020B0604020202020204" pitchFamily="34" charset="0"/>
              <a:buChar char="•"/>
            </a:pPr>
            <a:endParaRPr dirty="0" sz="1200" lang="en-US" spc="-10">
              <a:solidFill>
                <a:schemeClr val="tx1"/>
              </a:solidFill>
              <a:latin typeface="Calibri"/>
              <a:cs typeface="Calibri"/>
            </a:endParaRPr>
          </a:p>
          <a:p>
            <a:pPr algn="just" indent="-285750" marL="298450">
              <a:lnSpc>
                <a:spcPct val="100000"/>
              </a:lnSpc>
              <a:spcBef>
                <a:spcPts val="1170"/>
              </a:spcBef>
              <a:buFont typeface="Arial" panose="020B0604020202020204" pitchFamily="34" charset="0"/>
              <a:buChar char="•"/>
            </a:pPr>
            <a:r>
              <a:rPr dirty="0" sz="1200" lang="en-US" spc="-10">
                <a:solidFill>
                  <a:schemeClr val="tx1"/>
                </a:solidFill>
                <a:latin typeface="Calibri"/>
                <a:cs typeface="Calibri"/>
              </a:rPr>
              <a:t>Web Application Development: Create a user-friendly web application for data visualization, user interactions, and analytics.</a:t>
            </a:r>
          </a:p>
          <a:p>
            <a:pPr algn="just" indent="-285750" marL="298450">
              <a:lnSpc>
                <a:spcPct val="100000"/>
              </a:lnSpc>
              <a:spcBef>
                <a:spcPts val="1170"/>
              </a:spcBef>
              <a:buFont typeface="Arial" panose="020B0604020202020204" pitchFamily="34" charset="0"/>
              <a:buChar char="•"/>
            </a:pPr>
            <a:endParaRPr dirty="0" sz="1200" lang="en-US" spc="-10">
              <a:solidFill>
                <a:schemeClr val="tx1"/>
              </a:solidFill>
              <a:latin typeface="Calibri"/>
              <a:cs typeface="Calibri"/>
            </a:endParaRPr>
          </a:p>
          <a:p>
            <a:pPr algn="just" indent="-285750" marL="298450">
              <a:lnSpc>
                <a:spcPct val="100000"/>
              </a:lnSpc>
              <a:spcBef>
                <a:spcPts val="1170"/>
              </a:spcBef>
              <a:buFont typeface="Arial" panose="020B0604020202020204" pitchFamily="34" charset="0"/>
              <a:buChar char="•"/>
            </a:pPr>
            <a:r>
              <a:rPr dirty="0" sz="1200" lang="en-US" spc="-10">
                <a:solidFill>
                  <a:schemeClr val="tx1"/>
                </a:solidFill>
                <a:latin typeface="Calibri"/>
                <a:cs typeface="Calibri"/>
              </a:rPr>
              <a:t>Real-time Monitoring: Implement real-time monitoring features to enable users to track water usage and quality in real-time.</a:t>
            </a:r>
          </a:p>
          <a:p>
            <a:pPr algn="just" indent="-285750" marL="298450">
              <a:lnSpc>
                <a:spcPct val="100000"/>
              </a:lnSpc>
              <a:spcBef>
                <a:spcPts val="1170"/>
              </a:spcBef>
              <a:buFont typeface="Arial" panose="020B0604020202020204" pitchFamily="34" charset="0"/>
              <a:buChar char="•"/>
            </a:pPr>
            <a:endParaRPr dirty="0" sz="1200" lang="en-US" spc="-10">
              <a:solidFill>
                <a:schemeClr val="tx1"/>
              </a:solidFill>
              <a:latin typeface="Calibri"/>
              <a:cs typeface="Calibri"/>
            </a:endParaRPr>
          </a:p>
          <a:p>
            <a:pPr algn="just" indent="-285750" marL="298450">
              <a:lnSpc>
                <a:spcPct val="100000"/>
              </a:lnSpc>
              <a:spcBef>
                <a:spcPts val="1170"/>
              </a:spcBef>
              <a:buFont typeface="Arial" panose="020B0604020202020204" pitchFamily="34" charset="0"/>
              <a:buChar char="•"/>
            </a:pPr>
            <a:r>
              <a:rPr dirty="0" sz="1200" lang="en-US" spc="-10">
                <a:solidFill>
                  <a:schemeClr val="tx1"/>
                </a:solidFill>
                <a:latin typeface="Calibri"/>
                <a:cs typeface="Calibri"/>
              </a:rPr>
              <a:t>Analytics and Reporting: Develop tools to allow users to access historical water usage data, set conservation goals, and receive reports.</a:t>
            </a:r>
          </a:p>
          <a:p>
            <a:pPr algn="just" indent="-285750" marL="298450">
              <a:lnSpc>
                <a:spcPct val="100000"/>
              </a:lnSpc>
              <a:spcBef>
                <a:spcPts val="1170"/>
              </a:spcBef>
              <a:buFont typeface="Arial" panose="020B0604020202020204" pitchFamily="34" charset="0"/>
              <a:buChar char="•"/>
            </a:pPr>
            <a:endParaRPr dirty="0" sz="1200" lang="en-US" spc="-10">
              <a:solidFill>
                <a:schemeClr val="tx1"/>
              </a:solidFill>
              <a:latin typeface="Calibri"/>
              <a:cs typeface="Calibri"/>
            </a:endParaRPr>
          </a:p>
          <a:p>
            <a:pPr algn="just" indent="-285750" marL="298450">
              <a:lnSpc>
                <a:spcPct val="100000"/>
              </a:lnSpc>
              <a:spcBef>
                <a:spcPts val="1170"/>
              </a:spcBef>
              <a:buFont typeface="Arial" panose="020B0604020202020204" pitchFamily="34" charset="0"/>
              <a:buChar char="•"/>
            </a:pPr>
            <a:r>
              <a:rPr dirty="0" sz="1200" lang="en-US" spc="-10">
                <a:solidFill>
                  <a:schemeClr val="tx1"/>
                </a:solidFill>
                <a:latin typeface="Calibri"/>
                <a:cs typeface="Calibri"/>
              </a:rPr>
              <a:t>Alerts and Automation: Integrate alerting mechanisms and automation features for efficient water resource management.</a:t>
            </a:r>
            <a:endParaRPr dirty="0" sz="1200" lang="en-IN" spc="-1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10" name="Title 1"/>
          <p:cNvSpPr>
            <a:spLocks noGrp="1"/>
          </p:cNvSpPr>
          <p:nvPr>
            <p:ph type="title"/>
          </p:nvPr>
        </p:nvSpPr>
        <p:spPr>
          <a:xfrm>
            <a:off x="756602" y="634111"/>
            <a:ext cx="4006215" cy="533400"/>
          </a:xfrm>
        </p:spPr>
        <p:txBody>
          <a:bodyPr/>
          <a:p>
            <a:r>
              <a:rPr dirty="0" lang="en-IN"/>
              <a:t>CONCLUSION</a:t>
            </a:r>
          </a:p>
        </p:txBody>
      </p:sp>
      <p:sp>
        <p:nvSpPr>
          <p:cNvPr id="1048611" name="Text Placeholder 2"/>
          <p:cNvSpPr>
            <a:spLocks noGrp="1"/>
          </p:cNvSpPr>
          <p:nvPr>
            <p:ph type="body" idx="1"/>
          </p:nvPr>
        </p:nvSpPr>
        <p:spPr>
          <a:xfrm>
            <a:off x="581659" y="2438400"/>
            <a:ext cx="8362315" cy="1866899"/>
          </a:xfrm>
        </p:spPr>
        <p:txBody>
          <a:bodyPr/>
          <a:p>
            <a:r>
              <a:rPr dirty="0" lang="en-US"/>
              <a:t>The IoT Smart Water System project aims to revolutionize water resource management, making it more sustainable and efficient. By employing web technologies, it provides a user-friendly platform for monitoring, managing, and conserving water resources. Successful completion of this project will contribute to smarter water usage, reduced waste, and greater awareness of water conservation, thus helping in the endeavor to ensure sustainable water management practices.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6" name="object 2"/>
          <p:cNvSpPr txBox="1">
            <a:spLocks noGrp="1"/>
          </p:cNvSpPr>
          <p:nvPr>
            <p:ph type="title"/>
          </p:nvPr>
        </p:nvSpPr>
        <p:spPr>
          <a:xfrm>
            <a:off x="2689479" y="2976181"/>
            <a:ext cx="4391025" cy="1032510"/>
          </a:xfrm>
          <a:prstGeom prst="rect"/>
        </p:spPr>
        <p:txBody>
          <a:bodyPr bIns="0" lIns="0" rIns="0" rtlCol="0" tIns="13335" vert="horz" wrap="square">
            <a:spAutoFit/>
          </a:bodyPr>
          <a:p>
            <a:pPr marL="12700">
              <a:lnSpc>
                <a:spcPct val="100000"/>
              </a:lnSpc>
              <a:spcBef>
                <a:spcPts val="105"/>
              </a:spcBef>
            </a:pPr>
            <a:r>
              <a:rPr dirty="0" sz="6600" spc="5"/>
              <a:t>THANK</a:t>
            </a:r>
            <a:r>
              <a:rPr dirty="0" sz="6600" spc="-265"/>
              <a:t> </a:t>
            </a:r>
            <a:r>
              <a:rPr dirty="0" sz="6600" spc="-15"/>
              <a:t>YOU</a:t>
            </a:r>
            <a:endParaRPr sz="6600"/>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name : Air Quality Monitoring</dc:title>
  <dc:creator>SRUTHI</dc:creator>
  <cp:lastModifiedBy>harini m</cp:lastModifiedBy>
  <dcterms:created xsi:type="dcterms:W3CDTF">2023-09-30T01:37:30Z</dcterms:created>
  <dcterms:modified xsi:type="dcterms:W3CDTF">2023-10-26T14:06:01Z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y fmtid="{D5CDD505-2E9C-101B-9397-08002B2CF9AE}" pid="4" name="ICV">
    <vt:lpwstr>1a521684b6f24e43aafd1282a33767d1</vt:lpwstr>
  </property>
</Properties>
</file>