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8" r:id="rId2"/>
    <p:sldId id="263" r:id="rId3"/>
    <p:sldId id="261" r:id="rId4"/>
    <p:sldId id="262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2181-2272-49D4-A32F-CE7FD806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E3A01-5F99-4352-91E6-9619F175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6BB-5F74-41C9-AD62-CF3FC958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504F-EF2F-4D5F-9904-CDC0E83E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CA91-7D4D-4249-B1B5-41E118AB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1ABF-BD51-4BB0-A391-7CFF69B7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B458-0EE5-4817-BA37-43CFA367D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ACDE-5761-4052-825F-127FCC30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A480-0FC7-4A5F-B76B-F7237281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CE83-9087-41E2-ACEA-2643F120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3CC54-8756-459F-A9AF-4AA66F62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D6001-C648-4B18-BF95-0FB193A1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04A2-2098-4B46-9844-899C9B9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7F5C-D0BB-49FE-8274-A554FE9C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C014-1D20-4B2D-9A2A-395C3083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6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7A22-FA9E-47A8-9D00-1D06201C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93EE-CBEA-4FA5-8642-95A7CCD0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F4E6-56D5-45E8-9B44-8FABE763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C91F-4AE8-40F6-B3A4-0CEB1100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1CA1-4DCB-4E96-9B1C-1A5AE42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83BC-0EE7-4B3B-819F-CEC8DC49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6CA9-504B-4CA0-BFB8-A9BC8486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165E-4520-4DDF-9D6D-0DAB563F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D20D-20F6-490E-8AA0-DAD3F611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7432-51C6-4D76-A632-DA1FF55D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B68B-5990-4279-8ECE-16CAF4CF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1A52-F3F3-4C71-A4A9-36790937F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E5137-FF5A-4B40-ABC1-31704EB6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6633-63C1-4D25-A983-5BD1B36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FCB8-14A7-4545-B5E6-04B90716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DBD6-7685-471E-97DA-4C4163FB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2BB6-1531-4DFA-92B5-CA07D1A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0658-2CF4-4873-9E84-5E74147D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1168-A3F5-4ABB-A281-087CEC6C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F62A1-F4BC-418B-82BB-E19A252B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90B48-B467-4386-A0EE-BCB9C2D3F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BBE82-B494-45D4-BCCF-007929BB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60FD7-7755-4D54-B4C4-B23FEF4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4B990-7775-4668-8966-551C7D9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EC7E-CA14-45D7-A3A6-713F180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95E8D-BC80-47CD-8140-00D5AB44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D22D7-5328-4630-9AB1-B1DC1C26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09E6F-D458-405C-BB12-1BB851E3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88A94-DAF1-477D-BF36-484EDFB9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EBE3-6A4F-4BEC-B643-F12824A7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F98E-2445-47E1-823E-6DE54134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7AD0-FAFD-42D7-90A9-A3F35951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7857-4751-44DD-A814-2A8EAD1E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87A46-916A-48F0-AE64-918DAF73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5420D-5E15-433E-B310-D22F41DD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7F8E-3C04-4238-B08D-D1F1D23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96CF8-9705-4A6B-B507-EFFBAFA5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3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060E-46F8-46F3-B42E-CB2E32F7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7797D-9281-4FC4-95D2-B79ADD53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E902-E5A2-44D4-9201-1236E12D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4C3E7-FF1F-4EB5-BD67-9BDFB4E8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1781-0715-48CD-9F23-B6B69CAD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55E0-A157-494D-891A-C6FDAF7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90DDA-8BBA-42BB-B9F5-B99BD266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77E7-A63B-4EF3-8D8A-D0BB83B0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83D3-A19B-4971-8A11-32F1534C7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18E5-1079-40A2-A548-43028B573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56F8-B33A-4D06-B4A1-F159EB3A5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749613" y="2199492"/>
            <a:ext cx="1106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ARTIFICIAL INTELLIGENCE AND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2375499" y="3304015"/>
            <a:ext cx="7031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ell MT" panose="02020503060305020303" pitchFamily="18" charset="0"/>
              </a:rPr>
              <a:t>Project name :</a:t>
            </a:r>
            <a:r>
              <a:rPr lang="en-IN" sz="2400" dirty="0">
                <a:latin typeface="Bell MT" panose="02020503060305020303" pitchFamily="18" charset="0"/>
              </a:rPr>
              <a:t> </a:t>
            </a:r>
            <a:r>
              <a:rPr lang="en-US" sz="2400" b="1" dirty="0"/>
              <a:t> Smart Water System</a:t>
            </a:r>
            <a:endParaRPr lang="en-IN" sz="2400" b="1" dirty="0">
              <a:latin typeface="Bell MT" panose="02020503060305020303" pitchFamily="18" charset="0"/>
            </a:endParaRPr>
          </a:p>
          <a:p>
            <a:r>
              <a:rPr lang="en-IN" sz="2400" b="1" dirty="0">
                <a:latin typeface="Bell MT" panose="02020503060305020303" pitchFamily="18" charset="0"/>
              </a:rPr>
              <a:t>Team name : </a:t>
            </a:r>
            <a:r>
              <a:rPr lang="en-IN" sz="2400" dirty="0">
                <a:latin typeface="Bell MT" panose="02020503060305020303" pitchFamily="18" charset="0"/>
              </a:rPr>
              <a:t>Proj_224784_Team_ 1</a:t>
            </a:r>
          </a:p>
          <a:p>
            <a:r>
              <a:rPr lang="en-IN" sz="24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sz="2400" dirty="0">
                <a:latin typeface="Bell MT" panose="02020503060305020303" pitchFamily="18" charset="0"/>
              </a:rPr>
              <a:t>	NITHISH NARAYANAN S(113321243032)</a:t>
            </a:r>
          </a:p>
          <a:p>
            <a:r>
              <a:rPr lang="en-IN" sz="2400" dirty="0">
                <a:latin typeface="Bell MT" panose="02020503060305020303" pitchFamily="18" charset="0"/>
              </a:rPr>
              <a:t>	PREM KUMAR(113321243038)</a:t>
            </a:r>
          </a:p>
          <a:p>
            <a:r>
              <a:rPr lang="en-IN" sz="2400" dirty="0">
                <a:latin typeface="Bell MT" panose="02020503060305020303" pitchFamily="18" charset="0"/>
              </a:rPr>
              <a:t>	PETA SRAVAN KUMAR S(113321243036)</a:t>
            </a:r>
          </a:p>
          <a:p>
            <a:r>
              <a:rPr lang="en-IN" sz="2400" dirty="0">
                <a:latin typeface="Bell MT" panose="02020503060305020303" pitchFamily="18" charset="0"/>
              </a:rPr>
              <a:t>	MUKESH S(113321243030)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597" y="607903"/>
            <a:ext cx="8093528" cy="567191"/>
          </a:xfrm>
        </p:spPr>
        <p:txBody>
          <a:bodyPr>
            <a:noAutofit/>
          </a:bodyPr>
          <a:lstStyle/>
          <a:p>
            <a:pPr algn="l"/>
            <a:r>
              <a:rPr lang="en-IN" sz="40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</a:t>
            </a:r>
            <a:endParaRPr lang="en-IN" sz="40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472" y="2149545"/>
            <a:ext cx="10293531" cy="30262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/>
              <a:t> </a:t>
            </a:r>
            <a:r>
              <a:rPr lang="en-US" sz="2800" dirty="0"/>
              <a:t>The project involves implementing IoT sensors to monitor water consumption in public places such as parks and gardens. The objective is to promote water conservation by making real-time water consumption data publicly available.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This project includes defining objectives, designing the </a:t>
            </a:r>
            <a:r>
              <a:rPr lang="en-US" sz="2800" dirty="0" err="1"/>
              <a:t>IoT</a:t>
            </a:r>
            <a:r>
              <a:rPr lang="en-US" sz="2800" dirty="0"/>
              <a:t> sensor system, developing the data-sharing platform, and integrating them using </a:t>
            </a:r>
            <a:r>
              <a:rPr lang="en-US" sz="2800" dirty="0" err="1"/>
              <a:t>IoT</a:t>
            </a:r>
            <a:r>
              <a:rPr lang="en-US" sz="2800" dirty="0"/>
              <a:t> technology and Python.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651" y="307436"/>
            <a:ext cx="5469322" cy="755423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1.</a:t>
            </a:r>
            <a:r>
              <a:rPr lang="en-US" b="1" dirty="0"/>
              <a:t> Water Consumption Monitoring</a:t>
            </a:r>
            <a:r>
              <a:rPr lang="en-IN" i="0" dirty="0">
                <a:effectLst/>
                <a:latin typeface="Bell MT" panose="02020503060305020303" pitchFamily="18" charset="0"/>
              </a:rPr>
              <a:t>.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2. </a:t>
            </a:r>
            <a:r>
              <a:rPr lang="en-US" b="1" dirty="0"/>
              <a:t>Data Sharing Platform</a:t>
            </a:r>
            <a:endParaRPr lang="en-IN" dirty="0">
              <a:latin typeface="Bell MT" panose="02020503060305020303" pitchFamily="18" charset="0"/>
            </a:endParaRPr>
          </a:p>
          <a:p>
            <a:pPr algn="l"/>
            <a:r>
              <a:rPr lang="en-IN" dirty="0">
                <a:latin typeface="Bell MT" panose="02020503060305020303" pitchFamily="18" charset="0"/>
              </a:rPr>
              <a:t>3</a:t>
            </a:r>
            <a:r>
              <a:rPr lang="en-US" b="1" dirty="0"/>
              <a:t>Promotion of Water Conservation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4. </a:t>
            </a:r>
            <a:r>
              <a:rPr lang="en-US" b="1" dirty="0"/>
              <a:t>Machine Learning Integration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5. </a:t>
            </a:r>
            <a:r>
              <a:rPr lang="en-US" b="1" dirty="0" err="1"/>
              <a:t>IoT</a:t>
            </a:r>
            <a:r>
              <a:rPr lang="en-US" b="1" dirty="0"/>
              <a:t> Sensor Setup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6. </a:t>
            </a:r>
            <a:r>
              <a:rPr lang="en-US" b="1" dirty="0"/>
              <a:t>Raspberry Pi Integration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7. </a:t>
            </a:r>
            <a:r>
              <a:rPr lang="en-US" b="1" dirty="0"/>
              <a:t>Mobile App Development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8. </a:t>
            </a:r>
            <a:r>
              <a:rPr lang="en-US" b="1" dirty="0"/>
              <a:t>Data Security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dirty="0">
                <a:latin typeface="Bell MT" panose="02020503060305020303" pitchFamily="18" charset="0"/>
              </a:rPr>
              <a:t>9. </a:t>
            </a:r>
            <a:r>
              <a:rPr lang="en-US" b="1" dirty="0"/>
              <a:t>Real-Time Updates</a:t>
            </a:r>
          </a:p>
          <a:p>
            <a:pPr algn="l"/>
            <a:r>
              <a:rPr lang="en-US" b="1" dirty="0">
                <a:latin typeface="Bell MT" panose="02020503060305020303" pitchFamily="18" charset="0"/>
              </a:rPr>
              <a:t>10.</a:t>
            </a:r>
            <a:r>
              <a:rPr lang="en-US" b="1" dirty="0"/>
              <a:t> Documentation and Submission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744" y="437314"/>
            <a:ext cx="5166511" cy="641123"/>
          </a:xfrm>
        </p:spPr>
        <p:txBody>
          <a:bodyPr>
            <a:noAutofit/>
          </a:bodyPr>
          <a:lstStyle/>
          <a:p>
            <a:pPr algn="l"/>
            <a:r>
              <a:rPr lang="en-IN" sz="40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IoT Sensor Design: </a:t>
            </a:r>
            <a:endParaRPr lang="en-IN" sz="40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nithish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773621"/>
            <a:ext cx="8232958" cy="45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AE1C-CF77-4848-9543-775CDF4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539" y="451836"/>
            <a:ext cx="6122275" cy="74634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DESIGN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2D87-120E-4211-9A4D-4BE86ED6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861"/>
            <a:ext cx="10733690" cy="443011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Sensor Selection:</a:t>
            </a:r>
            <a:r>
              <a:rPr lang="en-US" dirty="0"/>
              <a:t> Choose sensors for accurate water measurement (e.g., Flow, Pressure, Water Level).</a:t>
            </a:r>
          </a:p>
          <a:p>
            <a:r>
              <a:rPr lang="en-US" b="1" dirty="0"/>
              <a:t>Calibration:</a:t>
            </a:r>
            <a:r>
              <a:rPr lang="en-US" dirty="0"/>
              <a:t> Precise calibration for measurement accuracy.</a:t>
            </a:r>
          </a:p>
          <a:p>
            <a:r>
              <a:rPr lang="en-US" b="1" dirty="0"/>
              <a:t>Placement Strategy:</a:t>
            </a:r>
            <a:r>
              <a:rPr lang="en-US" dirty="0"/>
              <a:t> Strategic sensor placement at key water supply points.</a:t>
            </a:r>
          </a:p>
          <a:p>
            <a:r>
              <a:rPr lang="en-US" b="1" dirty="0"/>
              <a:t>Power Source:</a:t>
            </a:r>
            <a:r>
              <a:rPr lang="en-US" dirty="0"/>
              <a:t> Select power options (Battery, Solar, Grid) based on location.</a:t>
            </a:r>
          </a:p>
          <a:p>
            <a:r>
              <a:rPr lang="en-US" b="1" dirty="0"/>
              <a:t>Connectivity:</a:t>
            </a:r>
            <a:r>
              <a:rPr lang="en-US" dirty="0"/>
              <a:t> Use wireless protocols (MQTT, </a:t>
            </a:r>
            <a:r>
              <a:rPr lang="en-US" dirty="0" err="1"/>
              <a:t>LoRaWAN</a:t>
            </a:r>
            <a:r>
              <a:rPr lang="en-US" dirty="0"/>
              <a:t>) for data transmission.</a:t>
            </a:r>
          </a:p>
          <a:p>
            <a:r>
              <a:rPr lang="en-US" b="1" dirty="0"/>
              <a:t>Data Transmission:</a:t>
            </a:r>
            <a:r>
              <a:rPr lang="en-US" dirty="0"/>
              <a:t> Decide on real-time or periodic updates.</a:t>
            </a:r>
          </a:p>
          <a:p>
            <a:r>
              <a:rPr lang="en-US" b="1" dirty="0"/>
              <a:t>Data Logging:</a:t>
            </a:r>
            <a:r>
              <a:rPr lang="en-US" dirty="0"/>
              <a:t> Implement data logging for historical records.</a:t>
            </a:r>
          </a:p>
          <a:p>
            <a:r>
              <a:rPr lang="en-US" b="1" dirty="0"/>
              <a:t>Sensor Enclosures:</a:t>
            </a:r>
            <a:r>
              <a:rPr lang="en-US" dirty="0"/>
              <a:t> Protect sensors with weatherproof enclosures.</a:t>
            </a:r>
          </a:p>
          <a:p>
            <a:r>
              <a:rPr lang="en-US" b="1" dirty="0"/>
              <a:t>Health Monitoring:</a:t>
            </a:r>
            <a:r>
              <a:rPr lang="en-US" dirty="0"/>
              <a:t> Detect and address sensor malfunctions.</a:t>
            </a:r>
          </a:p>
          <a:p>
            <a:r>
              <a:rPr lang="en-US" b="1" dirty="0"/>
              <a:t>Security Measures:</a:t>
            </a:r>
            <a:r>
              <a:rPr lang="en-US" dirty="0"/>
              <a:t> Ensure data protection and prevent unauthorized access.</a:t>
            </a:r>
          </a:p>
          <a:p>
            <a:r>
              <a:rPr lang="en-US" b="1" dirty="0"/>
              <a:t>Remote Configuration:</a:t>
            </a:r>
            <a:r>
              <a:rPr lang="en-US" dirty="0"/>
              <a:t> Enable remote adjustments for maintenance.</a:t>
            </a:r>
          </a:p>
          <a:p>
            <a:r>
              <a:rPr lang="en-US" b="1" dirty="0"/>
              <a:t>Scalability:</a:t>
            </a:r>
            <a:r>
              <a:rPr lang="en-US" dirty="0"/>
              <a:t> Design for easy expansion with additional sensors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6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886D-1CFF-4413-AD50-9767C45E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10" y="396656"/>
            <a:ext cx="9503979" cy="714813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Transit Information Platform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C68C-7582-44B5-87BF-5F694DC1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Objective:</a:t>
            </a:r>
            <a:r>
              <a:rPr lang="en-US" dirty="0"/>
              <a:t> Develop an intelligent system to monitor and manage water usage efficiently.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IoT Sensors: Measure water consumption in real-time.</a:t>
            </a:r>
          </a:p>
          <a:p>
            <a:pPr lvl="1"/>
            <a:r>
              <a:rPr lang="en-US" dirty="0"/>
              <a:t>Data-Sharing Platform: Display consumption data to the public.</a:t>
            </a:r>
          </a:p>
          <a:p>
            <a:pPr lvl="1"/>
            <a:r>
              <a:rPr lang="en-US" dirty="0"/>
              <a:t>Machine Learning: Analyze usage patterns and offer conservation suggestions.</a:t>
            </a:r>
          </a:p>
          <a:p>
            <a:pPr lvl="1"/>
            <a:r>
              <a:rPr lang="en-US" dirty="0"/>
              <a:t>Mobile App: User-friendly interface for access and control.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/>
              <a:t>Real-Time Monitoring: Track water usage instantly.</a:t>
            </a:r>
          </a:p>
          <a:p>
            <a:pPr lvl="1"/>
            <a:r>
              <a:rPr lang="en-US" dirty="0"/>
              <a:t>Anomaly Detection: Identify irregular consumption patterns.</a:t>
            </a:r>
          </a:p>
          <a:p>
            <a:pPr lvl="1"/>
            <a:r>
              <a:rPr lang="en-US" dirty="0"/>
              <a:t>Conservation Recommendations: Suggest ways to save water.</a:t>
            </a:r>
          </a:p>
          <a:p>
            <a:pPr lvl="1"/>
            <a:r>
              <a:rPr lang="en-US" dirty="0"/>
              <a:t>User Engagement: Promote responsible water usage.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Water Conservation: Encourage sustainable practices.</a:t>
            </a:r>
          </a:p>
          <a:p>
            <a:pPr lvl="1"/>
            <a:r>
              <a:rPr lang="en-US" dirty="0"/>
              <a:t>Awareness: Raise public consciousness about water usage.</a:t>
            </a:r>
          </a:p>
          <a:p>
            <a:pPr lvl="1"/>
            <a:r>
              <a:rPr lang="en-US" dirty="0"/>
              <a:t>Immediate Action: Enable timely response to water wastage.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5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67D0-5598-49DB-82D0-BDDB349C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0" y="262650"/>
            <a:ext cx="9362090" cy="97494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34C6-A03A-41B4-BBC5-C9739A93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Integration Steps:</a:t>
            </a:r>
            <a:endParaRPr lang="en-US" dirty="0"/>
          </a:p>
          <a:p>
            <a:pPr lvl="1"/>
            <a:r>
              <a:rPr lang="en-US" b="1" dirty="0"/>
              <a:t>Data Collection:</a:t>
            </a:r>
            <a:r>
              <a:rPr lang="en-US" dirty="0"/>
              <a:t> IoT sensors continuously gather water consumption data.</a:t>
            </a:r>
          </a:p>
          <a:p>
            <a:pPr lvl="1"/>
            <a:r>
              <a:rPr lang="en-US" b="1" dirty="0"/>
              <a:t>Data Transmission:</a:t>
            </a:r>
            <a:r>
              <a:rPr lang="en-US" dirty="0"/>
              <a:t> Sensors transmit data wirelessly to a central hub (e.g., Raspberry Pi).</a:t>
            </a:r>
          </a:p>
          <a:p>
            <a:pPr lvl="1"/>
            <a:r>
              <a:rPr lang="en-US" b="1" dirty="0"/>
              <a:t>Cloud Storage:</a:t>
            </a:r>
            <a:r>
              <a:rPr lang="en-US" dirty="0"/>
              <a:t> The central hub sends data to cloud services (e.g., AWS, Azure).</a:t>
            </a:r>
          </a:p>
          <a:p>
            <a:pPr lvl="1"/>
            <a:r>
              <a:rPr lang="en-US" b="1" dirty="0"/>
              <a:t>Data Processing:</a:t>
            </a:r>
            <a:r>
              <a:rPr lang="en-US" dirty="0"/>
              <a:t> The cloud processes the data and sends it to the machine learning system.</a:t>
            </a:r>
          </a:p>
          <a:p>
            <a:pPr lvl="1"/>
            <a:r>
              <a:rPr lang="en-US" b="1" dirty="0"/>
              <a:t>Machine Learning Analysis:</a:t>
            </a:r>
            <a:r>
              <a:rPr lang="en-US" dirty="0"/>
              <a:t> The machine learning system identifies patterns and anomalies in water consumption.</a:t>
            </a:r>
          </a:p>
          <a:p>
            <a:pPr lvl="1"/>
            <a:r>
              <a:rPr lang="en-US" b="1" dirty="0"/>
              <a:t>Conservation Suggestions:</a:t>
            </a:r>
            <a:r>
              <a:rPr lang="en-US" dirty="0"/>
              <a:t> Suggestions based on analysis are sent to the data-sharing platform.</a:t>
            </a:r>
          </a:p>
          <a:p>
            <a:pPr lvl="1"/>
            <a:r>
              <a:rPr lang="en-US" b="1" dirty="0"/>
              <a:t>User Access:</a:t>
            </a:r>
            <a:r>
              <a:rPr lang="en-US" dirty="0"/>
              <a:t> The data-sharing platform makes real-time data and suggestions available via a mobile app and web interface.</a:t>
            </a:r>
          </a:p>
          <a:p>
            <a:pPr lvl="1"/>
            <a:r>
              <a:rPr lang="en-US" b="1" dirty="0"/>
              <a:t>Real-Time Updates:</a:t>
            </a:r>
            <a:r>
              <a:rPr lang="en-US" dirty="0"/>
              <a:t> The mobile app provides users with real-time water consumption information and conservation tips.</a:t>
            </a:r>
          </a:p>
          <a:p>
            <a:r>
              <a:rPr lang="en-US" b="1" dirty="0"/>
              <a:t>Benefits of Integration:</a:t>
            </a:r>
            <a:endParaRPr lang="en-US" dirty="0"/>
          </a:p>
          <a:p>
            <a:pPr lvl="1"/>
            <a:r>
              <a:rPr lang="en-US" dirty="0"/>
              <a:t>Seamless Data Flow: Ensures data moves effortlessly from sensors to user interfaces.</a:t>
            </a:r>
          </a:p>
          <a:p>
            <a:pPr lvl="1"/>
            <a:r>
              <a:rPr lang="en-US" dirty="0"/>
              <a:t>Timely Insights: Real-time monitoring and analysis for immediate action.</a:t>
            </a:r>
          </a:p>
          <a:p>
            <a:pPr lvl="1"/>
            <a:r>
              <a:rPr lang="en-US" dirty="0"/>
              <a:t>User Engagement: Engages users in water conservation efforts.</a:t>
            </a:r>
          </a:p>
          <a:p>
            <a:pPr lvl="1"/>
            <a:r>
              <a:rPr lang="en-US" dirty="0"/>
              <a:t>Data-Driven Decisions: Empowers users to make informed choices.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5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EEFA-0B0F-4247-AFB5-A2004A73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228" y="2645924"/>
            <a:ext cx="6519042" cy="177110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2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634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Bell MT</vt:lpstr>
      <vt:lpstr>Calibri</vt:lpstr>
      <vt:lpstr>Calibri Light</vt:lpstr>
      <vt:lpstr>Times New Roman</vt:lpstr>
      <vt:lpstr>Office Theme</vt:lpstr>
      <vt:lpstr>PowerPoint Presentation</vt:lpstr>
      <vt:lpstr>Project Definition</vt:lpstr>
      <vt:lpstr>Objectives</vt:lpstr>
      <vt:lpstr>IoT Sensor Design: </vt:lpstr>
      <vt:lpstr>IOT SENSOR DESIGN</vt:lpstr>
      <vt:lpstr>Real-Time Transit Information Platform</vt:lpstr>
      <vt:lpstr>INTEGRATION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nithish</cp:lastModifiedBy>
  <cp:revision>7</cp:revision>
  <dcterms:created xsi:type="dcterms:W3CDTF">2023-09-29T07:14:55Z</dcterms:created>
  <dcterms:modified xsi:type="dcterms:W3CDTF">2023-09-29T14:31:17Z</dcterms:modified>
</cp:coreProperties>
</file>