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9563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NITHISH KUMAR C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312214535/82CE505458A70E584784B7E837E5DA04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43</cp:revision>
  <dcterms:created xsi:type="dcterms:W3CDTF">2024-03-29T15:07:00Z</dcterms:created>
  <dcterms:modified xsi:type="dcterms:W3CDTF">2024-08-30T08:22:08Z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