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71b405d9d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71b405d9d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1b405d9d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71b405d9d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Sales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29643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800"/>
              <a:t>Nithish Bodakunti</a:t>
            </a:r>
            <a:endParaRPr sz="1800"/>
          </a:p>
        </p:txBody>
      </p:sp>
      <p:sp>
        <p:nvSpPr>
          <p:cNvPr id="279" name="Google Shape;279;p13"/>
          <p:cNvSpPr txBox="1"/>
          <p:nvPr/>
        </p:nvSpPr>
        <p:spPr>
          <a:xfrm>
            <a:off x="4511725" y="4441775"/>
            <a:ext cx="288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Mail Id -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nithishbodapunti12@gmail.com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84" name="Google Shape;384;p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2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2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2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2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2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2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2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2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p2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94" name="Google Shape;394;p2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 txBox="1"/>
          <p:nvPr>
            <p:ph type="title"/>
          </p:nvPr>
        </p:nvSpPr>
        <p:spPr>
          <a:xfrm>
            <a:off x="1196050" y="784850"/>
            <a:ext cx="35328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Insights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2"/>
          <p:cNvSpPr txBox="1"/>
          <p:nvPr>
            <p:ph idx="1" type="subTitle"/>
          </p:nvPr>
        </p:nvSpPr>
        <p:spPr>
          <a:xfrm>
            <a:off x="870500" y="1577750"/>
            <a:ext cx="39669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found that Africa and Europe are major revenue sources </a:t>
            </a:r>
            <a:r>
              <a:rPr lang="en" sz="1400"/>
              <a:t>and profit making regions.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observed that March and August sales are very low so providing deals and managing costs may help in increasing sales and cutting cost.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find household items are sold only through offline mode, so bringing technical advances may help increasing revenue and profits in that </a:t>
            </a:r>
            <a:r>
              <a:rPr lang="en" sz="1400"/>
              <a:t>category</a:t>
            </a:r>
            <a:r>
              <a:rPr lang="en" sz="1400"/>
              <a:t>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important to boost </a:t>
            </a:r>
            <a:r>
              <a:rPr lang="en" sz="1400"/>
              <a:t>sales</a:t>
            </a:r>
            <a:r>
              <a:rPr lang="en" sz="1400"/>
              <a:t> of food items.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Asia and Australia regions are potential to increase revenue by introducing different products.</a:t>
            </a:r>
            <a:endParaRPr sz="1400"/>
          </a:p>
        </p:txBody>
      </p:sp>
      <p:grpSp>
        <p:nvGrpSpPr>
          <p:cNvPr id="397" name="Google Shape;397;p2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398" name="Google Shape;398;p22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99" name="Google Shape;399;p2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2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2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409" name="Google Shape;409;p22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10" name="Google Shape;410;p2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285" name="Google Shape;285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86" name="Google Shape;28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Amazon, is a multinational </a:t>
            </a:r>
            <a:r>
              <a:rPr lang="en" sz="1500"/>
              <a:t>technology</a:t>
            </a:r>
            <a:r>
              <a:rPr lang="en" sz="1500"/>
              <a:t> company based in Seattle, Washington.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is engaged in e-commerce, digital streaming, cloud computing, advertising, etc.  </a:t>
            </a:r>
            <a:endParaRPr sz="1600"/>
          </a:p>
        </p:txBody>
      </p:sp>
      <p:grpSp>
        <p:nvGrpSpPr>
          <p:cNvPr id="290" name="Google Shape;290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91" name="Google Shape;291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Sales </a:t>
            </a:r>
            <a:r>
              <a:rPr lang="en" sz="1600"/>
              <a:t>Management</a:t>
            </a:r>
            <a:r>
              <a:rPr lang="en" sz="1600"/>
              <a:t> is very important for e-commerce company to sustain in market. </a:t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To stand out in the </a:t>
            </a:r>
            <a:r>
              <a:rPr lang="en" sz="1600"/>
              <a:t>competition</a:t>
            </a:r>
            <a:r>
              <a:rPr lang="en" sz="1600"/>
              <a:t> it is important to manage sales to meet demands according to that region or nation. </a:t>
            </a:r>
            <a:endParaRPr sz="1600"/>
          </a:p>
        </p:txBody>
      </p:sp>
      <p:grpSp>
        <p:nvGrpSpPr>
          <p:cNvPr id="295" name="Google Shape;295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96" name="Google Shape;296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Finding key metrics and meaningful relationship between attributes to efficiently handle sales. </a:t>
            </a:r>
            <a:endParaRPr sz="1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By reducing costs, increasing profits and improving methods </a:t>
            </a:r>
            <a:r>
              <a:rPr lang="en" sz="1500"/>
              <a:t>of distribution</a:t>
            </a:r>
            <a:r>
              <a:rPr lang="en" sz="1500"/>
              <a:t> based on demand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Processing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Data needs to be cleaned and check for abnormalities like outliers. Discovering trends and </a:t>
            </a:r>
            <a:r>
              <a:rPr lang="en" sz="1600"/>
              <a:t>arranging</a:t>
            </a:r>
            <a:r>
              <a:rPr lang="en" sz="1600"/>
              <a:t> data  as per requirements.</a:t>
            </a:r>
            <a:endParaRPr sz="1600"/>
          </a:p>
        </p:txBody>
      </p:sp>
      <p:sp>
        <p:nvSpPr>
          <p:cNvPr id="308" name="Google Shape;308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0" name="Google Shape;310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Context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Figuring out how data to be </a:t>
            </a:r>
            <a:r>
              <a:rPr lang="en" sz="1600"/>
              <a:t>manipulated, on what basis data needs to be rearranged. To know key factors in data and understand their relationships.</a:t>
            </a:r>
            <a:r>
              <a:rPr lang="en" sz="1600"/>
              <a:t> </a:t>
            </a:r>
            <a:endParaRPr sz="1600"/>
          </a:p>
        </p:txBody>
      </p:sp>
      <p:sp>
        <p:nvSpPr>
          <p:cNvPr id="311" name="Google Shape;311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3" name="Google Shape;313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</a:t>
            </a:r>
            <a:r>
              <a:rPr b="1" lang="en" sz="1600"/>
              <a:t>Analysis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To improve sales of products which are not performing and to meet the demand of products that are highly performing. To know strong regions and seasonal sales.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19" name="Google Shape;319;p1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320" name="Google Shape;320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Finding out nulls and outliers.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statistical hypothesis to fill null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Exploratory Analysis of data to </a:t>
            </a:r>
            <a:r>
              <a:rPr lang="en" sz="1400"/>
              <a:t>verify</a:t>
            </a:r>
            <a:r>
              <a:rPr lang="en" sz="1400"/>
              <a:t> hypothesis.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Detailed study of outliers, to not to miss important trends.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Rearranging data by centering data around key attributes.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Visualising data based on the trends and relations observed.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30" name="Google Shape;330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</a:rPr>
              <a:t>Data Study</a:t>
            </a:r>
            <a:endParaRPr sz="1350">
              <a:solidFill>
                <a:schemeClr val="lt1"/>
              </a:solidFill>
            </a:endParaRPr>
          </a:p>
        </p:txBody>
      </p:sp>
      <p:grpSp>
        <p:nvGrpSpPr>
          <p:cNvPr id="332" name="Google Shape;332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333" name="Google Shape;333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4" name="Google Shape;334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18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340"/>
              <a:t>Observing data by its attributes, data types and understand complete picture. </a:t>
            </a:r>
            <a:endParaRPr sz="1340"/>
          </a:p>
        </p:txBody>
      </p:sp>
      <p:sp>
        <p:nvSpPr>
          <p:cNvPr descr="Background pointer shape in timeline graphic" id="336" name="Google Shape;336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50">
                <a:solidFill>
                  <a:schemeClr val="lt1"/>
                </a:solidFill>
              </a:rPr>
              <a:t>Data Processing</a:t>
            </a:r>
            <a:endParaRPr sz="1350">
              <a:solidFill>
                <a:schemeClr val="lt1"/>
              </a:solidFill>
            </a:endParaRPr>
          </a:p>
        </p:txBody>
      </p:sp>
      <p:grpSp>
        <p:nvGrpSpPr>
          <p:cNvPr id="338" name="Google Shape;338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339" name="Google Shape;339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0" name="Google Shape;340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340"/>
              <a:t>Finding if nulls present and identifying outliers and preparing data for analysis.</a:t>
            </a:r>
            <a:endParaRPr sz="1340"/>
          </a:p>
        </p:txBody>
      </p:sp>
      <p:sp>
        <p:nvSpPr>
          <p:cNvPr descr="Background pointer shape in timeline graphic" id="342" name="Google Shape;342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Analysis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44" name="Google Shape;344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345" name="Google Shape;345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6" name="Google Shape;346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8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Analysing data based on key attributes and finding key metrics and trends.</a:t>
            </a:r>
            <a:endParaRPr/>
          </a:p>
        </p:txBody>
      </p:sp>
      <p:sp>
        <p:nvSpPr>
          <p:cNvPr descr="Background pointer shape in timeline graphic" id="348" name="Google Shape;348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50">
                <a:solidFill>
                  <a:schemeClr val="lt1"/>
                </a:solidFill>
              </a:rPr>
              <a:t>Data Visualisation</a:t>
            </a:r>
            <a:endParaRPr sz="1350">
              <a:solidFill>
                <a:schemeClr val="lt1"/>
              </a:solidFill>
            </a:endParaRPr>
          </a:p>
        </p:txBody>
      </p:sp>
      <p:grpSp>
        <p:nvGrpSpPr>
          <p:cNvPr id="350" name="Google Shape;350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351" name="Google Shape;351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2" name="Google Shape;352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340"/>
              <a:t>Visualising trends and communicating the insights through graphs and charts for detailed understanding.</a:t>
            </a:r>
            <a:endParaRPr sz="1340"/>
          </a:p>
        </p:txBody>
      </p:sp>
      <p:sp>
        <p:nvSpPr>
          <p:cNvPr descr="Background pointer shape in timeline graphic" id="354" name="Google Shape;354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50">
                <a:solidFill>
                  <a:schemeClr val="lt1"/>
                </a:solidFill>
              </a:rPr>
              <a:t>Presenting Insights</a:t>
            </a:r>
            <a:endParaRPr sz="1350">
              <a:solidFill>
                <a:schemeClr val="lt1"/>
              </a:solidFill>
            </a:endParaRPr>
          </a:p>
        </p:txBody>
      </p:sp>
      <p:grpSp>
        <p:nvGrpSpPr>
          <p:cNvPr id="356" name="Google Shape;356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357" name="Google Shape;357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8" name="Google Shape;358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18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340"/>
              <a:t>Presenting key findings and important points to use and implement findings effectively.</a:t>
            </a:r>
            <a:endParaRPr sz="13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/>
          <p:nvPr>
            <p:ph type="title"/>
          </p:nvPr>
        </p:nvSpPr>
        <p:spPr>
          <a:xfrm>
            <a:off x="1244300" y="753250"/>
            <a:ext cx="7030500" cy="603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Regional</a:t>
            </a:r>
            <a:r>
              <a:rPr lang="en" sz="182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 Sales </a:t>
            </a:r>
            <a:r>
              <a:rPr lang="en" sz="182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Dashboard</a:t>
            </a:r>
            <a:endParaRPr sz="1820"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19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366" name="Google Shape;3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38" y="1451650"/>
            <a:ext cx="8627125" cy="3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"/>
          <p:cNvSpPr txBox="1"/>
          <p:nvPr>
            <p:ph type="title"/>
          </p:nvPr>
        </p:nvSpPr>
        <p:spPr>
          <a:xfrm>
            <a:off x="1303800" y="657300"/>
            <a:ext cx="70305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Yearly</a:t>
            </a:r>
            <a:r>
              <a:rPr lang="en" sz="182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 Sales Dashboard</a:t>
            </a:r>
            <a:endParaRPr/>
          </a:p>
        </p:txBody>
      </p:sp>
      <p:pic>
        <p:nvPicPr>
          <p:cNvPr id="372" name="Google Shape;3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00" y="1511575"/>
            <a:ext cx="8516398" cy="347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/>
          <p:nvPr>
            <p:ph type="title"/>
          </p:nvPr>
        </p:nvSpPr>
        <p:spPr>
          <a:xfrm>
            <a:off x="1303800" y="657300"/>
            <a:ext cx="70305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Product</a:t>
            </a:r>
            <a:r>
              <a:rPr lang="en" sz="182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 Sales Dashboard</a:t>
            </a:r>
            <a:endParaRPr/>
          </a:p>
        </p:txBody>
      </p:sp>
      <p:pic>
        <p:nvPicPr>
          <p:cNvPr id="378" name="Google Shape;3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5" y="1434275"/>
            <a:ext cx="8761951" cy="357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