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c134e9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1c134e9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c134e9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c134e9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c134e9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1c134e9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c134e9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c134e9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c134e9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c134e9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Production Analysis </a:t>
            </a:r>
            <a:r>
              <a:rPr lang="en" sz="2500"/>
              <a:t>(</a:t>
            </a:r>
            <a:r>
              <a:rPr lang="en" sz="2000"/>
              <a:t>Project - 3</a:t>
            </a:r>
            <a:r>
              <a:rPr lang="en" sz="2500"/>
              <a:t>)</a:t>
            </a:r>
            <a:endParaRPr sz="2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Nithish Bodakunti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613725" y="4421450"/>
            <a:ext cx="246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Mail Id: nithishbodapunti12@gmail.com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9325" y="1720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business encompasses the economic sectors for farming and its related commerce.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the Crop Production ensures </a:t>
            </a:r>
            <a:r>
              <a:rPr lang="en"/>
              <a:t>efficient</a:t>
            </a:r>
            <a:r>
              <a:rPr lang="en"/>
              <a:t> demand forecasting, supply chain,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in collaboration of agri-food sector with different stakeholders of associated business domains </a:t>
            </a:r>
            <a:r>
              <a:rPr lang="en"/>
              <a:t>efficiently.</a:t>
            </a:r>
            <a:r>
              <a:rPr lang="en"/>
              <a:t> 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1718375"/>
            <a:ext cx="4208612" cy="280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-1136725" y="20010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5" name="Google Shape;75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Getting the clear picture of production and the potential to increase production, helps in planning and decision making in associated </a:t>
            </a:r>
            <a:r>
              <a:rPr lang="en" sz="1600"/>
              <a:t>businesses</a:t>
            </a:r>
            <a:r>
              <a:rPr lang="en" sz="1600"/>
              <a:t>. </a:t>
            </a:r>
            <a:endParaRPr sz="1600"/>
          </a:p>
        </p:txBody>
      </p:sp>
      <p:grpSp>
        <p:nvGrpSpPr>
          <p:cNvPr id="80" name="Google Shape;80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Understanding the crop division overall and regional wise to have better understanding of resources and demand.</a:t>
            </a:r>
            <a:endParaRPr sz="1600"/>
          </a:p>
        </p:txBody>
      </p:sp>
      <p:grpSp>
        <p:nvGrpSpPr>
          <p:cNvPr id="85" name="Google Shape;85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Google Shape;8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Analysing key relations between attributes and changes in agriculture demographics to have an idea about future sources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11700" y="1096800"/>
            <a:ext cx="49047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found that Coconut(whole year) crop is produced in very huge quantity mainly in Kerala and Andhra Pradesh and majorly in coastal area.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the Deccan Plateau region it is observed Sugarcane is dominated crop 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found that whole year crops production area to production is less compared to other seasonal crops area to production.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majority N</a:t>
            </a:r>
            <a:r>
              <a:rPr lang="en" sz="1400">
                <a:solidFill>
                  <a:schemeClr val="dk1"/>
                </a:solidFill>
              </a:rPr>
              <a:t>orth states Wheat, Bajra, Rice are dominating crops.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Kharif and Rabi crops are highly produced crops in the country in maximum years.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100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54650" y="3335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075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01250" y="46267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221025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66000" y="4744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00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54650" y="50965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54" name="Google Shape;154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idx="4294967295" type="body"/>
          </p:nvPr>
        </p:nvSpPr>
        <p:spPr>
          <a:xfrm>
            <a:off x="3455850" y="1449100"/>
            <a:ext cx="51609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Compared to previous years, from 2011 to 2014 are highly productive years but concerning is area is decreasing gradually.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158" name="Google Shape;158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59" name="Google Shape;159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3480450" y="2363810"/>
            <a:ext cx="51117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Crop production is highly diversified in the country where every state has its own diversification and has its own major crop as per demands and demographic feasibility..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64" name="Google Shape;164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>
            <p:ph idx="4294967295" type="body"/>
          </p:nvPr>
        </p:nvSpPr>
        <p:spPr>
          <a:xfrm>
            <a:off x="3480453" y="30019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increase in production is positive sign and the same production is expected for upcoming years if measures are taken to maintain same production area is maintained.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69" name="Google Shape;169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Synopsis</a:t>
            </a:r>
            <a:r>
              <a:rPr lang="en">
                <a:solidFill>
                  <a:schemeClr val="lt1"/>
                </a:solidFill>
              </a:rPr>
              <a:t>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All states are not equally capable to produce highly throughout year except states having geographical advantages like rivers..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