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5196" autoAdjust="0"/>
  </p:normalViewPr>
  <p:slideViewPr>
    <p:cSldViewPr>
      <p:cViewPr>
        <p:scale>
          <a:sx n="50" d="100"/>
          <a:sy n="50" d="100"/>
        </p:scale>
        <p:origin x="274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25163" y="2277537"/>
            <a:ext cx="5561071" cy="5507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FINANCIAL</a:t>
            </a:r>
          </a:p>
          <a:p>
            <a:pPr algn="ctr">
              <a:lnSpc>
                <a:spcPts val="11059"/>
              </a:lnSpc>
            </a:pPr>
            <a:r>
              <a:rPr lang="en-US" sz="9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  <a:p>
            <a:pPr algn="ctr">
              <a:lnSpc>
                <a:spcPts val="11059"/>
              </a:lnSpc>
            </a:pPr>
            <a:r>
              <a:rPr lang="en-US" sz="3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By</a:t>
            </a:r>
          </a:p>
          <a:p>
            <a:pPr algn="ctr">
              <a:lnSpc>
                <a:spcPts val="11059"/>
              </a:lnSpc>
            </a:pPr>
            <a:r>
              <a:rPr lang="en-US" sz="5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Nithish Bodakunti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4D40C6-DD74-CFF9-3C04-40C57FC0285E}"/>
              </a:ext>
            </a:extLst>
          </p:cNvPr>
          <p:cNvSpPr txBox="1"/>
          <p:nvPr/>
        </p:nvSpPr>
        <p:spPr>
          <a:xfrm>
            <a:off x="5421914" y="6134099"/>
            <a:ext cx="32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 Id:</a:t>
            </a:r>
          </a:p>
          <a:p>
            <a:r>
              <a:rPr lang="en-IN" dirty="0"/>
              <a:t>nithishbodapunti12@gmail.com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78931"/>
            <a:chOff x="0" y="0"/>
            <a:chExt cx="11564591" cy="503857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Table of Contents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40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Overview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Dashboards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607906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1717834"/>
            <a:ext cx="11785247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Overview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9A16EC-79F6-1BBB-88A0-3CFE983A5820}"/>
              </a:ext>
            </a:extLst>
          </p:cNvPr>
          <p:cNvSpPr txBox="1"/>
          <p:nvPr/>
        </p:nvSpPr>
        <p:spPr>
          <a:xfrm>
            <a:off x="8511300" y="3211321"/>
            <a:ext cx="7947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Understanding and studying the companies in market through finance attributes. </a:t>
            </a:r>
          </a:p>
          <a:p>
            <a:pPr algn="just"/>
            <a:endParaRPr lang="en-GB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Analysing the performance and competition in market for better results. </a:t>
            </a:r>
          </a:p>
          <a:p>
            <a:pPr algn="just"/>
            <a:endParaRPr lang="en-GB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 Finding key metrics and relationships to provide insights for better performance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2BF7B-D96E-F841-9409-32962DEC9082}"/>
              </a:ext>
            </a:extLst>
          </p:cNvPr>
          <p:cNvSpPr txBox="1"/>
          <p:nvPr/>
        </p:nvSpPr>
        <p:spPr>
          <a:xfrm>
            <a:off x="2253799" y="5057249"/>
            <a:ext cx="7373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Analysing the competition and performance of different companies 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8AA62-3EAF-626C-428A-B8A96E4D2D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271" y="2370296"/>
            <a:ext cx="7012929" cy="5645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542DC5-DA43-44E9-A141-5C324D6F5587}"/>
              </a:ext>
            </a:extLst>
          </p:cNvPr>
          <p:cNvSpPr txBox="1"/>
          <p:nvPr/>
        </p:nvSpPr>
        <p:spPr>
          <a:xfrm>
            <a:off x="3680356" y="1436084"/>
            <a:ext cx="765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Statement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3840EF-3ECB-EEA8-0FF5-9233EF64D364}"/>
              </a:ext>
            </a:extLst>
          </p:cNvPr>
          <p:cNvSpPr txBox="1"/>
          <p:nvPr/>
        </p:nvSpPr>
        <p:spPr>
          <a:xfrm>
            <a:off x="5613717" y="3008739"/>
            <a:ext cx="535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Extracting and Studying Data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F696B-3633-6A1A-70E9-0CBE307F7765}"/>
              </a:ext>
            </a:extLst>
          </p:cNvPr>
          <p:cNvSpPr txBox="1"/>
          <p:nvPr/>
        </p:nvSpPr>
        <p:spPr>
          <a:xfrm>
            <a:off x="7626237" y="4605252"/>
            <a:ext cx="5359084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Converting and Cleaning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EA3944-DFCD-6F6F-F933-937C6397864F}"/>
              </a:ext>
            </a:extLst>
          </p:cNvPr>
          <p:cNvSpPr txBox="1"/>
          <p:nvPr/>
        </p:nvSpPr>
        <p:spPr>
          <a:xfrm>
            <a:off x="9324443" y="6201764"/>
            <a:ext cx="571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Analysing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E792FA-5AD5-CB60-7A6D-8A1240F3F4EE}"/>
              </a:ext>
            </a:extLst>
          </p:cNvPr>
          <p:cNvSpPr txBox="1"/>
          <p:nvPr/>
        </p:nvSpPr>
        <p:spPr>
          <a:xfrm>
            <a:off x="11337710" y="7911525"/>
            <a:ext cx="496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Visualising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25A9D6-47D6-29FF-93A8-A40253B65FE1}"/>
              </a:ext>
            </a:extLst>
          </p:cNvPr>
          <p:cNvSpPr txBox="1"/>
          <p:nvPr/>
        </p:nvSpPr>
        <p:spPr>
          <a:xfrm>
            <a:off x="7086600" y="4686300"/>
            <a:ext cx="31578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Aptos Display" panose="020B0004020202020204" pitchFamily="34" charset="0"/>
              </a:rPr>
              <a:t>Startups like Vedanta and others are performing good.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10EA5-F0D6-1DCA-1CD3-A783870595AA}"/>
              </a:ext>
            </a:extLst>
          </p:cNvPr>
          <p:cNvSpPr txBox="1"/>
          <p:nvPr/>
        </p:nvSpPr>
        <p:spPr>
          <a:xfrm>
            <a:off x="12773077" y="4686300"/>
            <a:ext cx="29316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Aptos Display" panose="020B0004020202020204" pitchFamily="34" charset="0"/>
              </a:rPr>
              <a:t>HDFC Bank has registered low sale comparatively SBI bank.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81686-B25A-E43A-B87D-FC7B3258D6B7}"/>
              </a:ext>
            </a:extLst>
          </p:cNvPr>
          <p:cNvSpPr txBox="1"/>
          <p:nvPr/>
        </p:nvSpPr>
        <p:spPr>
          <a:xfrm>
            <a:off x="2127159" y="4787538"/>
            <a:ext cx="3157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Aptos Display" panose="020B0004020202020204" pitchFamily="34" charset="0"/>
              </a:rPr>
              <a:t>IOCL and Reliance industries are leading the sales.</a:t>
            </a:r>
          </a:p>
          <a:p>
            <a:endParaRPr lang="en-IN" sz="26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A64DE53-4662-335C-4FC8-6BAB69BE4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91" y="2459329"/>
            <a:ext cx="15373935" cy="62812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E109A8-4FBB-B2C5-1B9F-F3603A50B6AB}"/>
              </a:ext>
            </a:extLst>
          </p:cNvPr>
          <p:cNvSpPr txBox="1"/>
          <p:nvPr/>
        </p:nvSpPr>
        <p:spPr>
          <a:xfrm>
            <a:off x="6629400" y="1874554"/>
            <a:ext cx="6597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Stand Out List and Categorical Division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E0D075B-1858-43B2-9ADF-C0662052CBC5}"/>
              </a:ext>
            </a:extLst>
          </p:cNvPr>
          <p:cNvSpPr txBox="1"/>
          <p:nvPr/>
        </p:nvSpPr>
        <p:spPr>
          <a:xfrm>
            <a:off x="5200162" y="1298365"/>
            <a:ext cx="819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2">
                    <a:lumMod val="50000"/>
                  </a:schemeClr>
                </a:solidFill>
              </a:rPr>
              <a:t>Sales and Market Cap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483643A-A16F-A685-C4AB-BBC452656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6" y="2136448"/>
            <a:ext cx="15389129" cy="6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D873B0-BEB8-9210-4071-4DC8745C321D}"/>
              </a:ext>
            </a:extLst>
          </p:cNvPr>
          <p:cNvSpPr txBox="1"/>
          <p:nvPr/>
        </p:nvSpPr>
        <p:spPr>
          <a:xfrm>
            <a:off x="10972800" y="1650236"/>
            <a:ext cx="6705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Aptos Display" panose="020B0004020202020204" pitchFamily="34" charset="0"/>
              </a:rPr>
              <a:t>Oil companies like IOCL, BPCL, HPCL comparatively having smaller market caps than Reliance Industries are performing equally to it and IOCL is leading sales.</a:t>
            </a:r>
          </a:p>
          <a:p>
            <a:endParaRPr lang="en-IN" sz="2600" dirty="0">
              <a:latin typeface="Aptos Display" panose="020B0004020202020204" pitchFamily="34" charset="0"/>
            </a:endParaRPr>
          </a:p>
          <a:p>
            <a:endParaRPr lang="en-IN" sz="2600" dirty="0"/>
          </a:p>
          <a:p>
            <a:endParaRPr lang="en-IN" sz="2600" dirty="0"/>
          </a:p>
          <a:p>
            <a:r>
              <a:rPr lang="en-IN" sz="2600" dirty="0">
                <a:latin typeface="Aptos Display" panose="020B0004020202020204" pitchFamily="34" charset="0"/>
              </a:rPr>
              <a:t>Majority of the companies are under the trend line which implies market is in good condition but sales of large cap companies is slightly disappointing .</a:t>
            </a:r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r>
              <a:rPr lang="en-IN" sz="2600" dirty="0">
                <a:latin typeface="Aptos Display" panose="020B0004020202020204" pitchFamily="34" charset="0"/>
              </a:rPr>
              <a:t>Under 10k crore market is highly dense but this has positive result towards economy as majority are under trend line</a:t>
            </a:r>
            <a:r>
              <a:rPr lang="en-IN" sz="2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230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Clear Sans Regular Bold</vt:lpstr>
      <vt:lpstr>Wingdings</vt:lpstr>
      <vt:lpstr>Graphik Regular</vt:lpstr>
      <vt:lpstr>Aptos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Nithish Bodakunti</cp:lastModifiedBy>
  <cp:revision>13</cp:revision>
  <dcterms:created xsi:type="dcterms:W3CDTF">2006-08-16T00:00:00Z</dcterms:created>
  <dcterms:modified xsi:type="dcterms:W3CDTF">2024-05-20T07:07:45Z</dcterms:modified>
  <dc:identifier>DAEhDyfaYKE</dc:identifier>
</cp:coreProperties>
</file>