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Open Sauce Light" charset="1" panose="00000400000000000000"/>
      <p:regular r:id="rId20"/>
    </p:embeddedFont>
    <p:embeddedFont>
      <p:font typeface="Open Sauce Light Italics" charset="1" panose="00000400000000000000"/>
      <p:regular r:id="rId21"/>
    </p:embeddedFont>
    <p:embeddedFont>
      <p:font typeface="Open Sauce Medium" charset="1" panose="00000600000000000000"/>
      <p:regular r:id="rId22"/>
    </p:embeddedFont>
    <p:embeddedFont>
      <p:font typeface="Open Sauce Medium Italics" charset="1" panose="00000600000000000000"/>
      <p:regular r:id="rId23"/>
    </p:embeddedFont>
    <p:embeddedFont>
      <p:font typeface="Open Sauce Semi-Bold" charset="1" panose="00000700000000000000"/>
      <p:regular r:id="rId24"/>
    </p:embeddedFont>
    <p:embeddedFont>
      <p:font typeface="Open Sauce Semi-Bold Italics" charset="1" panose="00000700000000000000"/>
      <p:regular r:id="rId25"/>
    </p:embeddedFont>
    <p:embeddedFont>
      <p:font typeface="Open Sauce Heavy" charset="1" panose="00000A00000000000000"/>
      <p:regular r:id="rId26"/>
    </p:embeddedFont>
    <p:embeddedFont>
      <p:font typeface="Open Sauce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7.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4.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lnTo>
                    <a:pt x="0" y="0"/>
                  </a:lnTo>
                </a:path>
              </a:pathLst>
            </a:custGeom>
            <a:solidFill>
              <a:srgbClr val="000000">
                <a:alpha val="0"/>
              </a:srgbClr>
            </a:solidFill>
            <a:ln w="38100">
              <a:solidFill>
                <a:srgbClr val="000000"/>
              </a:solidFill>
            </a:ln>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CARS </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ROBO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lnTo>
                    <a:pt x="0" y="0"/>
                  </a:lnTo>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572695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4294377"/>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lnTo>
                    <a:pt x="0" y="0"/>
                  </a:lnTo>
                </a:path>
              </a:pathLst>
            </a:custGeom>
            <a:solidFill>
              <a:srgbClr val="EFEFEF"/>
            </a:solidFill>
          </p:spPr>
        </p:sp>
        <p:sp>
          <p:nvSpPr>
            <p:cNvPr name="TextBox 9" id="9"/>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457139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12" id="1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339192" y="3633922"/>
            <a:ext cx="6620350" cy="3707396"/>
          </a:xfrm>
          <a:custGeom>
            <a:avLst/>
            <a:gdLst/>
            <a:ahLst/>
            <a:cxnLst/>
            <a:rect r="r" b="b" t="t" l="l"/>
            <a:pathLst>
              <a:path h="3707396" w="6620350">
                <a:moveTo>
                  <a:pt x="0" y="0"/>
                </a:moveTo>
                <a:lnTo>
                  <a:pt x="6620351" y="0"/>
                </a:lnTo>
                <a:lnTo>
                  <a:pt x="6620351" y="3707396"/>
                </a:lnTo>
                <a:lnTo>
                  <a:pt x="0" y="3707396"/>
                </a:lnTo>
                <a:lnTo>
                  <a:pt x="0" y="0"/>
                </a:lnTo>
                <a:close/>
              </a:path>
            </a:pathLst>
          </a:custGeom>
          <a:blipFill>
            <a:blip r:embed="rId8"/>
            <a:stretch>
              <a:fillRect l="0" t="0" r="0" b="0"/>
            </a:stretch>
          </a:blipFill>
        </p:spPr>
      </p:sp>
      <p:sp>
        <p:nvSpPr>
          <p:cNvPr name="TextBox 14" id="14"/>
          <p:cNvSpPr txBox="true"/>
          <p:nvPr/>
        </p:nvSpPr>
        <p:spPr>
          <a:xfrm rot="0">
            <a:off x="1028700" y="926705"/>
            <a:ext cx="10723535" cy="1276350"/>
          </a:xfrm>
          <a:prstGeom prst="rect">
            <a:avLst/>
          </a:prstGeom>
        </p:spPr>
        <p:txBody>
          <a:bodyPr anchor="t" rtlCol="false" tIns="0" lIns="0" bIns="0" rIns="0">
            <a:spAutoFit/>
          </a:bodyPr>
          <a:lstStyle/>
          <a:p>
            <a:pPr>
              <a:lnSpc>
                <a:spcPts val="10349"/>
              </a:lnSpc>
            </a:pPr>
            <a:r>
              <a:rPr lang="en-US" sz="7500" spc="735">
                <a:solidFill>
                  <a:srgbClr val="231F20"/>
                </a:solidFill>
                <a:latin typeface="Oswald Bold"/>
              </a:rPr>
              <a:t>PROJECT OVERVIEW</a:t>
            </a:r>
          </a:p>
        </p:txBody>
      </p:sp>
      <p:sp>
        <p:nvSpPr>
          <p:cNvPr name="TextBox 15" id="15"/>
          <p:cNvSpPr txBox="true"/>
          <p:nvPr/>
        </p:nvSpPr>
        <p:spPr>
          <a:xfrm rot="0">
            <a:off x="3908899" y="4677580"/>
            <a:ext cx="7132181" cy="1585484"/>
          </a:xfrm>
          <a:prstGeom prst="rect">
            <a:avLst/>
          </a:prstGeom>
        </p:spPr>
        <p:txBody>
          <a:bodyPr anchor="t" rtlCol="false" tIns="0" lIns="0" bIns="0" rIns="0">
            <a:spAutoFit/>
          </a:bodyPr>
          <a:lstStyle/>
          <a:p>
            <a:pPr algn="l" marL="0" indent="0" lvl="0">
              <a:lnSpc>
                <a:spcPts val="3188"/>
              </a:lnSpc>
              <a:spcBef>
                <a:spcPct val="0"/>
              </a:spcBef>
            </a:pPr>
            <a:r>
              <a:rPr lang="en-US" sz="2310" spc="226">
                <a:solidFill>
                  <a:srgbClr val="231F20"/>
                </a:solidFill>
                <a:latin typeface="DM Sans"/>
              </a:rPr>
              <a:t>This project focuses on building a prototype, in which the whole vehicle will be controlled by hand gestures and will be wireless.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lnTo>
                    <a:pt x="0" y="0"/>
                  </a:lnTo>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823208" y="675044"/>
            <a:ext cx="8641584"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COMPONENTS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ARDUINO UNO BOARD </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MOTOR DRIVER</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GEARED MOTORS AND WHEELS </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BATTERY HOLDER AND SWITCH</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JUMPER WIRES</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LI-ION BATTERIES</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ADXL345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lnTo>
                    <a:pt x="0" y="0"/>
                  </a:lnTo>
                </a:path>
              </a:pathLst>
            </a:custGeom>
            <a:solidFill>
              <a:srgbClr val="1A1A1A"/>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lnTo>
                    <a:pt x="0" y="0"/>
                  </a:lnTo>
                </a:path>
              </a:pathLst>
            </a:custGeom>
            <a:solidFill>
              <a:srgbClr val="1A1A1A"/>
            </a:solidFill>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lnTo>
                    <a:pt x="0" y="0"/>
                  </a:lnTo>
                </a:path>
              </a:pathLst>
            </a:custGeom>
            <a:solidFill>
              <a:srgbClr val="1A1A1A"/>
            </a:solidFill>
          </p:spPr>
        </p:sp>
        <p:sp>
          <p:nvSpPr>
            <p:cNvPr name="TextBox 15" id="15"/>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MAKING PROCESS</a:t>
            </a:r>
          </a:p>
        </p:txBody>
      </p:sp>
      <p:sp>
        <p:nvSpPr>
          <p:cNvPr name="TextBox 29" id="29"/>
          <p:cNvSpPr txBox="true"/>
          <p:nvPr/>
        </p:nvSpPr>
        <p:spPr>
          <a:xfrm rot="0">
            <a:off x="2574589" y="5624704"/>
            <a:ext cx="3542623" cy="23418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Attaching the wheels and the motors on the main chassis, and soldering them up. Programming and attaching the Arduino board and the motor driver onto the chassis and connecting the motors to the driver. </a:t>
            </a:r>
          </a:p>
        </p:txBody>
      </p:sp>
      <p:sp>
        <p:nvSpPr>
          <p:cNvPr name="TextBox 30" id="30"/>
          <p:cNvSpPr txBox="true"/>
          <p:nvPr/>
        </p:nvSpPr>
        <p:spPr>
          <a:xfrm rot="0">
            <a:off x="12178209" y="5624704"/>
            <a:ext cx="3542623" cy="11607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The vehicle will be getting a real-time command of the direction in which it has to travel.</a:t>
            </a:r>
          </a:p>
        </p:txBody>
      </p:sp>
      <p:sp>
        <p:nvSpPr>
          <p:cNvPr name="TextBox 31" id="31"/>
          <p:cNvSpPr txBox="true"/>
          <p:nvPr/>
        </p:nvSpPr>
        <p:spPr>
          <a:xfrm rot="0">
            <a:off x="2851033" y="7909421"/>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STEP - 1</a:t>
            </a:r>
          </a:p>
        </p:txBody>
      </p:sp>
      <p:sp>
        <p:nvSpPr>
          <p:cNvPr name="TextBox 32" id="32"/>
          <p:cNvSpPr txBox="true"/>
          <p:nvPr/>
        </p:nvSpPr>
        <p:spPr>
          <a:xfrm rot="0">
            <a:off x="7665320"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STEP - 2</a:t>
            </a:r>
          </a:p>
        </p:txBody>
      </p:sp>
      <p:sp>
        <p:nvSpPr>
          <p:cNvPr name="TextBox 33" id="33"/>
          <p:cNvSpPr txBox="true"/>
          <p:nvPr/>
        </p:nvSpPr>
        <p:spPr>
          <a:xfrm rot="0">
            <a:off x="12475037"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STEP - 3</a:t>
            </a:r>
          </a:p>
        </p:txBody>
      </p:sp>
      <p:sp>
        <p:nvSpPr>
          <p:cNvPr name="TextBox 34" id="34"/>
          <p:cNvSpPr txBox="true"/>
          <p:nvPr/>
        </p:nvSpPr>
        <p:spPr>
          <a:xfrm rot="0">
            <a:off x="7372688" y="5871688"/>
            <a:ext cx="3542623" cy="11607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Programming and configuring the ADXL345 and the motors to go in the guided direction.</a:t>
            </a:r>
            <a:r>
              <a:rPr lang="en-US" sz="1722" spc="168">
                <a:solidFill>
                  <a:srgbClr val="FFFBFB"/>
                </a:solidFill>
                <a:latin typeface="DM San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683430" y="1152525"/>
            <a:ext cx="14921140" cy="1164238"/>
          </a:xfrm>
          <a:prstGeom prst="rect">
            <a:avLst/>
          </a:prstGeom>
        </p:spPr>
        <p:txBody>
          <a:bodyPr anchor="t" rtlCol="false" tIns="0" lIns="0" bIns="0" rIns="0">
            <a:spAutoFit/>
          </a:bodyPr>
          <a:lstStyle/>
          <a:p>
            <a:pPr marL="0" indent="0" lvl="0">
              <a:lnSpc>
                <a:spcPts val="8932"/>
              </a:lnSpc>
            </a:pPr>
            <a:r>
              <a:rPr lang="en-US" sz="8507" spc="833">
                <a:solidFill>
                  <a:srgbClr val="231F20"/>
                </a:solidFill>
                <a:latin typeface="Oswald Bold"/>
              </a:rPr>
              <a:t>FUTURE UPGRADES</a:t>
            </a:r>
          </a:p>
        </p:txBody>
      </p:sp>
      <p:sp>
        <p:nvSpPr>
          <p:cNvPr name="TextBox 7" id="7"/>
          <p:cNvSpPr txBox="true"/>
          <p:nvPr/>
        </p:nvSpPr>
        <p:spPr>
          <a:xfrm rot="0">
            <a:off x="2008951" y="3456898"/>
            <a:ext cx="7135049" cy="2689031"/>
          </a:xfrm>
          <a:prstGeom prst="rect">
            <a:avLst/>
          </a:prstGeom>
        </p:spPr>
        <p:txBody>
          <a:bodyPr anchor="t" rtlCol="false" tIns="0" lIns="0" bIns="0" rIns="0">
            <a:spAutoFit/>
          </a:bodyPr>
          <a:lstStyle/>
          <a:p>
            <a:pPr marL="572526" indent="-286263" lvl="1">
              <a:lnSpc>
                <a:spcPts val="3659"/>
              </a:lnSpc>
              <a:buFont typeface="Arial"/>
              <a:buChar char="•"/>
            </a:pPr>
            <a:r>
              <a:rPr lang="en-US" sz="2651" spc="259">
                <a:solidFill>
                  <a:srgbClr val="231F20"/>
                </a:solidFill>
                <a:latin typeface="DM Sans"/>
              </a:rPr>
              <a:t>This fun little project serves as a prototype that we look forward to refining more.</a:t>
            </a:r>
          </a:p>
          <a:p>
            <a:pPr marL="572526" indent="-286263" lvl="1">
              <a:lnSpc>
                <a:spcPts val="3659"/>
              </a:lnSpc>
              <a:buFont typeface="Arial"/>
              <a:buChar char="•"/>
            </a:pPr>
            <a:r>
              <a:rPr lang="en-US" sz="2651" spc="259">
                <a:solidFill>
                  <a:srgbClr val="231F20"/>
                </a:solidFill>
                <a:latin typeface="DM Sans"/>
              </a:rPr>
              <a:t>It will be a more user-friendly model and will have much better performance.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 </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DAFtPyygnsU</dc:identifier>
  <dcterms:modified xsi:type="dcterms:W3CDTF">2011-08-01T06:04:30Z</dcterms:modified>
  <cp:revision>1</cp:revision>
  <dc:title>Larana, Inc.</dc:title>
</cp:coreProperties>
</file>