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F53E-4EFA-CB00-012F-3BF23539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A1ACF-6BEA-4A1C-7C09-CFDF9F9FB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F0C6-29B1-50DB-5F46-6E55C513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ED02-D30E-2B02-BDD9-81818D9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74D1-F320-B84A-697A-90C7C6DE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AF76-9C73-0A1A-62FC-DE0569C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981FC-5745-5EDB-D7AB-AA03FF6F0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B844-3765-6FF5-3317-F0032FFC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B504-1857-8367-5014-26677CEF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766E-2E19-292D-8D2D-4AF20AF0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5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27998-6063-7DB7-0E64-2C6416C7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182C2-9FB7-DB86-23B3-AE4C5DB55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91A7-B914-A033-0B42-615C7273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5307-A25F-97BB-EBE6-3980DEDA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388C9-D0AC-4AF9-D95C-999FBEC5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DEE6-3311-8907-5B61-B8068CF3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70AF-3C44-6824-3F2B-9150741A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4451-0A93-25BB-6D09-A151D155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9357-9221-20DE-03A2-32EE2BA6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6264-4AE1-BCE3-1054-4E524192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E510-C7B9-88EA-6190-4F436932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655F7-7838-9BE4-F574-C0B7075E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7CF3-615B-9E30-09D4-41E2359B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3EF4-7EF7-F10A-1BDC-152C4FA8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64ABA-41AD-C78D-4D70-2C9C7436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7995-34C5-B8AB-4858-14EB1D42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727D-53D7-7264-B32D-CC9AEACB5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804B9-3C24-E1C7-B9AA-53D32E18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CD59-6764-8696-06C6-DB476C8F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F3201-BE16-5EB0-C50D-266F54ED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EAA7-4C8C-2E1F-F611-3F800F34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41A0-2948-2186-8B99-DB176865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C7CA7-91F1-579F-1630-0FC50F71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72051-3DBB-636A-ABE1-4C02D0026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CA278-DA99-58CB-6E5A-BBC154A71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C93DB-BE9B-FCE6-A02D-C5C7021EB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9AE4B-F11C-38B4-123E-39B472E9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DA8DA-21F6-6DDC-3211-5DD86A18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41E52-36AF-F149-F889-8471ECAE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3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15D5-94AF-AF6B-831E-AC9BDA6D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3CFBD-36D0-A936-D6E8-AADBEDE8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E7DDB-3247-5851-CC80-7C7EB0E7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EFCFC-CB23-B608-86D8-720AF118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C242A-0748-B071-4130-48550BCB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66A62-250E-AB1E-B1A8-6FFE585E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FFC0B-FFC0-3B67-BFFE-31A5E58B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1CFE-7DFF-8D56-B967-A8BF126A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E522-EE43-662B-FD29-C25D77D6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ADC03-57BE-FC40-12D4-5467272C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55F1-8936-0CB2-9C3B-1654261C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F1FD1-A9A7-EBE6-FC08-0DB84938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A4E65-7E7B-F885-9ECC-ACD43DFC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BE32-E170-0DC8-4A40-315CB009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B146C-F29F-EA17-A546-FE0BB014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E470A-C9A8-3D13-0156-485D8B45B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18087-F952-B677-382C-6BAA96F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3226-44D2-DFE1-7188-71C19E03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89160-5A1D-FB33-E2FE-7F121ED2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1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830AF-8A13-4D89-FB75-DAE32DC5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63ECB-3B6B-0726-57F7-FAE269BFE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F42D-FED1-0FF0-EACE-EE6A8E7A0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BFCC7-2871-4615-AC57-A811248CE20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DB08-AD96-6ABB-D48E-A1E639C50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DF13-74BC-EB47-4228-24A646B04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3EE516-E0E4-4E33-AD33-1015EE256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FC15-5ECE-EE90-DA5F-BB3975086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44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Evolution of Encryption: From DES to AES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AE8F9-D5CF-2297-A07A-21E6B9CFE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8728"/>
            <a:ext cx="9144000" cy="3319272"/>
          </a:xfrm>
        </p:spPr>
        <p:txBody>
          <a:bodyPr>
            <a:normAutofit/>
          </a:bodyPr>
          <a:lstStyle/>
          <a:p>
            <a:r>
              <a:rPr lang="en-US" dirty="0"/>
              <a:t>Nithish Sunkara</a:t>
            </a:r>
          </a:p>
          <a:p>
            <a:r>
              <a:rPr lang="en-US" dirty="0"/>
              <a:t>Mallikarjun Reddy </a:t>
            </a:r>
            <a:r>
              <a:rPr lang="en-US" dirty="0" err="1"/>
              <a:t>Theepireddy</a:t>
            </a:r>
            <a:endParaRPr lang="en-US" dirty="0"/>
          </a:p>
          <a:p>
            <a:r>
              <a:rPr lang="en-US" dirty="0" err="1"/>
              <a:t>Venakata</a:t>
            </a:r>
            <a:r>
              <a:rPr lang="en-US" dirty="0"/>
              <a:t> Ganesh </a:t>
            </a:r>
            <a:r>
              <a:rPr lang="en-US" dirty="0" err="1"/>
              <a:t>Upputuri</a:t>
            </a:r>
            <a:endParaRPr lang="en-US" dirty="0"/>
          </a:p>
          <a:p>
            <a:r>
              <a:rPr lang="en-US" dirty="0"/>
              <a:t>Indiana Institute of Technology</a:t>
            </a:r>
          </a:p>
          <a:p>
            <a:r>
              <a:rPr lang="en-US" dirty="0"/>
              <a:t>IS 5700 – Information Security &amp; IT Governance</a:t>
            </a:r>
          </a:p>
          <a:p>
            <a:r>
              <a:rPr lang="en-US" dirty="0" err="1"/>
              <a:t>Changhao</a:t>
            </a:r>
            <a:r>
              <a:rPr lang="en-US" dirty="0"/>
              <a:t> </a:t>
            </a:r>
            <a:r>
              <a:rPr lang="en-US" dirty="0" err="1"/>
              <a:t>Chenli</a:t>
            </a:r>
            <a:endParaRPr lang="en-US" dirty="0"/>
          </a:p>
          <a:p>
            <a:r>
              <a:rPr lang="en-US" dirty="0"/>
              <a:t>April 27, 2025 </a:t>
            </a:r>
          </a:p>
        </p:txBody>
      </p:sp>
    </p:spTree>
    <p:extLst>
      <p:ext uri="{BB962C8B-B14F-4D97-AF65-F5344CB8AC3E}">
        <p14:creationId xmlns:p14="http://schemas.microsoft.com/office/powerpoint/2010/main" val="24600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A0AE-2FAD-1DE3-23E6-54F34AA3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7042-654D-2121-B028-45E744D7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Encryption Standard (DES), developed by IBM in the 1970s, was adopted by the US Government as a standard for encrypting sensitive data.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size: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 bits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(processes data in 64-bit chunks)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size: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56 bits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(though a 64-bit key is used, 8 bits are for error checking)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Symmetric: Uses same key for encryption and decryption.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Structure: Based on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Feistel network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(divides data into two halves and applies rounds of substitution and permutation).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rounds: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 rounds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processing.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6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8CE4-FDA6-A1B0-4D79-EA1D55D7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D153-D2A3-78C9-D8D0-C0811E75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Encryption Standard(AES) established by the U.S. National Institute of Standards and Technology (NIST) in 2001, based on the Rijndael algorithm.</a:t>
            </a:r>
          </a:p>
          <a:p>
            <a:pPr marL="0" indent="0">
              <a:buNone/>
            </a:pP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size: </a:t>
            </a: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bits(fixed)</a:t>
            </a:r>
          </a:p>
          <a:p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sizes: </a:t>
            </a: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192</a:t>
            </a: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256</a:t>
            </a: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bits (depending on security needs)</a:t>
            </a:r>
          </a:p>
          <a:p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Symmetric key: Uses the same for Encryption and Decryption</a:t>
            </a:r>
          </a:p>
          <a:p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Structure:  Substitution – Permutation Network( SPN) (Stronger against attacks than Feistel).</a:t>
            </a:r>
          </a:p>
          <a:p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rounds:</a:t>
            </a:r>
          </a:p>
          <a:p>
            <a:pPr lvl="2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rounds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128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-bit key</a:t>
            </a:r>
          </a:p>
          <a:p>
            <a:pPr lvl="2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rounds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-bit key</a:t>
            </a:r>
          </a:p>
          <a:p>
            <a:pPr lvl="2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rounds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256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-bit key </a:t>
            </a:r>
          </a:p>
        </p:txBody>
      </p:sp>
    </p:spTree>
    <p:extLst>
      <p:ext uri="{BB962C8B-B14F-4D97-AF65-F5344CB8AC3E}">
        <p14:creationId xmlns:p14="http://schemas.microsoft.com/office/powerpoint/2010/main" val="79409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FC66-21C9-8BD8-8DFF-1C5A6BFE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86B2-2D96-51FE-8AAB-8B3593E6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243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Evolution of Encryption: From DES to AES</vt:lpstr>
      <vt:lpstr>What is DES</vt:lpstr>
      <vt:lpstr>What is AES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Sunkara, Nithish - 01</dc:creator>
  <cp:lastModifiedBy>Sunkara, Nithish - 01</cp:lastModifiedBy>
  <cp:revision>1</cp:revision>
  <dcterms:created xsi:type="dcterms:W3CDTF">2025-04-27T18:02:01Z</dcterms:created>
  <dcterms:modified xsi:type="dcterms:W3CDTF">2025-04-28T03:50:45Z</dcterms:modified>
</cp:coreProperties>
</file>