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404566" y="4711164"/>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R.Nithishkumar</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Elanthendral R</cp:lastModifiedBy>
  <cp:revision>29</cp:revision>
  <dcterms:created xsi:type="dcterms:W3CDTF">2021-05-26T16:50:10Z</dcterms:created>
  <dcterms:modified xsi:type="dcterms:W3CDTF">2024-04-17T09:49:33Z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