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8" r:id="rId9"/>
    <p:sldId id="263" r:id="rId10"/>
    <p:sldId id="264" r:id="rId11"/>
    <p:sldId id="267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Arimo Bold" panose="020B0604020202020204" charset="0"/>
      <p:regular r:id="rId14"/>
    </p:embeddedFont>
    <p:embeddedFont>
      <p:font typeface="Arimo Italic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anose="020B0604020202020204" charset="0"/>
      <p:regular r:id="rId20"/>
    </p:embeddedFont>
    <p:embeddedFont>
      <p:font typeface="DM Sans Italics" panose="020B0604020202020204" charset="0"/>
      <p:regular r:id="rId21"/>
    </p:embeddedFont>
    <p:embeddedFont>
      <p:font typeface="Noto Serif" panose="020B0604020202020204" charset="0"/>
      <p:regular r:id="rId22"/>
    </p:embeddedFont>
    <p:embeddedFont>
      <p:font typeface="Public Sans Medium" panose="020B0604020202020204" charset="0"/>
      <p:regular r:id="rId23"/>
    </p:embeddedFont>
    <p:embeddedFont>
      <p:font typeface="Public Sans Thin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b2dd3b331569aee" providerId="LiveId" clId="{CEB331EA-FBFD-4959-9315-6E0B69E8DF23}"/>
    <pc:docChg chg="modSld">
      <pc:chgData name="" userId="2b2dd3b331569aee" providerId="LiveId" clId="{CEB331EA-FBFD-4959-9315-6E0B69E8DF23}" dt="2024-03-21T15:36:47.610" v="11" actId="255"/>
      <pc:docMkLst>
        <pc:docMk/>
      </pc:docMkLst>
      <pc:sldChg chg="addSp modSp">
        <pc:chgData name="" userId="2b2dd3b331569aee" providerId="LiveId" clId="{CEB331EA-FBFD-4959-9315-6E0B69E8DF23}" dt="2024-03-21T15:36:47.610" v="11" actId="255"/>
        <pc:sldMkLst>
          <pc:docMk/>
          <pc:sldMk cId="1317263115" sldId="267"/>
        </pc:sldMkLst>
        <pc:spChg chg="add mod">
          <ac:chgData name="" userId="2b2dd3b331569aee" providerId="LiveId" clId="{CEB331EA-FBFD-4959-9315-6E0B69E8DF23}" dt="2024-03-21T15:36:47.610" v="11" actId="255"/>
          <ac:spMkLst>
            <pc:docMk/>
            <pc:sldMk cId="1317263115" sldId="267"/>
            <ac:spMk id="4" creationId="{C6DB1D3B-04C9-4BC4-B7D2-80459DB780C8}"/>
          </ac:spMkLst>
        </pc:spChg>
      </pc:sldChg>
      <pc:sldChg chg="addSp modSp">
        <pc:chgData name="" userId="2b2dd3b331569aee" providerId="LiveId" clId="{CEB331EA-FBFD-4959-9315-6E0B69E8DF23}" dt="2024-03-21T15:34:52.724" v="1" actId="1076"/>
        <pc:sldMkLst>
          <pc:docMk/>
          <pc:sldMk cId="257842097" sldId="268"/>
        </pc:sldMkLst>
        <pc:picChg chg="add mod">
          <ac:chgData name="" userId="2b2dd3b331569aee" providerId="LiveId" clId="{CEB331EA-FBFD-4959-9315-6E0B69E8DF23}" dt="2024-03-21T15:34:52.724" v="1" actId="1076"/>
          <ac:picMkLst>
            <pc:docMk/>
            <pc:sldMk cId="257842097" sldId="268"/>
            <ac:picMk id="5" creationId="{E23E61D8-EC8D-4C48-8EB4-5D6B48D8AC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579" y="3774582"/>
            <a:ext cx="11284821" cy="189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8"/>
              </a:lnSpc>
            </a:pPr>
            <a:r>
              <a:rPr lang="en-US" sz="7338" spc="-293" dirty="0">
                <a:solidFill>
                  <a:srgbClr val="36211B"/>
                </a:solidFill>
                <a:latin typeface="DM Sans"/>
              </a:rPr>
              <a:t>TO DO LIST USING</a:t>
            </a:r>
          </a:p>
          <a:p>
            <a:pPr algn="ctr">
              <a:lnSpc>
                <a:spcPts val="7338"/>
              </a:lnSpc>
            </a:pPr>
            <a:r>
              <a:rPr lang="en-US" sz="7338" spc="-293" dirty="0">
                <a:solidFill>
                  <a:srgbClr val="36211B"/>
                </a:solidFill>
                <a:latin typeface="DM Sans"/>
              </a:rPr>
              <a:t>NODE.JS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15532" y="792480"/>
            <a:ext cx="229237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2024 March 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1803F-DDA5-4648-D8CF-F6F2AE74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2019300"/>
            <a:ext cx="60198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560195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>
                <a:solidFill>
                  <a:srgbClr val="36211B"/>
                </a:solidFill>
                <a:latin typeface="DM Sans Italics"/>
              </a:rPr>
              <a:t>REFERENCE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21549" y="3162300"/>
            <a:ext cx="13423251" cy="289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2817" lvl="1" indent="-346409">
              <a:lnSpc>
                <a:spcPts val="4492"/>
              </a:lnSpc>
              <a:buFont typeface="Arial"/>
              <a:buChar char="•"/>
            </a:pPr>
            <a:r>
              <a:rPr lang="en-US" sz="2800" spc="-6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..Node.js Official Website: https://nodejs.org.</a:t>
            </a:r>
          </a:p>
          <a:p>
            <a:pPr marL="671226" lvl="1" indent="-335613">
              <a:lnSpc>
                <a:spcPts val="4352"/>
              </a:lnSpc>
              <a:buFont typeface="Arial"/>
              <a:buChar char="•"/>
            </a:pPr>
            <a:r>
              <a:rPr lang="en-US" sz="2800" spc="-6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Express Documentation: https://expressjs.com.</a:t>
            </a:r>
          </a:p>
          <a:p>
            <a:pPr marL="719213" lvl="1" indent="-359606">
              <a:lnSpc>
                <a:spcPts val="4663"/>
              </a:lnSpc>
              <a:buFont typeface="Arial"/>
              <a:buChar char="•"/>
            </a:pPr>
            <a:r>
              <a:rPr lang="en-US" sz="2800" spc="-66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Mozilla Developer Network (MDN) Web Docs for HTML, CSS, and JavaScript guides.</a:t>
            </a:r>
          </a:p>
          <a:p>
            <a:pPr>
              <a:lnSpc>
                <a:spcPts val="3932"/>
              </a:lnSpc>
            </a:pPr>
            <a:endParaRPr lang="en-US" sz="3331" spc="-66" dirty="0">
              <a:solidFill>
                <a:srgbClr val="36211B"/>
              </a:solidFill>
              <a:latin typeface="Public Sans Thi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560195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DM Sans Italics"/>
              </a:rPr>
              <a:t>REPORTED LITERATURE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1D3B-04C9-4BC4-B7D2-80459DB780C8}"/>
              </a:ext>
            </a:extLst>
          </p:cNvPr>
          <p:cNvSpPr txBox="1"/>
          <p:nvPr/>
        </p:nvSpPr>
        <p:spPr>
          <a:xfrm>
            <a:off x="1028700" y="2654935"/>
            <a:ext cx="157353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Title: Building a </a:t>
            </a:r>
            <a:r>
              <a:rPr lang="en-US" sz="32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Todo</a:t>
            </a:r>
            <a:r>
              <a:rPr lang="en-US" sz="32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List App with Node.js and MongoDB</a:t>
            </a:r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Author: John Smith</a:t>
            </a:r>
          </a:p>
          <a:p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Publication Date: June 10, 2023</a:t>
            </a:r>
          </a:p>
          <a:p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Publication: freeCodeCamp.org</a:t>
            </a:r>
          </a:p>
          <a:p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Link: Building a </a:t>
            </a:r>
            <a:r>
              <a:rPr lang="en-US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Todo</a:t>
            </a: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List App with Node.js </a:t>
            </a:r>
          </a:p>
          <a:p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IN" sz="32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Title: Creating a </a:t>
            </a:r>
            <a:r>
              <a:rPr lang="en-IN" sz="32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Todo</a:t>
            </a:r>
            <a:r>
              <a:rPr lang="en-IN" sz="32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List App with Node.js and Vue.js</a:t>
            </a:r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I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Author: Emily Johnson</a:t>
            </a:r>
          </a:p>
          <a:p>
            <a:r>
              <a:rPr lang="en-I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Publication Date: September 5, 2023</a:t>
            </a:r>
          </a:p>
          <a:p>
            <a:r>
              <a:rPr lang="en-I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Publication: Scotch.io</a:t>
            </a:r>
          </a:p>
          <a:p>
            <a:r>
              <a:rPr lang="en-I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Link: Creating a </a:t>
            </a:r>
            <a:r>
              <a:rPr lang="en-IN" sz="32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Todo</a:t>
            </a:r>
            <a:r>
              <a:rPr lang="en-IN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List App with Node.js</a:t>
            </a:r>
          </a:p>
          <a:p>
            <a:endParaRPr lang="en-US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>
                <a:solidFill>
                  <a:srgbClr val="36211B"/>
                </a:solidFill>
                <a:latin typeface="DM Sans Italics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9646" y="2845107"/>
            <a:ext cx="9751890" cy="494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8"/>
              </a:lnSpc>
            </a:pPr>
            <a:endParaRPr dirty="0"/>
          </a:p>
          <a:p>
            <a:pPr>
              <a:lnSpc>
                <a:spcPts val="4135"/>
              </a:lnSpc>
            </a:pPr>
            <a:r>
              <a:rPr lang="en-US" sz="2953" spc="-59" dirty="0">
                <a:solidFill>
                  <a:srgbClr val="36211B"/>
                </a:solidFill>
                <a:latin typeface="Noto Serif"/>
              </a:rPr>
              <a:t>In the fast-paced digital world, staying organized and managing tasks efficiently is crucial. A To-Do List application serves this need by allowing users to keep track of their tasks. This presentation introduces a simple To-Do List application built using Node.js, a popular JavaScript runtime, showcasing the power and simplicity of developing server-side applications.</a:t>
            </a:r>
          </a:p>
          <a:p>
            <a:pPr>
              <a:lnSpc>
                <a:spcPts val="3677"/>
              </a:lnSpc>
            </a:pPr>
            <a:endParaRPr lang="en-US" sz="2953" spc="-59" dirty="0">
              <a:solidFill>
                <a:srgbClr val="36211B"/>
              </a:solidFill>
              <a:latin typeface="Noto Seri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7326B-DF78-53D3-7163-EFAB953734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316014"/>
            <a:ext cx="6621331" cy="4060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0600" y="2705100"/>
            <a:ext cx="15604900" cy="4603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4557" lvl="1" indent="-407278">
              <a:lnSpc>
                <a:spcPts val="5281"/>
              </a:lnSpc>
              <a:buFont typeface="Arial"/>
              <a:buChar char="•"/>
            </a:pPr>
            <a:r>
              <a:rPr lang="en-US" sz="4000" spc="-75" dirty="0">
                <a:solidFill>
                  <a:srgbClr val="36211B"/>
                </a:solidFill>
                <a:latin typeface="Arimo"/>
              </a:rPr>
              <a:t>Node.js is an open-source, cross-platform, back-end JavaScript runtime environment that runs on the V8 engine and executes JavaScript code outside a web browser.</a:t>
            </a:r>
          </a:p>
          <a:p>
            <a:pPr marL="814557" lvl="1" indent="-407278">
              <a:lnSpc>
                <a:spcPts val="5281"/>
              </a:lnSpc>
              <a:buFont typeface="Arial"/>
              <a:buChar char="•"/>
            </a:pPr>
            <a:r>
              <a:rPr lang="en-US" sz="4000" spc="-75" dirty="0">
                <a:solidFill>
                  <a:srgbClr val="36211B"/>
                </a:solidFill>
                <a:latin typeface="Arimo"/>
              </a:rPr>
              <a:t>Express.js is a web application framework for Node.js, designed for building web applications and APIs. It is known for its performance and minimalistic structure.</a:t>
            </a:r>
          </a:p>
          <a:p>
            <a:pPr>
              <a:lnSpc>
                <a:spcPts val="4109"/>
              </a:lnSpc>
            </a:pPr>
            <a:endParaRPr lang="en-US" sz="4000" spc="-75" dirty="0">
              <a:solidFill>
                <a:srgbClr val="36211B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579" y="619784"/>
            <a:ext cx="9632355" cy="222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3"/>
              </a:lnSpc>
            </a:pPr>
            <a:r>
              <a:rPr lang="en-US" sz="6423" spc="-256" dirty="0">
                <a:solidFill>
                  <a:srgbClr val="36211B"/>
                </a:solidFill>
                <a:latin typeface="DM Sans"/>
              </a:rPr>
              <a:t>ABOUT SOFTWARE TOOL</a:t>
            </a:r>
          </a:p>
          <a:p>
            <a:pPr>
              <a:lnSpc>
                <a:spcPts val="8993"/>
              </a:lnSpc>
            </a:pPr>
            <a:endParaRPr lang="en-US" sz="6423" spc="-256" dirty="0">
              <a:solidFill>
                <a:srgbClr val="36211B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16280"/>
            <a:ext cx="4926880" cy="176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36"/>
              </a:lnSpc>
            </a:pPr>
            <a:r>
              <a:rPr lang="en-US" sz="6454" spc="-129" dirty="0">
                <a:solidFill>
                  <a:srgbClr val="36211B"/>
                </a:solidFill>
                <a:latin typeface="Public Sans Medium"/>
              </a:rPr>
              <a:t>OBJECTIVE</a:t>
            </a:r>
          </a:p>
          <a:p>
            <a:pPr>
              <a:lnSpc>
                <a:spcPts val="4903"/>
              </a:lnSpc>
            </a:pPr>
            <a:endParaRPr lang="en-US" sz="6454" spc="-129" dirty="0">
              <a:solidFill>
                <a:srgbClr val="36211B"/>
              </a:solidFill>
              <a:latin typeface="Public Sa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6120" y="2384156"/>
            <a:ext cx="15653180" cy="666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134" lvl="1" indent="-409067">
              <a:lnSpc>
                <a:spcPts val="5305"/>
              </a:lnSpc>
              <a:buFont typeface="Arial"/>
              <a:buChar char="•"/>
            </a:pPr>
            <a:r>
              <a:rPr lang="en-US" sz="3789" spc="-75" dirty="0">
                <a:solidFill>
                  <a:srgbClr val="36211B"/>
                </a:solidFill>
                <a:latin typeface="Arimo"/>
              </a:rPr>
              <a:t>Learn the Basics of Node.js: Understand the fundamentals of Node.js and its event-driven architecture.</a:t>
            </a:r>
          </a:p>
          <a:p>
            <a:pPr>
              <a:lnSpc>
                <a:spcPts val="5305"/>
              </a:lnSpc>
            </a:pPr>
            <a:endParaRPr lang="en-US" sz="3789" spc="-75" dirty="0">
              <a:solidFill>
                <a:srgbClr val="36211B"/>
              </a:solidFill>
              <a:latin typeface="Arimo"/>
            </a:endParaRPr>
          </a:p>
          <a:p>
            <a:pPr marL="818134" lvl="1" indent="-409067">
              <a:lnSpc>
                <a:spcPts val="5305"/>
              </a:lnSpc>
              <a:buFont typeface="Arial"/>
              <a:buChar char="•"/>
            </a:pPr>
            <a:r>
              <a:rPr lang="en-US" sz="3789" spc="-75" dirty="0">
                <a:solidFill>
                  <a:srgbClr val="36211B"/>
                </a:solidFill>
                <a:latin typeface="Arimo"/>
              </a:rPr>
              <a:t>Develop a Full-Stack Application: Build a simple yet functional To-Do List application using Node.js and Express for the backend, with HTML, CSS, and JavaScript for the frontend.</a:t>
            </a:r>
          </a:p>
          <a:p>
            <a:pPr>
              <a:lnSpc>
                <a:spcPts val="5305"/>
              </a:lnSpc>
            </a:pPr>
            <a:endParaRPr lang="en-US" sz="3789" spc="-75" dirty="0">
              <a:solidFill>
                <a:srgbClr val="36211B"/>
              </a:solidFill>
              <a:latin typeface="Arimo"/>
            </a:endParaRPr>
          </a:p>
          <a:p>
            <a:pPr marL="818134" lvl="1" indent="-409067">
              <a:lnSpc>
                <a:spcPts val="5305"/>
              </a:lnSpc>
              <a:buFont typeface="Arial"/>
              <a:buChar char="•"/>
            </a:pPr>
            <a:r>
              <a:rPr lang="en-US" sz="3789" spc="-75" dirty="0">
                <a:solidFill>
                  <a:srgbClr val="36211B"/>
                </a:solidFill>
                <a:latin typeface="Arimo"/>
              </a:rPr>
              <a:t>Understand Web Development Concepts: Grasp the concepts of routing, handling HTTP requests, and serving static files.</a:t>
            </a:r>
          </a:p>
          <a:p>
            <a:pPr>
              <a:lnSpc>
                <a:spcPts val="5305"/>
              </a:lnSpc>
            </a:pPr>
            <a:endParaRPr lang="en-US" sz="3789" spc="-75" dirty="0">
              <a:solidFill>
                <a:srgbClr val="36211B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16281"/>
            <a:ext cx="10629900" cy="1782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6"/>
              </a:lnSpc>
            </a:pPr>
            <a:r>
              <a:rPr lang="en-US" sz="5400" spc="-129" dirty="0">
                <a:solidFill>
                  <a:srgbClr val="36211B"/>
                </a:solidFill>
                <a:latin typeface="Public Sans Medium"/>
              </a:rPr>
              <a:t>TIMELINE OF WORK PROPOSAL</a:t>
            </a:r>
          </a:p>
          <a:p>
            <a:pPr>
              <a:lnSpc>
                <a:spcPts val="4903"/>
              </a:lnSpc>
            </a:pPr>
            <a:endParaRPr lang="en-US" sz="5400" spc="-129" dirty="0">
              <a:solidFill>
                <a:srgbClr val="36211B"/>
              </a:solidFill>
              <a:latin typeface="Public Sa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F7423C-3EBB-553B-9671-6D3A92A0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75781"/>
              </p:ext>
            </p:extLst>
          </p:nvPr>
        </p:nvGraphicFramePr>
        <p:xfrm>
          <a:off x="2590800" y="3009900"/>
          <a:ext cx="12192000" cy="543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6178135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3171490"/>
                    </a:ext>
                  </a:extLst>
                </a:gridCol>
              </a:tblGrid>
              <a:tr h="156233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18.01.2024 TO 22.03.24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Udmey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course completion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838532"/>
                  </a:ext>
                </a:extLst>
              </a:tr>
              <a:tr h="201719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sz="2800" b="1" dirty="0"/>
                    </a:p>
                    <a:p>
                      <a:r>
                        <a:rPr lang="en-IN" sz="2800" b="1" dirty="0"/>
                        <a:t>                08.03.24 TO 22.03.24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   </a:t>
                      </a:r>
                    </a:p>
                    <a:p>
                      <a:r>
                        <a:rPr lang="en-US" sz="2800" b="1" dirty="0"/>
                        <a:t>          Project-To do list using Node.js</a:t>
                      </a:r>
                      <a:endParaRPr lang="en-IN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37413"/>
                  </a:ext>
                </a:extLst>
              </a:tr>
              <a:tr h="1856534">
                <a:tc>
                  <a:txBody>
                    <a:bodyPr/>
                    <a:lstStyle/>
                    <a:p>
                      <a:r>
                        <a:rPr lang="en-US" sz="2800" b="1" dirty="0"/>
                        <a:t>              </a:t>
                      </a:r>
                    </a:p>
                    <a:p>
                      <a:r>
                        <a:rPr lang="en-US" sz="2800" b="1" dirty="0"/>
                        <a:t>               20.03.24 TO 24.03.24</a:t>
                      </a:r>
                      <a:endParaRPr lang="en-IN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1" dirty="0"/>
                    </a:p>
                    <a:p>
                      <a:r>
                        <a:rPr lang="en-US" sz="2800" b="1" dirty="0"/>
                        <a:t>              PPT and Report</a:t>
                      </a:r>
                      <a:endParaRPr lang="en-IN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21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94202" y="1711330"/>
            <a:ext cx="2791486" cy="2528801"/>
            <a:chOff x="0" y="0"/>
            <a:chExt cx="735206" cy="6660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35206" cy="666022"/>
            </a:xfrm>
            <a:custGeom>
              <a:avLst/>
              <a:gdLst/>
              <a:ahLst/>
              <a:cxnLst/>
              <a:rect l="l" t="t" r="r" b="b"/>
              <a:pathLst>
                <a:path w="735206" h="666022">
                  <a:moveTo>
                    <a:pt x="0" y="0"/>
                  </a:moveTo>
                  <a:lnTo>
                    <a:pt x="735206" y="0"/>
                  </a:lnTo>
                  <a:lnTo>
                    <a:pt x="735206" y="666022"/>
                  </a:lnTo>
                  <a:lnTo>
                    <a:pt x="0" y="666022"/>
                  </a:lnTo>
                  <a:close/>
                </a:path>
              </a:pathLst>
            </a:custGeom>
            <a:solidFill>
              <a:srgbClr val="36211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35206" cy="723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spc="-48">
                  <a:solidFill>
                    <a:srgbClr val="E8E6E3"/>
                  </a:solidFill>
                  <a:latin typeface="Public Sans Thin"/>
                </a:rPr>
                <a:t>Add Task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3928" y="547738"/>
            <a:ext cx="6212518" cy="88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5"/>
              </a:lnSpc>
            </a:pPr>
            <a:r>
              <a:rPr lang="en-US" sz="5168" spc="-103">
                <a:solidFill>
                  <a:srgbClr val="36211B"/>
                </a:solidFill>
                <a:latin typeface="Public Sans Medium"/>
              </a:rPr>
              <a:t>USED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3928" y="4871423"/>
            <a:ext cx="3883080" cy="400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2"/>
              </a:lnSpc>
            </a:pPr>
            <a:r>
              <a:rPr lang="en-US" sz="3266" spc="-130">
                <a:solidFill>
                  <a:srgbClr val="36211B"/>
                </a:solidFill>
                <a:latin typeface="Arimo Bold"/>
              </a:rPr>
              <a:t>Add Task: </a:t>
            </a:r>
            <a:r>
              <a:rPr lang="en-US" sz="3266" spc="-130">
                <a:solidFill>
                  <a:srgbClr val="36211B"/>
                </a:solidFill>
                <a:latin typeface="Arimo"/>
              </a:rPr>
              <a:t>Allows users to add a new task to the list. Users can enter the task details, such as the task name, due date, and priority.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73227" y="4969366"/>
            <a:ext cx="3742223" cy="40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1"/>
              </a:lnSpc>
            </a:pPr>
            <a:r>
              <a:rPr lang="en-US" sz="3250" spc="-130">
                <a:solidFill>
                  <a:srgbClr val="36211B"/>
                </a:solidFill>
                <a:latin typeface="Arimo Bold"/>
              </a:rPr>
              <a:t>View Tasks:</a:t>
            </a:r>
            <a:r>
              <a:rPr lang="en-US" sz="3250" spc="-130">
                <a:solidFill>
                  <a:srgbClr val="36211B"/>
                </a:solidFill>
                <a:latin typeface="Arimo"/>
              </a:rPr>
              <a:t> Displays all the tasks in the list, including their details and status. Users can see an overview of their tasks and easily track their progress.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300124" y="1761650"/>
            <a:ext cx="2757214" cy="2528266"/>
            <a:chOff x="0" y="0"/>
            <a:chExt cx="726180" cy="6658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26180" cy="665881"/>
            </a:xfrm>
            <a:custGeom>
              <a:avLst/>
              <a:gdLst/>
              <a:ahLst/>
              <a:cxnLst/>
              <a:rect l="l" t="t" r="r" b="b"/>
              <a:pathLst>
                <a:path w="726180" h="665881">
                  <a:moveTo>
                    <a:pt x="0" y="0"/>
                  </a:moveTo>
                  <a:lnTo>
                    <a:pt x="726180" y="0"/>
                  </a:lnTo>
                  <a:lnTo>
                    <a:pt x="726180" y="665881"/>
                  </a:lnTo>
                  <a:lnTo>
                    <a:pt x="0" y="665881"/>
                  </a:lnTo>
                  <a:close/>
                </a:path>
              </a:pathLst>
            </a:custGeom>
            <a:solidFill>
              <a:srgbClr val="36211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726180" cy="723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spc="-48">
                  <a:solidFill>
                    <a:srgbClr val="E8E6E3"/>
                  </a:solidFill>
                  <a:latin typeface="Public Sans Thin"/>
                </a:rPr>
                <a:t>View Task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96063" y="1761650"/>
            <a:ext cx="2678860" cy="2478480"/>
            <a:chOff x="0" y="0"/>
            <a:chExt cx="705543" cy="65276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05543" cy="652768"/>
            </a:xfrm>
            <a:custGeom>
              <a:avLst/>
              <a:gdLst/>
              <a:ahLst/>
              <a:cxnLst/>
              <a:rect l="l" t="t" r="r" b="b"/>
              <a:pathLst>
                <a:path w="705543" h="652768">
                  <a:moveTo>
                    <a:pt x="0" y="0"/>
                  </a:moveTo>
                  <a:lnTo>
                    <a:pt x="705543" y="0"/>
                  </a:lnTo>
                  <a:lnTo>
                    <a:pt x="705543" y="652768"/>
                  </a:lnTo>
                  <a:lnTo>
                    <a:pt x="0" y="652768"/>
                  </a:lnTo>
                  <a:close/>
                </a:path>
              </a:pathLst>
            </a:custGeom>
            <a:solidFill>
              <a:srgbClr val="36211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705543" cy="709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spc="-48">
                  <a:solidFill>
                    <a:srgbClr val="E8E6E3"/>
                  </a:solidFill>
                  <a:latin typeface="Public Sans Thin"/>
                </a:rPr>
                <a:t> Update Task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42912" y="1711864"/>
            <a:ext cx="2626463" cy="2528266"/>
            <a:chOff x="0" y="0"/>
            <a:chExt cx="691743" cy="6658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91743" cy="665881"/>
            </a:xfrm>
            <a:custGeom>
              <a:avLst/>
              <a:gdLst/>
              <a:ahLst/>
              <a:cxnLst/>
              <a:rect l="l" t="t" r="r" b="b"/>
              <a:pathLst>
                <a:path w="691743" h="665881">
                  <a:moveTo>
                    <a:pt x="0" y="0"/>
                  </a:moveTo>
                  <a:lnTo>
                    <a:pt x="691743" y="0"/>
                  </a:lnTo>
                  <a:lnTo>
                    <a:pt x="691743" y="665881"/>
                  </a:lnTo>
                  <a:lnTo>
                    <a:pt x="0" y="665881"/>
                  </a:lnTo>
                  <a:close/>
                </a:path>
              </a:pathLst>
            </a:custGeom>
            <a:solidFill>
              <a:srgbClr val="36211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691743" cy="723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spc="-48">
                  <a:solidFill>
                    <a:srgbClr val="E8E6E3"/>
                  </a:solidFill>
                  <a:latin typeface="Public Sans Thin"/>
                </a:rPr>
                <a:t>Delete Task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3820186" y="3025783"/>
            <a:ext cx="12418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0" name="AutoShape 20"/>
          <p:cNvSpPr/>
          <p:nvPr/>
        </p:nvSpPr>
        <p:spPr>
          <a:xfrm>
            <a:off x="12782025" y="2937630"/>
            <a:ext cx="12418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1" name="AutoShape 21"/>
          <p:cNvSpPr/>
          <p:nvPr/>
        </p:nvSpPr>
        <p:spPr>
          <a:xfrm>
            <a:off x="8306601" y="2937630"/>
            <a:ext cx="12418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2" name="TextBox 22"/>
          <p:cNvSpPr txBox="1"/>
          <p:nvPr/>
        </p:nvSpPr>
        <p:spPr>
          <a:xfrm>
            <a:off x="14023837" y="4969366"/>
            <a:ext cx="4144669" cy="450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-128">
                <a:solidFill>
                  <a:srgbClr val="36211B"/>
                </a:solidFill>
                <a:latin typeface="Arimo Bold"/>
              </a:rPr>
              <a:t>Delete Task:</a:t>
            </a:r>
            <a:r>
              <a:rPr lang="en-US" sz="3200" spc="-128">
                <a:solidFill>
                  <a:srgbClr val="36211B"/>
                </a:solidFill>
                <a:latin typeface="Arimo"/>
              </a:rPr>
              <a:t> Allows users to remove a task from the list. This feature helps users manage their tasks by allowing them to remove completed or unnecessary tasks.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48413" y="4978891"/>
            <a:ext cx="3639773" cy="47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3"/>
              </a:lnSpc>
            </a:pPr>
            <a:r>
              <a:rPr lang="en-US" sz="2952" spc="-118">
                <a:solidFill>
                  <a:srgbClr val="36211B"/>
                </a:solidFill>
                <a:latin typeface="Arimo Bold"/>
              </a:rPr>
              <a:t>Update Task: </a:t>
            </a:r>
            <a:r>
              <a:rPr lang="en-US" sz="2952" spc="-118">
                <a:solidFill>
                  <a:srgbClr val="36211B"/>
                </a:solidFill>
                <a:latin typeface="Arimo"/>
              </a:rPr>
              <a:t>Enables users to update the details of a specific task, such as changing the task name, due date, or priority. This feature allows users to modify their tasks as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3971" y="731556"/>
            <a:ext cx="10963021" cy="110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DM Sans Italics"/>
              </a:rPr>
              <a:t>STEPS TO BUILD APPLICATION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6276" y="2080370"/>
            <a:ext cx="16535565" cy="763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433" lvl="1" indent="-312216">
              <a:lnSpc>
                <a:spcPts val="4049"/>
              </a:lnSpc>
              <a:buAutoNum type="arabicPeriod"/>
            </a:pPr>
            <a:r>
              <a:rPr lang="en-US" sz="2892" spc="-57">
                <a:solidFill>
                  <a:srgbClr val="36211B"/>
                </a:solidFill>
                <a:latin typeface="Arimo Bold"/>
              </a:rPr>
              <a:t>Setting Up Your Node.js Environment: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Install Node.js and npm (Node package manager) from the official Node.js website.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Initialize a new Node.js project and create a package.json file by running npm init.</a:t>
            </a:r>
          </a:p>
          <a:p>
            <a:pPr marL="624433" lvl="1" indent="-312216">
              <a:lnSpc>
                <a:spcPts val="4049"/>
              </a:lnSpc>
              <a:buAutoNum type="arabicPeriod"/>
            </a:pPr>
            <a:r>
              <a:rPr lang="en-US" sz="2892" spc="-57">
                <a:solidFill>
                  <a:srgbClr val="36211B"/>
                </a:solidFill>
                <a:latin typeface="Arimo Bold"/>
              </a:rPr>
              <a:t>Installing Express: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Use npm to install Express, a fast, unopinionated, minimalist web framework for Node.js, by running npm install express.</a:t>
            </a:r>
          </a:p>
          <a:p>
            <a:pPr marL="624433" lvl="1" indent="-312216">
              <a:lnSpc>
                <a:spcPts val="4049"/>
              </a:lnSpc>
              <a:buAutoNum type="arabicPeriod"/>
            </a:pPr>
            <a:r>
              <a:rPr lang="en-US" sz="2892" spc="-57">
                <a:solidFill>
                  <a:srgbClr val="36211B"/>
                </a:solidFill>
                <a:latin typeface="Arimo Bold"/>
              </a:rPr>
              <a:t>Creating the Server: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Create an app.js file where you'll set up your server using Express.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Define routes for displaying the to-do list, adding new tasks, and deleting tasks.</a:t>
            </a:r>
          </a:p>
          <a:p>
            <a:pPr marL="624433" lvl="1" indent="-312216">
              <a:lnSpc>
                <a:spcPts val="4049"/>
              </a:lnSpc>
              <a:buAutoNum type="arabicPeriod"/>
            </a:pPr>
            <a:r>
              <a:rPr lang="en-US" sz="2892" spc="-57">
                <a:solidFill>
                  <a:srgbClr val="36211B"/>
                </a:solidFill>
                <a:latin typeface="Arimo Bold"/>
              </a:rPr>
              <a:t>Setting Up the Frontend:</a:t>
            </a:r>
          </a:p>
          <a:p>
            <a:pPr marL="1248866" lvl="2" indent="-416289">
              <a:lnSpc>
                <a:spcPts val="4049"/>
              </a:lnSpc>
              <a:buFont typeface="Arial"/>
              <a:buChar char="⚬"/>
            </a:pPr>
            <a:r>
              <a:rPr lang="en-US" sz="2892" spc="-57">
                <a:solidFill>
                  <a:srgbClr val="36211B"/>
                </a:solidFill>
                <a:latin typeface="Arimo"/>
              </a:rPr>
              <a:t>Design a simple UI using HTML for structure, CSS for styling, and JavaScript for dynamic behavior.</a:t>
            </a:r>
          </a:p>
          <a:p>
            <a:pPr marL="1378403" lvl="2" indent="-459468">
              <a:lnSpc>
                <a:spcPts val="4469"/>
              </a:lnSpc>
              <a:buFont typeface="Arial"/>
              <a:buChar char="⚬"/>
            </a:pPr>
            <a:r>
              <a:rPr lang="en-US" sz="3192" spc="-63">
                <a:solidFill>
                  <a:srgbClr val="36211B"/>
                </a:solidFill>
                <a:latin typeface="Arimo"/>
              </a:rPr>
              <a:t>Serve your static files HTML, CSS, JS) from a directory, typically named public, using Express.</a:t>
            </a:r>
          </a:p>
          <a:p>
            <a:pPr>
              <a:lnSpc>
                <a:spcPts val="3629"/>
              </a:lnSpc>
            </a:pPr>
            <a:endParaRPr lang="en-US" sz="3192" spc="-63">
              <a:solidFill>
                <a:srgbClr val="36211B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3971" y="731556"/>
            <a:ext cx="10963021" cy="110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DM Sans Italics"/>
              </a:rPr>
              <a:t>RESULT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E61D8-EC8D-4C48-8EB4-5D6B48D8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855846"/>
            <a:ext cx="18281026" cy="86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9851" y="1206334"/>
            <a:ext cx="10963021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>
                <a:solidFill>
                  <a:srgbClr val="36211B"/>
                </a:solidFill>
                <a:latin typeface="Arimo Italics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7549" y="3224999"/>
            <a:ext cx="16376308" cy="4237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0"/>
              </a:lnSpc>
            </a:pPr>
            <a:r>
              <a:rPr lang="en-US" sz="3993" spc="-79">
                <a:solidFill>
                  <a:srgbClr val="36211B"/>
                </a:solidFill>
                <a:latin typeface="Arimo"/>
              </a:rPr>
              <a:t>Building a To-Do List application with Node.js is an excellent project for beginners to get hands-on experience with full-stack development. This project not only teaches the basics of web development and server-side programming but also provides a foundation for building more complex applications. By understanding the steps and tools involved, developers can leverage Node.js and Express to create scalable, efficient web applications.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Public Sans Thin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748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Arimo</vt:lpstr>
      <vt:lpstr>Public Sans Thin</vt:lpstr>
      <vt:lpstr>DM Sans Italics</vt:lpstr>
      <vt:lpstr>Calibri</vt:lpstr>
      <vt:lpstr>Noto Serif</vt:lpstr>
      <vt:lpstr>DM Sans</vt:lpstr>
      <vt:lpstr>Arimo Italics</vt:lpstr>
      <vt:lpstr>Arimo Bold</vt:lpstr>
      <vt:lpstr>Public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cp:lastModifiedBy>Lenovo</cp:lastModifiedBy>
  <cp:revision>4</cp:revision>
  <dcterms:created xsi:type="dcterms:W3CDTF">2006-08-16T00:00:00Z</dcterms:created>
  <dcterms:modified xsi:type="dcterms:W3CDTF">2024-03-21T15:36:58Z</dcterms:modified>
  <dc:identifier>DAF_-IVw5vo</dc:identifier>
</cp:coreProperties>
</file>