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190C-8B47-438A-8592-CBB80864702D}" type="datetimeFigureOut">
              <a:rPr lang="en-IN" smtClean="0"/>
              <a:pPr/>
              <a:t>29-08-2021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6D98-2277-46B8-AF53-827DEDAF6C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09422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190C-8B47-438A-8592-CBB80864702D}" type="datetimeFigureOut">
              <a:rPr lang="en-IN" smtClean="0"/>
              <a:pPr/>
              <a:t>29-08-2021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6D98-2277-46B8-AF53-827DEDAF6C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95304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190C-8B47-438A-8592-CBB80864702D}" type="datetimeFigureOut">
              <a:rPr lang="en-IN" smtClean="0"/>
              <a:pPr/>
              <a:t>29-08-2021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6D98-2277-46B8-AF53-827DEDAF6C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5401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190C-8B47-438A-8592-CBB80864702D}" type="datetimeFigureOut">
              <a:rPr lang="en-IN" smtClean="0"/>
              <a:pPr/>
              <a:t>29-08-2021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6D98-2277-46B8-AF53-827DEDAF6C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831059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190C-8B47-438A-8592-CBB80864702D}" type="datetimeFigureOut">
              <a:rPr lang="en-IN" smtClean="0"/>
              <a:pPr/>
              <a:t>29-08-2021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6D98-2277-46B8-AF53-827DEDAF6C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47525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190C-8B47-438A-8592-CBB80864702D}" type="datetimeFigureOut">
              <a:rPr lang="en-IN" smtClean="0"/>
              <a:pPr/>
              <a:t>29-08-2021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6D98-2277-46B8-AF53-827DEDAF6C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61487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190C-8B47-438A-8592-CBB80864702D}" type="datetimeFigureOut">
              <a:rPr lang="en-IN" smtClean="0"/>
              <a:pPr/>
              <a:t>29-08-2021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6D98-2277-46B8-AF53-827DEDAF6C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67084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190C-8B47-438A-8592-CBB80864702D}" type="datetimeFigureOut">
              <a:rPr lang="en-IN" smtClean="0"/>
              <a:pPr/>
              <a:t>29-08-2021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6D98-2277-46B8-AF53-827DEDAF6C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2942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190C-8B47-438A-8592-CBB80864702D}" type="datetimeFigureOut">
              <a:rPr lang="en-IN" smtClean="0"/>
              <a:pPr/>
              <a:t>29-08-2021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6D98-2277-46B8-AF53-827DEDAF6C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2393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190C-8B47-438A-8592-CBB80864702D}" type="datetimeFigureOut">
              <a:rPr lang="en-IN" smtClean="0"/>
              <a:pPr/>
              <a:t>29-08-2021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6D98-2277-46B8-AF53-827DEDAF6C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69816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190C-8B47-438A-8592-CBB80864702D}" type="datetimeFigureOut">
              <a:rPr lang="en-IN" smtClean="0"/>
              <a:pPr/>
              <a:t>29-08-2021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6D98-2277-46B8-AF53-827DEDAF6C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5087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190C-8B47-438A-8592-CBB80864702D}" type="datetimeFigureOut">
              <a:rPr lang="en-IN" smtClean="0"/>
              <a:pPr/>
              <a:t>29-08-2021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6D98-2277-46B8-AF53-827DEDAF6C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95931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190C-8B47-438A-8592-CBB80864702D}" type="datetimeFigureOut">
              <a:rPr lang="en-IN" smtClean="0"/>
              <a:pPr/>
              <a:t>29-08-2021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6D98-2277-46B8-AF53-827DEDAF6C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2396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190C-8B47-438A-8592-CBB80864702D}" type="datetimeFigureOut">
              <a:rPr lang="en-IN" smtClean="0"/>
              <a:pPr/>
              <a:t>29-08-2021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6D98-2277-46B8-AF53-827DEDAF6C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0285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190C-8B47-438A-8592-CBB80864702D}" type="datetimeFigureOut">
              <a:rPr lang="en-IN" smtClean="0"/>
              <a:pPr/>
              <a:t>29-08-2021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6D98-2277-46B8-AF53-827DEDAF6C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3256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190C-8B47-438A-8592-CBB80864702D}" type="datetimeFigureOut">
              <a:rPr lang="en-IN" smtClean="0"/>
              <a:pPr/>
              <a:t>29-08-2021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6D98-2277-46B8-AF53-827DEDAF6C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7972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190C-8B47-438A-8592-CBB80864702D}" type="datetimeFigureOut">
              <a:rPr lang="en-IN" smtClean="0"/>
              <a:pPr/>
              <a:t>29-08-2021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6D98-2277-46B8-AF53-827DEDAF6C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1867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D28190C-8B47-438A-8592-CBB80864702D}" type="datetimeFigureOut">
              <a:rPr lang="en-IN" smtClean="0"/>
              <a:pPr/>
              <a:t>29-08-2021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76D98-2277-46B8-AF53-827DEDAF6C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123954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CHAT-BOT</a:t>
            </a:r>
            <a:br>
              <a:rPr lang="en-US" dirty="0" smtClean="0"/>
            </a:br>
            <a:r>
              <a:rPr lang="en-US" sz="2800" dirty="0" smtClean="0"/>
              <a:t>Using React JS, Node JS, Mono DB, Python NLP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smtClean="0"/>
              <a:t>s </a:t>
            </a:r>
            <a:r>
              <a:rPr lang="en-US" sz="3200" dirty="0" smtClean="0"/>
              <a:t>Nithishkumar</a:t>
            </a:r>
            <a:endParaRPr lang="en-IN" sz="3200" dirty="0"/>
          </a:p>
        </p:txBody>
      </p:sp>
    </p:spTree>
    <p:extLst>
      <p:ext uri="{BB962C8B-B14F-4D97-AF65-F5344CB8AC3E}">
        <p14:creationId xmlns="" xmlns:p14="http://schemas.microsoft.com/office/powerpoint/2010/main" val="297422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 Up (User Details)</a:t>
            </a:r>
          </a:p>
          <a:p>
            <a:r>
              <a:rPr lang="en-US" dirty="0" smtClean="0"/>
              <a:t>Sign In (Account Id and Password)</a:t>
            </a:r>
          </a:p>
          <a:p>
            <a:r>
              <a:rPr lang="en-US" dirty="0" smtClean="0"/>
              <a:t>Balance</a:t>
            </a:r>
          </a:p>
          <a:p>
            <a:r>
              <a:rPr lang="en-US" dirty="0" smtClean="0"/>
              <a:t>Fund Transfer (secured using FTpin)</a:t>
            </a:r>
          </a:p>
          <a:p>
            <a:r>
              <a:rPr lang="en-US" dirty="0" smtClean="0"/>
              <a:t>Text content are recognized  using (Python NLP)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39652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Design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911"/>
          <a:stretch/>
        </p:blipFill>
        <p:spPr>
          <a:xfrm>
            <a:off x="1134968" y="1853248"/>
            <a:ext cx="8759515" cy="47322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2151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Back end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501" y="2052638"/>
            <a:ext cx="7462774" cy="41957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0817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</a:t>
            </a:r>
            <a:br>
              <a:rPr lang="en-US" dirty="0" smtClean="0"/>
            </a:br>
            <a:r>
              <a:rPr lang="en-US" sz="1800" dirty="0" smtClean="0"/>
              <a:t>(Account Details are saved in MongoDB)(Also Deploying in </a:t>
            </a:r>
            <a:r>
              <a:rPr lang="en-IN" sz="1800" smtClean="0"/>
              <a:t>Azure </a:t>
            </a:r>
            <a:r>
              <a:rPr lang="en-US" sz="1800" smtClean="0"/>
              <a:t>table </a:t>
            </a:r>
            <a:r>
              <a:rPr lang="en-US" sz="1800" dirty="0" smtClean="0"/>
              <a:t>is possible</a:t>
            </a:r>
            <a:r>
              <a:rPr lang="en-US" sz="2000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790" y="1660178"/>
            <a:ext cx="8859364" cy="49809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9865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NLP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38" t="12296" r="36328" b="30952"/>
          <a:stretch/>
        </p:blipFill>
        <p:spPr>
          <a:xfrm>
            <a:off x="646111" y="1468582"/>
            <a:ext cx="9958572" cy="49718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8242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IN" dirty="0"/>
              <a:t>Flask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6386" b="42926"/>
          <a:stretch/>
        </p:blipFill>
        <p:spPr>
          <a:xfrm>
            <a:off x="1051036" y="1429183"/>
            <a:ext cx="8594871" cy="51440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9389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https://github.com/Nithish0226/Nithish.git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</TotalTime>
  <Words>50</Words>
  <Application>Microsoft Office PowerPoint</Application>
  <PresentationFormat>Custom</PresentationFormat>
  <Paragraphs>15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</vt:lpstr>
      <vt:lpstr>CHAT-BOT Using React JS, Node JS, Mono DB, Python NLP</vt:lpstr>
      <vt:lpstr>Flow</vt:lpstr>
      <vt:lpstr>UI Design</vt:lpstr>
      <vt:lpstr>Node Back end</vt:lpstr>
      <vt:lpstr>MongoDB (Account Details are saved in MongoDB)(Also Deploying in Azure table is possible)</vt:lpstr>
      <vt:lpstr>Python NLP</vt:lpstr>
      <vt:lpstr>Python Flask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CHAT-BOT Using React JS, Node JS, Mono DB, Python NLP</dc:title>
  <dc:creator>Microsoft account</dc:creator>
  <cp:lastModifiedBy>Nithish kumar</cp:lastModifiedBy>
  <cp:revision>8</cp:revision>
  <dcterms:created xsi:type="dcterms:W3CDTF">2021-08-19T15:48:02Z</dcterms:created>
  <dcterms:modified xsi:type="dcterms:W3CDTF">2021-08-29T13:03:17Z</dcterms:modified>
</cp:coreProperties>
</file>