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6" r:id="rId7"/>
    <p:sldId id="267" r:id="rId8"/>
    <p:sldId id="268" r:id="rId9"/>
    <p:sldId id="269" r:id="rId10"/>
    <p:sldId id="271" r:id="rId11"/>
    <p:sldId id="270" r:id="rId12"/>
    <p:sldId id="263" r:id="rId13"/>
    <p:sldId id="264" r:id="rId14"/>
    <p:sldId id="265" r:id="rId15"/>
    <p:sldId id="272" r:id="rId16"/>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4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4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4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4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4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7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7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8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8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8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8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8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9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9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9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9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9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21" Type="http://schemas.openxmlformats.org/officeDocument/2006/relationships/image" Target="../media/image8.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19" Type="http://schemas.openxmlformats.org/officeDocument/2006/relationships/image" Target="../media/image6.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 name="Picture 2"/>
          <p:cNvPicPr/>
          <p:nvPr/>
        </p:nvPicPr>
        <p:blipFill>
          <a:blip r:embed="rId14"/>
          <a:stretch/>
        </p:blipFill>
        <p:spPr>
          <a:xfrm>
            <a:off x="0" y="-35280"/>
            <a:ext cx="9139680" cy="6930000"/>
          </a:xfrm>
          <a:prstGeom prst="rect">
            <a:avLst/>
          </a:prstGeom>
          <a:ln w="9360">
            <a:noFill/>
          </a:ln>
        </p:spPr>
      </p:pic>
      <p:sp>
        <p:nvSpPr>
          <p:cNvPr id="13" name="CustomShape 1"/>
          <p:cNvSpPr/>
          <p:nvPr/>
        </p:nvSpPr>
        <p:spPr>
          <a:xfrm>
            <a:off x="0" y="152280"/>
            <a:ext cx="1443600" cy="118692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pic>
        <p:nvPicPr>
          <p:cNvPr id="2" name="Picture 2" descr="https://lh4.googleusercontent.com/proxy/YA9Xoqs7jhpeuwrEjwhdi_EVSCDwUdpr72V-2YHZ2lz2y1FaqityK8c8RlZRTvUDEw3Y2TekyGNi07wcREil5Ez3ii80dA-DE8G6HAQjEmJVz8W32Wy2uaDAWwuZs6uPZtJp2zrUJ_Qps2T1CUmSpuPR8dk2XA=w128-h144-k-no"/>
          <p:cNvPicPr/>
          <p:nvPr/>
        </p:nvPicPr>
        <p:blipFill>
          <a:blip r:embed="rId15"/>
          <a:stretch/>
        </p:blipFill>
        <p:spPr>
          <a:xfrm>
            <a:off x="179640" y="138600"/>
            <a:ext cx="864360" cy="967680"/>
          </a:xfrm>
          <a:prstGeom prst="rect">
            <a:avLst/>
          </a:prstGeom>
          <a:ln>
            <a:noFill/>
          </a:ln>
        </p:spPr>
      </p:pic>
      <p:grpSp>
        <p:nvGrpSpPr>
          <p:cNvPr id="3" name="Group 2"/>
          <p:cNvGrpSpPr/>
          <p:nvPr/>
        </p:nvGrpSpPr>
        <p:grpSpPr>
          <a:xfrm>
            <a:off x="1219320" y="102240"/>
            <a:ext cx="7920360" cy="1000440"/>
            <a:chOff x="1219320" y="102240"/>
            <a:chExt cx="7920360" cy="1000440"/>
          </a:xfrm>
        </p:grpSpPr>
        <p:pic>
          <p:nvPicPr>
            <p:cNvPr id="4" name="Picture 2"/>
            <p:cNvPicPr/>
            <p:nvPr/>
          </p:nvPicPr>
          <p:blipFill>
            <a:blip r:embed="rId16"/>
            <a:stretch/>
          </p:blipFill>
          <p:spPr>
            <a:xfrm>
              <a:off x="2702520" y="103320"/>
              <a:ext cx="1616760" cy="986400"/>
            </a:xfrm>
            <a:prstGeom prst="rect">
              <a:avLst/>
            </a:prstGeom>
            <a:ln w="9360">
              <a:noFill/>
            </a:ln>
          </p:spPr>
        </p:pic>
        <p:pic>
          <p:nvPicPr>
            <p:cNvPr id="5" name="Picture 3"/>
            <p:cNvPicPr/>
            <p:nvPr/>
          </p:nvPicPr>
          <p:blipFill>
            <a:blip r:embed="rId17"/>
            <a:stretch/>
          </p:blipFill>
          <p:spPr>
            <a:xfrm>
              <a:off x="4323600" y="106560"/>
              <a:ext cx="1615680" cy="984240"/>
            </a:xfrm>
            <a:prstGeom prst="rect">
              <a:avLst/>
            </a:prstGeom>
            <a:ln w="9360">
              <a:noFill/>
            </a:ln>
          </p:spPr>
        </p:pic>
        <p:pic>
          <p:nvPicPr>
            <p:cNvPr id="6" name="Picture 5"/>
            <p:cNvPicPr/>
            <p:nvPr/>
          </p:nvPicPr>
          <p:blipFill>
            <a:blip r:embed="rId18"/>
            <a:stretch/>
          </p:blipFill>
          <p:spPr>
            <a:xfrm>
              <a:off x="5923800" y="117000"/>
              <a:ext cx="1615680" cy="985680"/>
            </a:xfrm>
            <a:prstGeom prst="rect">
              <a:avLst/>
            </a:prstGeom>
            <a:ln w="9360">
              <a:noFill/>
            </a:ln>
          </p:spPr>
        </p:pic>
        <p:pic>
          <p:nvPicPr>
            <p:cNvPr id="7" name="Picture 6"/>
            <p:cNvPicPr/>
            <p:nvPr/>
          </p:nvPicPr>
          <p:blipFill>
            <a:blip r:embed="rId19"/>
            <a:stretch/>
          </p:blipFill>
          <p:spPr>
            <a:xfrm>
              <a:off x="7524000" y="111960"/>
              <a:ext cx="1615680" cy="985680"/>
            </a:xfrm>
            <a:prstGeom prst="rect">
              <a:avLst/>
            </a:prstGeom>
            <a:ln w="9360">
              <a:noFill/>
            </a:ln>
          </p:spPr>
        </p:pic>
        <p:pic>
          <p:nvPicPr>
            <p:cNvPr id="8" name="Picture 7"/>
            <p:cNvPicPr/>
            <p:nvPr/>
          </p:nvPicPr>
          <p:blipFill>
            <a:blip r:embed="rId20"/>
            <a:stretch/>
          </p:blipFill>
          <p:spPr>
            <a:xfrm>
              <a:off x="1219320" y="102240"/>
              <a:ext cx="1615680" cy="985680"/>
            </a:xfrm>
            <a:prstGeom prst="rect">
              <a:avLst/>
            </a:prstGeom>
            <a:ln w="9360">
              <a:noFill/>
            </a:ln>
          </p:spPr>
        </p:pic>
      </p:grpSp>
      <p:pic>
        <p:nvPicPr>
          <p:cNvPr id="9" name="Picture 2"/>
          <p:cNvPicPr/>
          <p:nvPr/>
        </p:nvPicPr>
        <p:blipFill>
          <a:blip r:embed="rId21"/>
          <a:stretch/>
        </p:blipFill>
        <p:spPr>
          <a:xfrm>
            <a:off x="7530120" y="1600200"/>
            <a:ext cx="1595880" cy="5122800"/>
          </a:xfrm>
          <a:prstGeom prst="rect">
            <a:avLst/>
          </a:prstGeom>
          <a:ln w="9360">
            <a:noFill/>
          </a:ln>
        </p:spPr>
      </p:pic>
      <p:sp>
        <p:nvSpPr>
          <p:cNvPr id="10"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1"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8" name="Picture 2"/>
          <p:cNvPicPr/>
          <p:nvPr/>
        </p:nvPicPr>
        <p:blipFill>
          <a:blip r:embed="rId14"/>
          <a:stretch/>
        </p:blipFill>
        <p:spPr>
          <a:xfrm>
            <a:off x="0" y="-35280"/>
            <a:ext cx="9139680" cy="6930000"/>
          </a:xfrm>
          <a:prstGeom prst="rect">
            <a:avLst/>
          </a:prstGeom>
          <a:ln w="9360">
            <a:noFill/>
          </a:ln>
        </p:spPr>
      </p:pic>
      <p:sp>
        <p:nvSpPr>
          <p:cNvPr id="49" name="CustomShape 1"/>
          <p:cNvSpPr/>
          <p:nvPr/>
        </p:nvSpPr>
        <p:spPr>
          <a:xfrm>
            <a:off x="0" y="152280"/>
            <a:ext cx="1443600" cy="118692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pic>
        <p:nvPicPr>
          <p:cNvPr id="50" name="Picture 2" descr="https://lh4.googleusercontent.com/proxy/YA9Xoqs7jhpeuwrEjwhdi_EVSCDwUdpr72V-2YHZ2lz2y1FaqityK8c8RlZRTvUDEw3Y2TekyGNi07wcREil5Ez3ii80dA-DE8G6HAQjEmJVz8W32Wy2uaDAWwuZs6uPZtJp2zrUJ_Qps2T1CUmSpuPR8dk2XA=w128-h144-k-no"/>
          <p:cNvPicPr/>
          <p:nvPr/>
        </p:nvPicPr>
        <p:blipFill>
          <a:blip r:embed="rId15"/>
          <a:stretch/>
        </p:blipFill>
        <p:spPr>
          <a:xfrm>
            <a:off x="179640" y="138600"/>
            <a:ext cx="864360" cy="967680"/>
          </a:xfrm>
          <a:prstGeom prst="rect">
            <a:avLst/>
          </a:prstGeom>
          <a:ln>
            <a:noFill/>
          </a:ln>
        </p:spPr>
      </p:pic>
      <p:grpSp>
        <p:nvGrpSpPr>
          <p:cNvPr id="51" name="Group 2"/>
          <p:cNvGrpSpPr/>
          <p:nvPr/>
        </p:nvGrpSpPr>
        <p:grpSpPr>
          <a:xfrm>
            <a:off x="1219320" y="102240"/>
            <a:ext cx="7920360" cy="1000440"/>
            <a:chOff x="1219320" y="102240"/>
            <a:chExt cx="7920360" cy="1000440"/>
          </a:xfrm>
        </p:grpSpPr>
        <p:pic>
          <p:nvPicPr>
            <p:cNvPr id="52" name="Picture 2"/>
            <p:cNvPicPr/>
            <p:nvPr/>
          </p:nvPicPr>
          <p:blipFill>
            <a:blip r:embed="rId16"/>
            <a:stretch/>
          </p:blipFill>
          <p:spPr>
            <a:xfrm>
              <a:off x="2702520" y="103320"/>
              <a:ext cx="1616760" cy="986400"/>
            </a:xfrm>
            <a:prstGeom prst="rect">
              <a:avLst/>
            </a:prstGeom>
            <a:ln w="9360">
              <a:noFill/>
            </a:ln>
          </p:spPr>
        </p:pic>
        <p:pic>
          <p:nvPicPr>
            <p:cNvPr id="53" name="Picture 3"/>
            <p:cNvPicPr/>
            <p:nvPr/>
          </p:nvPicPr>
          <p:blipFill>
            <a:blip r:embed="rId17"/>
            <a:stretch/>
          </p:blipFill>
          <p:spPr>
            <a:xfrm>
              <a:off x="4323600" y="106560"/>
              <a:ext cx="1615680" cy="984240"/>
            </a:xfrm>
            <a:prstGeom prst="rect">
              <a:avLst/>
            </a:prstGeom>
            <a:ln w="9360">
              <a:noFill/>
            </a:ln>
          </p:spPr>
        </p:pic>
        <p:pic>
          <p:nvPicPr>
            <p:cNvPr id="54" name="Picture 5"/>
            <p:cNvPicPr/>
            <p:nvPr/>
          </p:nvPicPr>
          <p:blipFill>
            <a:blip r:embed="rId18"/>
            <a:stretch/>
          </p:blipFill>
          <p:spPr>
            <a:xfrm>
              <a:off x="5923800" y="117000"/>
              <a:ext cx="1615680" cy="985680"/>
            </a:xfrm>
            <a:prstGeom prst="rect">
              <a:avLst/>
            </a:prstGeom>
            <a:ln w="9360">
              <a:noFill/>
            </a:ln>
          </p:spPr>
        </p:pic>
        <p:pic>
          <p:nvPicPr>
            <p:cNvPr id="55" name="Picture 6"/>
            <p:cNvPicPr/>
            <p:nvPr/>
          </p:nvPicPr>
          <p:blipFill>
            <a:blip r:embed="rId19"/>
            <a:stretch/>
          </p:blipFill>
          <p:spPr>
            <a:xfrm>
              <a:off x="7524000" y="111960"/>
              <a:ext cx="1615680" cy="985680"/>
            </a:xfrm>
            <a:prstGeom prst="rect">
              <a:avLst/>
            </a:prstGeom>
            <a:ln w="9360">
              <a:noFill/>
            </a:ln>
          </p:spPr>
        </p:pic>
        <p:pic>
          <p:nvPicPr>
            <p:cNvPr id="56" name="Picture 7"/>
            <p:cNvPicPr/>
            <p:nvPr/>
          </p:nvPicPr>
          <p:blipFill>
            <a:blip r:embed="rId20"/>
            <a:stretch/>
          </p:blipFill>
          <p:spPr>
            <a:xfrm>
              <a:off x="1219320" y="102240"/>
              <a:ext cx="1615680" cy="985680"/>
            </a:xfrm>
            <a:prstGeom prst="rect">
              <a:avLst/>
            </a:prstGeom>
            <a:ln w="9360">
              <a:noFill/>
            </a:ln>
          </p:spPr>
        </p:pic>
      </p:grpSp>
      <p:pic>
        <p:nvPicPr>
          <p:cNvPr id="57" name="Picture 2"/>
          <p:cNvPicPr/>
          <p:nvPr/>
        </p:nvPicPr>
        <p:blipFill>
          <a:blip r:embed="rId21"/>
          <a:stretch/>
        </p:blipFill>
        <p:spPr>
          <a:xfrm>
            <a:off x="7530120" y="1600200"/>
            <a:ext cx="1595880" cy="5122800"/>
          </a:xfrm>
          <a:prstGeom prst="rect">
            <a:avLst/>
          </a:prstGeom>
          <a:ln w="9360">
            <a:noFill/>
          </a:ln>
        </p:spPr>
      </p:pic>
      <p:sp>
        <p:nvSpPr>
          <p:cNvPr id="58"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59"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0" y="1656000"/>
            <a:ext cx="91396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600" b="0" strike="noStrike" spc="-1">
                <a:solidFill>
                  <a:srgbClr val="FF0000"/>
                </a:solidFill>
                <a:latin typeface="Trebuchet MS"/>
                <a:ea typeface="DejaVu Sans"/>
              </a:rPr>
              <a:t>HCI Project</a:t>
            </a:r>
            <a:endParaRPr lang="en-IN" sz="3600" b="0" strike="noStrike" spc="-1">
              <a:latin typeface="Arial"/>
            </a:endParaRPr>
          </a:p>
        </p:txBody>
      </p:sp>
      <p:sp>
        <p:nvSpPr>
          <p:cNvPr id="97" name="CustomShape 2"/>
          <p:cNvSpPr/>
          <p:nvPr/>
        </p:nvSpPr>
        <p:spPr>
          <a:xfrm>
            <a:off x="323640" y="2744280"/>
            <a:ext cx="8453880" cy="159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400" b="0" strike="noStrike" spc="-1" dirty="0">
                <a:solidFill>
                  <a:srgbClr val="0033CC"/>
                </a:solidFill>
                <a:latin typeface="Trebuchet MS"/>
                <a:ea typeface="Trebuchet MS"/>
              </a:rPr>
              <a:t>Title : Cogito –</a:t>
            </a:r>
            <a:r>
              <a:rPr lang="en-US" sz="2400" spc="-1" dirty="0">
                <a:solidFill>
                  <a:srgbClr val="0033CC"/>
                </a:solidFill>
                <a:latin typeface="Trebuchet MS"/>
                <a:ea typeface="Trebuchet MS"/>
              </a:rPr>
              <a:t> Marketing Campaign Solutions</a:t>
            </a:r>
            <a:endParaRPr lang="en-IN" sz="2400" b="0" strike="noStrike" spc="-1" dirty="0">
              <a:latin typeface="Arial"/>
            </a:endParaRPr>
          </a:p>
          <a:p>
            <a:pPr>
              <a:lnSpc>
                <a:spcPct val="100000"/>
              </a:lnSpc>
            </a:pPr>
            <a:r>
              <a:rPr lang="en-US" sz="2400" spc="-1" dirty="0" err="1">
                <a:solidFill>
                  <a:srgbClr val="0033CC"/>
                </a:solidFill>
                <a:latin typeface="Trebuchet MS"/>
                <a:ea typeface="Trebuchet MS"/>
              </a:rPr>
              <a:t>Nithish</a:t>
            </a:r>
            <a:r>
              <a:rPr lang="en-US" sz="2400" spc="-1" dirty="0">
                <a:solidFill>
                  <a:srgbClr val="0033CC"/>
                </a:solidFill>
                <a:latin typeface="Trebuchet MS"/>
                <a:ea typeface="Trebuchet MS"/>
              </a:rPr>
              <a:t> Ranjan </a:t>
            </a:r>
            <a:r>
              <a:rPr lang="en-US" sz="2400" b="0" strike="noStrike" spc="-1" dirty="0">
                <a:solidFill>
                  <a:srgbClr val="0033CC"/>
                </a:solidFill>
                <a:latin typeface="Trebuchet MS"/>
                <a:ea typeface="Trebuchet MS"/>
              </a:rPr>
              <a:t>:  PES1201700965</a:t>
            </a: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r>
              <a:rPr lang="en-US" sz="2400" b="0" strike="noStrike" spc="-1" dirty="0">
                <a:solidFill>
                  <a:srgbClr val="0033CC"/>
                </a:solidFill>
                <a:latin typeface="Trebuchet MS"/>
                <a:ea typeface="Trebuchet MS"/>
              </a:rPr>
              <a:t>                              </a:t>
            </a: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8AB5-E9A6-4734-AB1E-8F349388F986}"/>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D6C5ACCA-4E79-495A-9E3D-C78C253089CD}"/>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6473C074-B33A-4CE3-BF1F-A1E3BAFA6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069" y="1053987"/>
            <a:ext cx="6839339" cy="5095396"/>
          </a:xfrm>
          <a:prstGeom prst="rect">
            <a:avLst/>
          </a:prstGeom>
        </p:spPr>
      </p:pic>
      <p:sp>
        <p:nvSpPr>
          <p:cNvPr id="7" name="TextBox 6">
            <a:extLst>
              <a:ext uri="{FF2B5EF4-FFF2-40B4-BE49-F238E27FC236}">
                <a16:creationId xmlns:a16="http://schemas.microsoft.com/office/drawing/2014/main" id="{CDB9C33C-7CE3-45D5-BCB2-DB8DF78602A1}"/>
              </a:ext>
            </a:extLst>
          </p:cNvPr>
          <p:cNvSpPr txBox="1"/>
          <p:nvPr/>
        </p:nvSpPr>
        <p:spPr>
          <a:xfrm>
            <a:off x="1259633" y="6149383"/>
            <a:ext cx="6028509" cy="646331"/>
          </a:xfrm>
          <a:prstGeom prst="rect">
            <a:avLst/>
          </a:prstGeom>
          <a:noFill/>
        </p:spPr>
        <p:txBody>
          <a:bodyPr wrap="square" rtlCol="0">
            <a:spAutoFit/>
          </a:bodyPr>
          <a:lstStyle/>
          <a:p>
            <a:r>
              <a:rPr lang="en-US" dirty="0"/>
              <a:t>Finally we ask the user/client for his/her feedback to serve them better again.</a:t>
            </a:r>
            <a:endParaRPr lang="en-IN" dirty="0"/>
          </a:p>
        </p:txBody>
      </p:sp>
    </p:spTree>
    <p:extLst>
      <p:ext uri="{BB962C8B-B14F-4D97-AF65-F5344CB8AC3E}">
        <p14:creationId xmlns:p14="http://schemas.microsoft.com/office/powerpoint/2010/main" val="3012612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523880" y="1581120"/>
            <a:ext cx="7615800" cy="32040"/>
          </a:xfrm>
          <a:prstGeom prst="rect">
            <a:avLst/>
          </a:prstGeom>
          <a:solidFill>
            <a:srgbClr val="33CCCC"/>
          </a:solidFill>
          <a:ln w="9360">
            <a:noFill/>
          </a:ln>
        </p:spPr>
        <p:style>
          <a:lnRef idx="0">
            <a:scrgbClr r="0" g="0" b="0"/>
          </a:lnRef>
          <a:fillRef idx="0">
            <a:scrgbClr r="0" g="0" b="0"/>
          </a:fillRef>
          <a:effectRef idx="0">
            <a:scrgbClr r="0" g="0" b="0"/>
          </a:effectRef>
          <a:fontRef idx="minor"/>
        </p:style>
      </p:sp>
      <p:sp>
        <p:nvSpPr>
          <p:cNvPr id="113" name="CustomShape 2"/>
          <p:cNvSpPr/>
          <p:nvPr/>
        </p:nvSpPr>
        <p:spPr>
          <a:xfrm>
            <a:off x="2666880" y="1143000"/>
            <a:ext cx="6472800" cy="455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342720" indent="-338400" algn="r">
              <a:lnSpc>
                <a:spcPct val="100000"/>
              </a:lnSpc>
            </a:pPr>
            <a:r>
              <a:rPr lang="en-US" sz="2400" b="0" strike="noStrike" spc="-1">
                <a:solidFill>
                  <a:srgbClr val="FF0000"/>
                </a:solidFill>
                <a:latin typeface="Trebuchet MS"/>
                <a:ea typeface="DejaVu Sans"/>
              </a:rPr>
              <a:t>Technology used .. </a:t>
            </a:r>
            <a:endParaRPr lang="en-IN" sz="2400" b="0" strike="noStrike" spc="-1">
              <a:latin typeface="Arial"/>
            </a:endParaRPr>
          </a:p>
        </p:txBody>
      </p:sp>
      <p:sp>
        <p:nvSpPr>
          <p:cNvPr id="114" name="CustomShape 3"/>
          <p:cNvSpPr/>
          <p:nvPr/>
        </p:nvSpPr>
        <p:spPr>
          <a:xfrm>
            <a:off x="216000" y="1728000"/>
            <a:ext cx="8782560" cy="471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685800" indent="-338760" algn="just">
              <a:lnSpc>
                <a:spcPct val="100000"/>
              </a:lnSpc>
              <a:spcBef>
                <a:spcPts val="479"/>
              </a:spcBef>
              <a:buClr>
                <a:srgbClr val="0000FF"/>
              </a:buClr>
              <a:buFont typeface="Arial"/>
              <a:buChar char="•"/>
            </a:pPr>
            <a:endParaRPr lang="en-IN" sz="1800" b="0" strike="noStrike" spc="-1">
              <a:latin typeface="Arial"/>
            </a:endParaRPr>
          </a:p>
          <a:p>
            <a:pPr marL="685800" indent="-338760" algn="just">
              <a:lnSpc>
                <a:spcPct val="100000"/>
              </a:lnSpc>
              <a:spcBef>
                <a:spcPts val="479"/>
              </a:spcBef>
              <a:buClr>
                <a:srgbClr val="0000FF"/>
              </a:buClr>
              <a:buFont typeface="Arial"/>
              <a:buChar char="•"/>
            </a:pPr>
            <a:r>
              <a:rPr lang="en-IN" sz="2400" b="0" strike="noStrike" spc="-1">
                <a:solidFill>
                  <a:srgbClr val="0000FF"/>
                </a:solidFill>
                <a:latin typeface="Trebuchet MS"/>
                <a:ea typeface="DejaVu Sans"/>
              </a:rPr>
              <a:t>HTML</a:t>
            </a:r>
            <a:endParaRPr lang="en-IN" sz="2400" b="0" strike="noStrike" spc="-1">
              <a:latin typeface="Arial"/>
            </a:endParaRPr>
          </a:p>
          <a:p>
            <a:pPr marL="685800" indent="-338760" algn="just">
              <a:lnSpc>
                <a:spcPct val="100000"/>
              </a:lnSpc>
              <a:spcBef>
                <a:spcPts val="479"/>
              </a:spcBef>
              <a:buClr>
                <a:srgbClr val="0000FF"/>
              </a:buClr>
              <a:buFont typeface="Arial"/>
              <a:buChar char="•"/>
            </a:pPr>
            <a:r>
              <a:rPr lang="en-IN" sz="2400" b="0" strike="noStrike" spc="-1">
                <a:solidFill>
                  <a:srgbClr val="0000FF"/>
                </a:solidFill>
                <a:latin typeface="Trebuchet MS"/>
                <a:ea typeface="DejaVu Sans"/>
              </a:rPr>
              <a:t> </a:t>
            </a:r>
            <a:endParaRPr lang="en-IN" sz="2400" b="0" strike="noStrike" spc="-1">
              <a:latin typeface="Arial"/>
            </a:endParaRPr>
          </a:p>
          <a:p>
            <a:pPr marL="685800" indent="-338760" algn="just">
              <a:lnSpc>
                <a:spcPct val="100000"/>
              </a:lnSpc>
              <a:spcBef>
                <a:spcPts val="479"/>
              </a:spcBef>
              <a:buClr>
                <a:srgbClr val="0000FF"/>
              </a:buClr>
              <a:buFont typeface="Arial"/>
              <a:buChar char="•"/>
            </a:pPr>
            <a:r>
              <a:rPr lang="en-IN" sz="2400" b="0" strike="noStrike" spc="-1">
                <a:solidFill>
                  <a:srgbClr val="0000FF"/>
                </a:solidFill>
                <a:latin typeface="Trebuchet MS"/>
                <a:ea typeface="DejaVu Sans"/>
              </a:rPr>
              <a:t>CSS</a:t>
            </a:r>
            <a:endParaRPr lang="en-IN" sz="2400" b="0" strike="noStrike" spc="-1">
              <a:latin typeface="Arial"/>
            </a:endParaRPr>
          </a:p>
          <a:p>
            <a:pPr marL="685800" indent="-338760" algn="just">
              <a:lnSpc>
                <a:spcPct val="100000"/>
              </a:lnSpc>
              <a:spcBef>
                <a:spcPts val="479"/>
              </a:spcBef>
              <a:buClr>
                <a:srgbClr val="0000FF"/>
              </a:buClr>
              <a:buFont typeface="Arial"/>
              <a:buChar char="•"/>
            </a:pPr>
            <a:r>
              <a:rPr lang="en-IN" sz="2400" b="0" strike="noStrike" spc="-1">
                <a:solidFill>
                  <a:srgbClr val="0000FF"/>
                </a:solidFill>
                <a:latin typeface="Trebuchet MS"/>
                <a:ea typeface="DejaVu Sans"/>
              </a:rPr>
              <a:t> </a:t>
            </a:r>
            <a:endParaRPr lang="en-IN" sz="2400" b="0" strike="noStrike" spc="-1">
              <a:latin typeface="Arial"/>
            </a:endParaRPr>
          </a:p>
          <a:p>
            <a:pPr marL="685800" indent="-338760" algn="just">
              <a:lnSpc>
                <a:spcPct val="100000"/>
              </a:lnSpc>
              <a:spcBef>
                <a:spcPts val="479"/>
              </a:spcBef>
              <a:buClr>
                <a:srgbClr val="0000FF"/>
              </a:buClr>
              <a:buFont typeface="Arial"/>
              <a:buChar char="•"/>
            </a:pPr>
            <a:r>
              <a:rPr lang="en-IN" sz="2400" b="0" strike="noStrike" spc="-1">
                <a:solidFill>
                  <a:srgbClr val="0000FF"/>
                </a:solidFill>
                <a:latin typeface="Trebuchet MS"/>
                <a:ea typeface="DejaVu Sans"/>
              </a:rPr>
              <a:t>JAVASCRIPT</a:t>
            </a:r>
            <a:endParaRPr lang="en-IN" sz="2400" b="0" strike="noStrike" spc="-1">
              <a:latin typeface="Arial"/>
            </a:endParaRPr>
          </a:p>
          <a:p>
            <a:pPr marL="685800" indent="-338760" algn="just">
              <a:lnSpc>
                <a:spcPct val="100000"/>
              </a:lnSpc>
              <a:spcBef>
                <a:spcPts val="479"/>
              </a:spcBef>
              <a:buClr>
                <a:srgbClr val="0000FF"/>
              </a:buClr>
              <a:buFont typeface="Arial"/>
              <a:buChar char="•"/>
            </a:pPr>
            <a:endParaRPr lang="en-IN" sz="2400" b="0" strike="noStrike" spc="-1">
              <a:latin typeface="Arial"/>
            </a:endParaRPr>
          </a:p>
          <a:p>
            <a:pPr marL="685800" indent="-338760" algn="just">
              <a:lnSpc>
                <a:spcPct val="100000"/>
              </a:lnSpc>
              <a:spcBef>
                <a:spcPts val="479"/>
              </a:spcBef>
              <a:buClr>
                <a:srgbClr val="0000FF"/>
              </a:buClr>
              <a:buFont typeface="Arial"/>
              <a:buChar char="•"/>
            </a:pPr>
            <a:r>
              <a:rPr lang="en-IN" sz="2400" b="0" strike="noStrike" spc="-1">
                <a:solidFill>
                  <a:srgbClr val="0000FF"/>
                </a:solidFill>
                <a:latin typeface="Trebuchet MS"/>
                <a:ea typeface="DejaVu Sans"/>
              </a:rPr>
              <a:t>PHP</a:t>
            </a:r>
            <a:endParaRPr lang="en-IN" sz="2400" b="0" strike="noStrike" spc="-1">
              <a:latin typeface="Arial"/>
            </a:endParaRPr>
          </a:p>
          <a:p>
            <a:pPr marL="685800" indent="-338760" algn="just">
              <a:lnSpc>
                <a:spcPct val="100000"/>
              </a:lnSpc>
              <a:spcBef>
                <a:spcPts val="479"/>
              </a:spcBef>
              <a:buClr>
                <a:srgbClr val="0000FF"/>
              </a:buClr>
              <a:buFont typeface="Arial"/>
              <a:buChar char="•"/>
            </a:pPr>
            <a:r>
              <a:rPr lang="en-IN" sz="2400" b="0" strike="noStrike" spc="-1">
                <a:solidFill>
                  <a:srgbClr val="0000FF"/>
                </a:solidFill>
                <a:latin typeface="Trebuchet MS"/>
                <a:ea typeface="DejaVu Sans"/>
              </a:rPr>
              <a:t> </a:t>
            </a:r>
            <a:endParaRPr lang="en-IN" sz="2400" b="0" strike="noStrike" spc="-1">
              <a:latin typeface="Arial"/>
            </a:endParaRPr>
          </a:p>
          <a:p>
            <a:pPr marL="685800" indent="-338760" algn="just">
              <a:lnSpc>
                <a:spcPct val="100000"/>
              </a:lnSpc>
              <a:spcBef>
                <a:spcPts val="479"/>
              </a:spcBef>
              <a:buClr>
                <a:srgbClr val="0000FF"/>
              </a:buClr>
              <a:buFont typeface="Arial"/>
              <a:buChar char="•"/>
            </a:pPr>
            <a:r>
              <a:rPr lang="en-IN" sz="2400" b="0" strike="noStrike" spc="-1">
                <a:solidFill>
                  <a:srgbClr val="0000FF"/>
                </a:solidFill>
                <a:latin typeface="Trebuchet MS"/>
                <a:ea typeface="DejaVu Sans"/>
              </a:rPr>
              <a:t>DATABASE </a:t>
            </a:r>
            <a:endParaRPr lang="en-IN" sz="2400" b="0" strike="noStrike" spc="-1">
              <a:latin typeface="Arial"/>
            </a:endParaRPr>
          </a:p>
          <a:p>
            <a:pPr algn="just">
              <a:lnSpc>
                <a:spcPct val="100000"/>
              </a:lnSpc>
              <a:spcBef>
                <a:spcPts val="479"/>
              </a:spcBef>
            </a:pPr>
            <a:endParaRPr lang="en-IN" sz="2400" b="0" strike="noStrike" spc="-1">
              <a:latin typeface="Arial"/>
            </a:endParaRPr>
          </a:p>
          <a:p>
            <a:pPr algn="just">
              <a:lnSpc>
                <a:spcPct val="100000"/>
              </a:lnSpc>
              <a:spcBef>
                <a:spcPts val="479"/>
              </a:spcBef>
            </a:pPr>
            <a:endParaRPr lang="en-IN" sz="2400" b="0" strike="noStrike" spc="-1">
              <a:latin typeface="Arial"/>
            </a:endParaRPr>
          </a:p>
          <a:p>
            <a:pPr marL="342720" indent="12600" algn="just">
              <a:lnSpc>
                <a:spcPct val="100000"/>
              </a:lnSpc>
              <a:spcBef>
                <a:spcPts val="479"/>
              </a:spcBef>
            </a:pPr>
            <a:endParaRPr lang="en-IN" sz="2400" b="0" strike="noStrike" spc="-1">
              <a:latin typeface="Arial"/>
            </a:endParaRPr>
          </a:p>
          <a:p>
            <a:pPr marL="342720" indent="12600" algn="just">
              <a:lnSpc>
                <a:spcPct val="100000"/>
              </a:lnSpc>
              <a:spcBef>
                <a:spcPts val="479"/>
              </a:spcBef>
            </a:pPr>
            <a:endParaRPr lang="en-IN" sz="2400" b="0" strike="noStrike" spc="-1">
              <a:latin typeface="Arial"/>
            </a:endParaRPr>
          </a:p>
          <a:p>
            <a:pPr marL="342720" indent="12600" algn="just">
              <a:lnSpc>
                <a:spcPct val="100000"/>
              </a:lnSpc>
              <a:spcBef>
                <a:spcPts val="479"/>
              </a:spcBef>
            </a:pPr>
            <a:endParaRPr lang="en-IN" sz="2400" b="0" strike="noStrike" spc="-1">
              <a:latin typeface="Arial"/>
            </a:endParaRPr>
          </a:p>
          <a:p>
            <a:pPr marL="342720" indent="12600" algn="just">
              <a:lnSpc>
                <a:spcPct val="100000"/>
              </a:lnSpc>
              <a:spcBef>
                <a:spcPts val="479"/>
              </a:spcBef>
            </a:pPr>
            <a:endParaRPr lang="en-IN" sz="2400" b="0" strike="noStrike" spc="-1">
              <a:latin typeface="Arial"/>
            </a:endParaRPr>
          </a:p>
          <a:p>
            <a:pPr marL="342720" indent="12600" algn="just">
              <a:lnSpc>
                <a:spcPct val="100000"/>
              </a:lnSpc>
              <a:spcBef>
                <a:spcPts val="479"/>
              </a:spcBef>
            </a:pPr>
            <a:endParaRPr lang="en-IN" sz="2400" b="0" strike="noStrike" spc="-1">
              <a:latin typeface="Arial"/>
            </a:endParaRPr>
          </a:p>
          <a:p>
            <a:pPr marL="342720" indent="12600" algn="just">
              <a:lnSpc>
                <a:spcPct val="100000"/>
              </a:lnSpc>
              <a:spcBef>
                <a:spcPts val="479"/>
              </a:spcBef>
            </a:pPr>
            <a:endParaRPr lang="en-IN" sz="2400" b="0" strike="noStrike" spc="-1">
              <a:latin typeface="Arial"/>
            </a:endParaRPr>
          </a:p>
          <a:p>
            <a:pPr marL="342720" indent="12600" algn="just">
              <a:lnSpc>
                <a:spcPct val="100000"/>
              </a:lnSpc>
              <a:spcBef>
                <a:spcPts val="561"/>
              </a:spcBef>
            </a:pPr>
            <a:endParaRPr lang="en-IN" sz="2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1523880" y="1581120"/>
            <a:ext cx="7615800" cy="32040"/>
          </a:xfrm>
          <a:prstGeom prst="rect">
            <a:avLst/>
          </a:prstGeom>
          <a:solidFill>
            <a:srgbClr val="33CCCC"/>
          </a:solidFill>
          <a:ln w="9360">
            <a:noFill/>
          </a:ln>
        </p:spPr>
        <p:style>
          <a:lnRef idx="0">
            <a:scrgbClr r="0" g="0" b="0"/>
          </a:lnRef>
          <a:fillRef idx="0">
            <a:scrgbClr r="0" g="0" b="0"/>
          </a:fillRef>
          <a:effectRef idx="0">
            <a:scrgbClr r="0" g="0" b="0"/>
          </a:effectRef>
          <a:fontRef idx="minor"/>
        </p:style>
      </p:sp>
      <p:sp>
        <p:nvSpPr>
          <p:cNvPr id="116" name="CustomShape 2"/>
          <p:cNvSpPr/>
          <p:nvPr/>
        </p:nvSpPr>
        <p:spPr>
          <a:xfrm>
            <a:off x="2666880" y="1143000"/>
            <a:ext cx="6472800" cy="455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342720" indent="-338400" algn="r">
              <a:lnSpc>
                <a:spcPct val="100000"/>
              </a:lnSpc>
            </a:pPr>
            <a:r>
              <a:rPr lang="en-US" sz="2400" b="0" strike="noStrike" spc="-1">
                <a:solidFill>
                  <a:srgbClr val="FF0000"/>
                </a:solidFill>
                <a:latin typeface="Trebuchet MS"/>
                <a:ea typeface="DejaVu Sans"/>
              </a:rPr>
              <a:t>Heuristic Evaluation..</a:t>
            </a:r>
            <a:endParaRPr lang="en-IN" sz="2400" b="0" strike="noStrike" spc="-1">
              <a:latin typeface="Arial"/>
            </a:endParaRPr>
          </a:p>
        </p:txBody>
      </p:sp>
      <p:sp>
        <p:nvSpPr>
          <p:cNvPr id="117" name="CustomShape 3"/>
          <p:cNvSpPr/>
          <p:nvPr/>
        </p:nvSpPr>
        <p:spPr>
          <a:xfrm>
            <a:off x="216000" y="1728000"/>
            <a:ext cx="8782560" cy="471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685800" indent="-338760" algn="just">
              <a:lnSpc>
                <a:spcPct val="100000"/>
              </a:lnSpc>
              <a:spcBef>
                <a:spcPts val="479"/>
              </a:spcBef>
              <a:buClr>
                <a:srgbClr val="0000FF"/>
              </a:buClr>
              <a:buFont typeface="Arial"/>
              <a:buChar char="•"/>
            </a:pPr>
            <a:endParaRPr lang="en-IN" sz="1800" b="0" strike="noStrike" spc="-1" dirty="0">
              <a:latin typeface="Arial"/>
            </a:endParaRPr>
          </a:p>
          <a:p>
            <a:pPr marL="685800" indent="-338760" algn="just">
              <a:lnSpc>
                <a:spcPct val="100000"/>
              </a:lnSpc>
              <a:spcBef>
                <a:spcPts val="479"/>
              </a:spcBef>
              <a:buClr>
                <a:srgbClr val="0000FF"/>
              </a:buClr>
              <a:buFont typeface="Arial"/>
              <a:buChar char="•"/>
            </a:pPr>
            <a:r>
              <a:rPr lang="en-IN" sz="2400" b="0" strike="noStrike" spc="-1" dirty="0">
                <a:solidFill>
                  <a:srgbClr val="0000FF"/>
                </a:solidFill>
                <a:latin typeface="Trebuchet MS"/>
                <a:ea typeface="DejaVu Sans"/>
              </a:rPr>
              <a:t>Visibility of system status : System will show all the options , images and displays the result as expected.</a:t>
            </a:r>
            <a:endParaRPr lang="en-IN" sz="2400" b="0" strike="noStrike" spc="-1" dirty="0">
              <a:latin typeface="Arial"/>
            </a:endParaRPr>
          </a:p>
          <a:p>
            <a:pPr marL="347040" algn="just">
              <a:lnSpc>
                <a:spcPct val="100000"/>
              </a:lnSpc>
              <a:spcBef>
                <a:spcPts val="479"/>
              </a:spcBef>
              <a:buClr>
                <a:srgbClr val="0000FF"/>
              </a:buClr>
            </a:pPr>
            <a:endParaRPr lang="en-IN" sz="2400" b="0" strike="noStrike" spc="-1" dirty="0">
              <a:latin typeface="Arial"/>
            </a:endParaRPr>
          </a:p>
          <a:p>
            <a:pPr marL="685800" indent="-338760" algn="just">
              <a:lnSpc>
                <a:spcPct val="100000"/>
              </a:lnSpc>
              <a:spcBef>
                <a:spcPts val="479"/>
              </a:spcBef>
              <a:buClr>
                <a:srgbClr val="0000FF"/>
              </a:buClr>
              <a:buFont typeface="Arial"/>
              <a:buChar char="•"/>
            </a:pPr>
            <a:r>
              <a:rPr lang="en-IN" sz="2400" b="0" strike="noStrike" spc="-1" dirty="0">
                <a:solidFill>
                  <a:srgbClr val="0000FF"/>
                </a:solidFill>
                <a:latin typeface="Trebuchet MS"/>
                <a:ea typeface="DejaVu Sans"/>
              </a:rPr>
              <a:t>User control and freedom : Offers user to </a:t>
            </a:r>
            <a:r>
              <a:rPr lang="en-IN" sz="2400" spc="-1" dirty="0">
                <a:solidFill>
                  <a:srgbClr val="0000FF"/>
                </a:solidFill>
                <a:latin typeface="Trebuchet MS"/>
                <a:ea typeface="DejaVu Sans"/>
              </a:rPr>
              <a:t>communicate with</a:t>
            </a:r>
            <a:r>
              <a:rPr lang="en-IN" sz="2400" b="0" strike="noStrike" spc="-1" dirty="0">
                <a:solidFill>
                  <a:srgbClr val="0000FF"/>
                </a:solidFill>
                <a:latin typeface="Trebuchet MS"/>
                <a:ea typeface="DejaVu Sans"/>
              </a:rPr>
              <a:t> the </a:t>
            </a:r>
            <a:r>
              <a:rPr lang="en-IN" sz="2400" spc="-1" dirty="0">
                <a:solidFill>
                  <a:srgbClr val="0000FF"/>
                </a:solidFill>
                <a:latin typeface="Trebuchet MS"/>
                <a:ea typeface="DejaVu Sans"/>
              </a:rPr>
              <a:t>system</a:t>
            </a:r>
            <a:r>
              <a:rPr lang="en-IN" sz="2400" b="0" strike="noStrike" spc="-1" dirty="0">
                <a:solidFill>
                  <a:srgbClr val="0000FF"/>
                </a:solidFill>
                <a:latin typeface="Trebuchet MS"/>
                <a:ea typeface="DejaVu Sans"/>
              </a:rPr>
              <a:t> if </a:t>
            </a:r>
            <a:r>
              <a:rPr lang="en-IN" sz="2400" spc="-1" dirty="0">
                <a:solidFill>
                  <a:srgbClr val="0000FF"/>
                </a:solidFill>
                <a:latin typeface="Trebuchet MS"/>
                <a:ea typeface="DejaVu Sans"/>
              </a:rPr>
              <a:t>he wants to do it again and also plan his campaign accordingly.</a:t>
            </a:r>
            <a:endParaRPr lang="en-IN" sz="2400" b="0" strike="noStrike" spc="-1" dirty="0">
              <a:latin typeface="Arial"/>
            </a:endParaRPr>
          </a:p>
          <a:p>
            <a:pPr marL="685800" indent="-338760" algn="just">
              <a:lnSpc>
                <a:spcPct val="100000"/>
              </a:lnSpc>
              <a:spcBef>
                <a:spcPts val="479"/>
              </a:spcBef>
              <a:buClr>
                <a:srgbClr val="0000FF"/>
              </a:buClr>
              <a:buFont typeface="Arial"/>
              <a:buChar char="•"/>
            </a:pPr>
            <a:endParaRPr lang="en-IN" sz="2400" b="0" strike="noStrike" spc="-1" dirty="0">
              <a:latin typeface="Arial"/>
            </a:endParaRPr>
          </a:p>
          <a:p>
            <a:pPr marL="685800" indent="-338760" algn="just">
              <a:lnSpc>
                <a:spcPct val="100000"/>
              </a:lnSpc>
              <a:spcBef>
                <a:spcPts val="479"/>
              </a:spcBef>
              <a:buClr>
                <a:srgbClr val="0000FF"/>
              </a:buClr>
              <a:buFont typeface="Arial"/>
              <a:buChar char="•"/>
            </a:pPr>
            <a:r>
              <a:rPr lang="en-IN" sz="2400" b="0" strike="noStrike" spc="-1" dirty="0">
                <a:solidFill>
                  <a:srgbClr val="0000FF"/>
                </a:solidFill>
                <a:latin typeface="Trebuchet MS"/>
                <a:ea typeface="DejaVu Sans"/>
              </a:rPr>
              <a:t>Consistency and standards :The system is consistent with all the requirements and inputs which are entered.</a:t>
            </a:r>
            <a:endParaRPr lang="en-IN" sz="2400" b="0" strike="noStrike" spc="-1" dirty="0">
              <a:latin typeface="Arial"/>
            </a:endParaRPr>
          </a:p>
          <a:p>
            <a:pPr marL="347040" algn="just">
              <a:lnSpc>
                <a:spcPct val="100000"/>
              </a:lnSpc>
              <a:spcBef>
                <a:spcPts val="479"/>
              </a:spcBef>
              <a:buClr>
                <a:srgbClr val="0000FF"/>
              </a:buClr>
            </a:pPr>
            <a:r>
              <a:rPr lang="en-IN" sz="2400" b="0" strike="noStrike" spc="-1" dirty="0">
                <a:solidFill>
                  <a:srgbClr val="0000FF"/>
                </a:solidFill>
                <a:latin typeface="Trebuchet MS"/>
                <a:ea typeface="DejaVu Sans"/>
              </a:rPr>
              <a:t>  </a:t>
            </a:r>
            <a:endParaRPr lang="en-IN" sz="2400" b="0" strike="noStrike" spc="-1" dirty="0">
              <a:latin typeface="Arial"/>
            </a:endParaRPr>
          </a:p>
          <a:p>
            <a:pPr algn="just">
              <a:lnSpc>
                <a:spcPct val="100000"/>
              </a:lnSpc>
              <a:spcBef>
                <a:spcPts val="479"/>
              </a:spcBef>
            </a:pPr>
            <a:endParaRPr lang="en-IN" sz="2400" b="0" strike="noStrike" spc="-1" dirty="0">
              <a:latin typeface="Arial"/>
            </a:endParaRPr>
          </a:p>
          <a:p>
            <a:pPr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561"/>
              </a:spcBef>
            </a:pPr>
            <a:endParaRPr lang="en-IN" sz="24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1523880" y="1581120"/>
            <a:ext cx="7615800" cy="32040"/>
          </a:xfrm>
          <a:prstGeom prst="rect">
            <a:avLst/>
          </a:prstGeom>
          <a:solidFill>
            <a:srgbClr val="33CCCC"/>
          </a:solidFill>
          <a:ln w="9360">
            <a:noFill/>
          </a:ln>
        </p:spPr>
        <p:style>
          <a:lnRef idx="0">
            <a:scrgbClr r="0" g="0" b="0"/>
          </a:lnRef>
          <a:fillRef idx="0">
            <a:scrgbClr r="0" g="0" b="0"/>
          </a:fillRef>
          <a:effectRef idx="0">
            <a:scrgbClr r="0" g="0" b="0"/>
          </a:effectRef>
          <a:fontRef idx="minor"/>
        </p:style>
      </p:sp>
      <p:sp>
        <p:nvSpPr>
          <p:cNvPr id="119" name="CustomShape 2"/>
          <p:cNvSpPr/>
          <p:nvPr/>
        </p:nvSpPr>
        <p:spPr>
          <a:xfrm>
            <a:off x="2666880" y="1143000"/>
            <a:ext cx="6472800" cy="455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342720" indent="-338400" algn="r">
              <a:lnSpc>
                <a:spcPct val="100000"/>
              </a:lnSpc>
            </a:pPr>
            <a:r>
              <a:rPr lang="en-US" sz="2400" b="0" strike="noStrike" spc="-1">
                <a:solidFill>
                  <a:srgbClr val="FF0000"/>
                </a:solidFill>
                <a:latin typeface="Trebuchet MS"/>
                <a:ea typeface="DejaVu Sans"/>
              </a:rPr>
              <a:t>Heuristic Evaluation..</a:t>
            </a:r>
            <a:endParaRPr lang="en-IN" sz="2400" b="0" strike="noStrike" spc="-1">
              <a:latin typeface="Arial"/>
            </a:endParaRPr>
          </a:p>
        </p:txBody>
      </p:sp>
      <p:sp>
        <p:nvSpPr>
          <p:cNvPr id="120" name="CustomShape 3"/>
          <p:cNvSpPr/>
          <p:nvPr/>
        </p:nvSpPr>
        <p:spPr>
          <a:xfrm>
            <a:off x="216000" y="1728000"/>
            <a:ext cx="8782560" cy="471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685800" indent="-338760" algn="just">
              <a:lnSpc>
                <a:spcPct val="100000"/>
              </a:lnSpc>
              <a:spcBef>
                <a:spcPts val="479"/>
              </a:spcBef>
              <a:buClr>
                <a:srgbClr val="0000FF"/>
              </a:buClr>
              <a:buFont typeface="Arial"/>
              <a:buChar char="•"/>
            </a:pPr>
            <a:endParaRPr lang="en-IN" sz="1800" b="0" strike="noStrike" spc="-1" dirty="0">
              <a:latin typeface="Arial"/>
            </a:endParaRPr>
          </a:p>
          <a:p>
            <a:pPr marL="685800" indent="-338760" algn="just">
              <a:lnSpc>
                <a:spcPct val="100000"/>
              </a:lnSpc>
              <a:spcBef>
                <a:spcPts val="479"/>
              </a:spcBef>
              <a:buClr>
                <a:srgbClr val="0000FF"/>
              </a:buClr>
              <a:buFont typeface="Arial"/>
              <a:buChar char="•"/>
            </a:pPr>
            <a:r>
              <a:rPr lang="en-IN" sz="2400" spc="-1" dirty="0">
                <a:solidFill>
                  <a:srgbClr val="0000FF"/>
                </a:solidFill>
                <a:latin typeface="Trebuchet MS"/>
              </a:rPr>
              <a:t>Match between system and the real world : The language used to communicate by the user with the system is extremely easy , convenient as used in daily life.</a:t>
            </a:r>
            <a:endParaRPr lang="en-IN" sz="2400" b="0" strike="noStrike" spc="-1" dirty="0">
              <a:latin typeface="Arial"/>
            </a:endParaRPr>
          </a:p>
          <a:p>
            <a:pPr marL="685800" indent="-338760" algn="just">
              <a:lnSpc>
                <a:spcPct val="100000"/>
              </a:lnSpc>
              <a:spcBef>
                <a:spcPts val="479"/>
              </a:spcBef>
              <a:buClr>
                <a:srgbClr val="0000FF"/>
              </a:buClr>
              <a:buFont typeface="Arial"/>
              <a:buChar char="•"/>
            </a:pPr>
            <a:r>
              <a:rPr lang="en-IN" sz="2400" b="0" strike="noStrike" spc="-1" dirty="0">
                <a:solidFill>
                  <a:srgbClr val="0000FF"/>
                </a:solidFill>
                <a:latin typeface="Trebuchet MS"/>
                <a:ea typeface="DejaVu Sans"/>
              </a:rPr>
              <a:t>Recognition rather than recall : The system appears to be extremely engaging for the user and can be used with ease.</a:t>
            </a:r>
          </a:p>
          <a:p>
            <a:pPr marL="685800" indent="-338760" algn="just">
              <a:lnSpc>
                <a:spcPct val="100000"/>
              </a:lnSpc>
              <a:spcBef>
                <a:spcPts val="479"/>
              </a:spcBef>
              <a:buClr>
                <a:srgbClr val="0000FF"/>
              </a:buClr>
              <a:buFont typeface="Arial"/>
              <a:buChar char="•"/>
            </a:pPr>
            <a:r>
              <a:rPr lang="en-IN" sz="2400" spc="-1" dirty="0">
                <a:solidFill>
                  <a:srgbClr val="0000FF"/>
                </a:solidFill>
                <a:latin typeface="Trebuchet MS"/>
                <a:ea typeface="DejaVu Sans"/>
              </a:rPr>
              <a:t>Aesthetic and minimalist design : The information that is present on the system is only that which is absolutely required and no additional extra information is available.</a:t>
            </a:r>
            <a:r>
              <a:rPr lang="en-IN" sz="2400" b="0" strike="noStrike" spc="-1" dirty="0">
                <a:solidFill>
                  <a:srgbClr val="0000FF"/>
                </a:solidFill>
                <a:latin typeface="Trebuchet MS"/>
                <a:ea typeface="DejaVu Sans"/>
              </a:rPr>
              <a:t> </a:t>
            </a:r>
            <a:endParaRPr lang="en-IN" sz="2400" b="0" strike="noStrike" spc="-1" dirty="0">
              <a:latin typeface="Arial"/>
            </a:endParaRPr>
          </a:p>
          <a:p>
            <a:pPr algn="just">
              <a:lnSpc>
                <a:spcPct val="100000"/>
              </a:lnSpc>
              <a:spcBef>
                <a:spcPts val="479"/>
              </a:spcBef>
            </a:pPr>
            <a:endParaRPr lang="en-IN" sz="2400" b="0" strike="noStrike" spc="-1" dirty="0">
              <a:latin typeface="Arial"/>
            </a:endParaRPr>
          </a:p>
          <a:p>
            <a:pPr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561"/>
              </a:spcBef>
            </a:pPr>
            <a:endParaRPr lang="en-IN" sz="24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A65D-250D-4025-9D7D-4AB024B3E486}"/>
              </a:ext>
            </a:extLst>
          </p:cNvPr>
          <p:cNvSpPr>
            <a:spLocks noGrp="1"/>
          </p:cNvSpPr>
          <p:nvPr>
            <p:ph type="title"/>
          </p:nvPr>
        </p:nvSpPr>
        <p:spPr>
          <a:xfrm>
            <a:off x="1343608" y="2755543"/>
            <a:ext cx="8229240" cy="1144800"/>
          </a:xfrm>
        </p:spPr>
        <p:txBody>
          <a:bodyPr/>
          <a:lstStyle/>
          <a:p>
            <a:pPr algn="ctr"/>
            <a:r>
              <a:rPr lang="en-US" dirty="0">
                <a:solidFill>
                  <a:srgbClr val="00B0F0"/>
                </a:solidFill>
              </a:rPr>
              <a:t>THANK YOU</a:t>
            </a:r>
            <a:br>
              <a:rPr lang="en-IN" dirty="0">
                <a:solidFill>
                  <a:srgbClr val="00B0F0"/>
                </a:solidFill>
              </a:rPr>
            </a:br>
            <a:endParaRPr lang="en-IN" dirty="0"/>
          </a:p>
        </p:txBody>
      </p:sp>
      <p:sp>
        <p:nvSpPr>
          <p:cNvPr id="3" name="Subtitle 2">
            <a:extLst>
              <a:ext uri="{FF2B5EF4-FFF2-40B4-BE49-F238E27FC236}">
                <a16:creationId xmlns:a16="http://schemas.microsoft.com/office/drawing/2014/main" id="{1EEA986B-AA24-46A4-BBF3-75DE80E993A4}"/>
              </a:ext>
            </a:extLst>
          </p:cNvPr>
          <p:cNvSpPr>
            <a:spLocks noGrp="1"/>
          </p:cNvSpPr>
          <p:nvPr>
            <p:ph type="subTitle"/>
          </p:nvPr>
        </p:nvSpPr>
        <p:spPr/>
        <p:txBody>
          <a:bodyPr/>
          <a:lstStyle/>
          <a:p>
            <a:pPr marL="0" indent="0" algn="ctr">
              <a:buNone/>
            </a:pPr>
            <a:endParaRPr lang="en-IN" dirty="0">
              <a:solidFill>
                <a:srgbClr val="00B0F0"/>
              </a:solidFill>
            </a:endParaRPr>
          </a:p>
        </p:txBody>
      </p:sp>
    </p:spTree>
    <p:extLst>
      <p:ext uri="{BB962C8B-B14F-4D97-AF65-F5344CB8AC3E}">
        <p14:creationId xmlns:p14="http://schemas.microsoft.com/office/powerpoint/2010/main" val="3077522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523880" y="1581120"/>
            <a:ext cx="7615800" cy="32040"/>
          </a:xfrm>
          <a:prstGeom prst="rect">
            <a:avLst/>
          </a:prstGeom>
          <a:solidFill>
            <a:srgbClr val="33CCCC"/>
          </a:solidFill>
          <a:ln w="9360">
            <a:noFill/>
          </a:ln>
        </p:spPr>
        <p:style>
          <a:lnRef idx="0">
            <a:scrgbClr r="0" g="0" b="0"/>
          </a:lnRef>
          <a:fillRef idx="0">
            <a:scrgbClr r="0" g="0" b="0"/>
          </a:fillRef>
          <a:effectRef idx="0">
            <a:scrgbClr r="0" g="0" b="0"/>
          </a:effectRef>
          <a:fontRef idx="minor"/>
        </p:style>
      </p:sp>
      <p:sp>
        <p:nvSpPr>
          <p:cNvPr id="99" name="CustomShape 2"/>
          <p:cNvSpPr/>
          <p:nvPr/>
        </p:nvSpPr>
        <p:spPr>
          <a:xfrm>
            <a:off x="2666880" y="1143000"/>
            <a:ext cx="6472800" cy="455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342720" indent="-338400" algn="r">
              <a:lnSpc>
                <a:spcPct val="100000"/>
              </a:lnSpc>
            </a:pPr>
            <a:r>
              <a:rPr lang="en-US" sz="2400" b="0" strike="noStrike" spc="-1">
                <a:solidFill>
                  <a:srgbClr val="FF0000"/>
                </a:solidFill>
                <a:latin typeface="Trebuchet MS"/>
                <a:ea typeface="DejaVu Sans"/>
              </a:rPr>
              <a:t>Need Finding..</a:t>
            </a:r>
            <a:endParaRPr lang="en-IN" sz="2400" b="0" strike="noStrike" spc="-1">
              <a:latin typeface="Arial"/>
            </a:endParaRPr>
          </a:p>
        </p:txBody>
      </p:sp>
      <p:sp>
        <p:nvSpPr>
          <p:cNvPr id="100" name="CustomShape 3"/>
          <p:cNvSpPr/>
          <p:nvPr/>
        </p:nvSpPr>
        <p:spPr>
          <a:xfrm>
            <a:off x="145440" y="2138040"/>
            <a:ext cx="8782560" cy="471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en-IN" sz="2000" spc="-1" dirty="0">
                <a:solidFill>
                  <a:srgbClr val="0000FF"/>
                </a:solidFill>
                <a:latin typeface="Trebuchet MS"/>
              </a:rPr>
              <a:t>The main motivation behind this website was in the present times campaigning has become an increasingly challenging task for organisations who wish to market a particular product ,event , fest etc. To help organisations do their events in a more easier and a efficient way we have this website Cogito.</a:t>
            </a:r>
            <a:r>
              <a:rPr lang="en-US" sz="2000" spc="-1" dirty="0">
                <a:solidFill>
                  <a:srgbClr val="0000FF"/>
                </a:solidFill>
                <a:latin typeface="Trebuchet MS"/>
              </a:rPr>
              <a:t> Our website helps companies have a seamless planning and execution experience for their campaign. Business partners in the current times have a tough time finding websites and blogs that can help them in improving their businesses. Hence to avoid the same this website is designed to help them better. The industry standard features that we offer include blogs, idea pitching area, planning an event. We basically help companies with their digital marketing domain. Thus using our platform, we help understand customer preference and help them by giving them personalized communication, thus ensuring efficient business process management.</a:t>
            </a:r>
            <a:endParaRPr lang="en-IN" sz="2000" b="0" strike="noStrike" spc="-1" dirty="0">
              <a:latin typeface="Arial"/>
            </a:endParaRPr>
          </a:p>
          <a:p>
            <a:pPr algn="just">
              <a:lnSpc>
                <a:spcPct val="100000"/>
              </a:lnSpc>
              <a:spcBef>
                <a:spcPts val="479"/>
              </a:spcBef>
            </a:pPr>
            <a:endParaRPr lang="en-IN" sz="2400" b="0" strike="noStrike" spc="-1" dirty="0">
              <a:latin typeface="Arial"/>
            </a:endParaRPr>
          </a:p>
          <a:p>
            <a:pPr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561"/>
              </a:spcBef>
            </a:pPr>
            <a:endParaRPr lang="en-IN" sz="24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523880" y="1581120"/>
            <a:ext cx="7615800" cy="32040"/>
          </a:xfrm>
          <a:prstGeom prst="rect">
            <a:avLst/>
          </a:prstGeom>
          <a:solidFill>
            <a:srgbClr val="33CCCC"/>
          </a:solidFill>
          <a:ln w="9360">
            <a:noFill/>
          </a:ln>
        </p:spPr>
        <p:style>
          <a:lnRef idx="0">
            <a:scrgbClr r="0" g="0" b="0"/>
          </a:lnRef>
          <a:fillRef idx="0">
            <a:scrgbClr r="0" g="0" b="0"/>
          </a:fillRef>
          <a:effectRef idx="0">
            <a:scrgbClr r="0" g="0" b="0"/>
          </a:effectRef>
          <a:fontRef idx="minor"/>
        </p:style>
      </p:sp>
      <p:sp>
        <p:nvSpPr>
          <p:cNvPr id="102" name="CustomShape 2"/>
          <p:cNvSpPr/>
          <p:nvPr/>
        </p:nvSpPr>
        <p:spPr>
          <a:xfrm>
            <a:off x="2666880" y="1143000"/>
            <a:ext cx="6472800" cy="455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342720" indent="-338400" algn="r">
              <a:lnSpc>
                <a:spcPct val="100000"/>
              </a:lnSpc>
            </a:pPr>
            <a:r>
              <a:rPr lang="en-US" sz="2400" b="0" strike="noStrike" spc="-1">
                <a:solidFill>
                  <a:srgbClr val="FF0000"/>
                </a:solidFill>
                <a:latin typeface="Trebuchet MS"/>
                <a:ea typeface="DejaVu Sans"/>
              </a:rPr>
              <a:t>Low fidelity prototype.. </a:t>
            </a:r>
            <a:endParaRPr lang="en-IN" sz="2400" b="0" strike="noStrike" spc="-1">
              <a:latin typeface="Arial"/>
            </a:endParaRPr>
          </a:p>
        </p:txBody>
      </p:sp>
      <p:sp>
        <p:nvSpPr>
          <p:cNvPr id="103" name="CustomShape 3"/>
          <p:cNvSpPr/>
          <p:nvPr/>
        </p:nvSpPr>
        <p:spPr>
          <a:xfrm>
            <a:off x="179280" y="2135160"/>
            <a:ext cx="8782560" cy="471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685800" indent="-338760" algn="just">
              <a:lnSpc>
                <a:spcPct val="100000"/>
              </a:lnSpc>
              <a:spcBef>
                <a:spcPts val="479"/>
              </a:spcBef>
              <a:buClr>
                <a:srgbClr val="0000FF"/>
              </a:buClr>
              <a:buFont typeface="Arial"/>
              <a:buChar char="•"/>
            </a:pPr>
            <a:r>
              <a:rPr lang="en-IN" sz="2400" spc="-1" dirty="0">
                <a:solidFill>
                  <a:srgbClr val="0000FF"/>
                </a:solidFill>
                <a:latin typeface="Trebuchet MS"/>
              </a:rPr>
              <a:t>Demonstrate on how seamless and efficient several organisations would find it in accessing the website using the concept of storyboarding. </a:t>
            </a:r>
          </a:p>
          <a:p>
            <a:pPr marL="685800" indent="-338760" algn="just">
              <a:lnSpc>
                <a:spcPct val="100000"/>
              </a:lnSpc>
              <a:spcBef>
                <a:spcPts val="479"/>
              </a:spcBef>
              <a:buClr>
                <a:srgbClr val="0000FF"/>
              </a:buClr>
              <a:buFont typeface="Arial"/>
              <a:buChar char="•"/>
            </a:pPr>
            <a:r>
              <a:rPr lang="en-IN" sz="2400" b="0" strike="noStrike" spc="-1" dirty="0" err="1">
                <a:solidFill>
                  <a:srgbClr val="0000FF"/>
                </a:solidFill>
                <a:latin typeface="Trebuchet MS"/>
              </a:rPr>
              <a:t>Intially</a:t>
            </a:r>
            <a:r>
              <a:rPr lang="en-IN" sz="2400" b="0" strike="noStrike" spc="-1" dirty="0">
                <a:solidFill>
                  <a:srgbClr val="0000FF"/>
                </a:solidFill>
                <a:latin typeface="Trebuchet MS"/>
              </a:rPr>
              <a:t> for the story</a:t>
            </a:r>
            <a:r>
              <a:rPr lang="en-IN" sz="2400" spc="-1" dirty="0">
                <a:solidFill>
                  <a:srgbClr val="0000FF"/>
                </a:solidFill>
                <a:latin typeface="Trebuchet MS"/>
              </a:rPr>
              <a:t>boarding we start off with make the UI/UX very engaging for the user.</a:t>
            </a:r>
            <a:endParaRPr lang="en-IN" sz="2400" b="0" strike="noStrike" spc="-1" dirty="0">
              <a:latin typeface="Arial"/>
            </a:endParaRPr>
          </a:p>
          <a:p>
            <a:pPr algn="just">
              <a:lnSpc>
                <a:spcPct val="100000"/>
              </a:lnSpc>
              <a:spcBef>
                <a:spcPts val="479"/>
              </a:spcBef>
            </a:pPr>
            <a:endParaRPr lang="en-IN" sz="2400" b="0" strike="noStrike" spc="-1" dirty="0">
              <a:latin typeface="Arial"/>
            </a:endParaRPr>
          </a:p>
          <a:p>
            <a:pPr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479"/>
              </a:spcBef>
            </a:pPr>
            <a:endParaRPr lang="en-IN" sz="2400" b="0" strike="noStrike" spc="-1" dirty="0">
              <a:latin typeface="Arial"/>
            </a:endParaRPr>
          </a:p>
          <a:p>
            <a:pPr marL="342720" indent="12600" algn="just">
              <a:lnSpc>
                <a:spcPct val="100000"/>
              </a:lnSpc>
              <a:spcBef>
                <a:spcPts val="561"/>
              </a:spcBef>
            </a:pPr>
            <a:endParaRPr lang="en-IN" sz="24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654120" y="5675760"/>
            <a:ext cx="7704000" cy="373680"/>
          </a:xfrm>
          <a:prstGeom prst="rect">
            <a:avLst/>
          </a:prstGeom>
          <a:noFill/>
          <a:ln>
            <a:noFill/>
          </a:ln>
        </p:spPr>
        <p:txBody>
          <a:bodyPr lIns="90000" tIns="45000" rIns="90000" bIns="45000">
            <a:noAutofit/>
          </a:bodyPr>
          <a:lstStyle/>
          <a:p>
            <a:r>
              <a:rPr lang="en-IN" sz="2000" b="0" strike="noStrike" spc="-1" dirty="0">
                <a:latin typeface="Arial"/>
              </a:rPr>
              <a:t>    </a:t>
            </a:r>
          </a:p>
        </p:txBody>
      </p:sp>
      <p:pic>
        <p:nvPicPr>
          <p:cNvPr id="3" name="Picture 2">
            <a:extLst>
              <a:ext uri="{FF2B5EF4-FFF2-40B4-BE49-F238E27FC236}">
                <a16:creationId xmlns:a16="http://schemas.microsoft.com/office/drawing/2014/main" id="{F3CC70E0-EF3E-4ADD-8D9A-7DDA4F426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7" y="1469413"/>
            <a:ext cx="8089642" cy="4754105"/>
          </a:xfrm>
          <a:prstGeom prst="rect">
            <a:avLst/>
          </a:prstGeom>
        </p:spPr>
      </p:pic>
      <p:sp>
        <p:nvSpPr>
          <p:cNvPr id="4" name="TextBox 3">
            <a:extLst>
              <a:ext uri="{FF2B5EF4-FFF2-40B4-BE49-F238E27FC236}">
                <a16:creationId xmlns:a16="http://schemas.microsoft.com/office/drawing/2014/main" id="{3057937B-70D4-4E9C-8FE1-AA383C399564}"/>
              </a:ext>
            </a:extLst>
          </p:cNvPr>
          <p:cNvSpPr txBox="1"/>
          <p:nvPr/>
        </p:nvSpPr>
        <p:spPr>
          <a:xfrm>
            <a:off x="942391" y="5113176"/>
            <a:ext cx="7547489" cy="646331"/>
          </a:xfrm>
          <a:prstGeom prst="rect">
            <a:avLst/>
          </a:prstGeom>
          <a:noFill/>
        </p:spPr>
        <p:txBody>
          <a:bodyPr wrap="square" rtlCol="0">
            <a:spAutoFit/>
          </a:bodyPr>
          <a:lstStyle/>
          <a:p>
            <a:r>
              <a:rPr lang="en-US" dirty="0"/>
              <a:t>Initially there are two images that are popping up on a periodic basis, here user selects one of the option based on his requirements.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CFEB-F0D1-4697-9BF1-1C6C4ACB1A85}"/>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00EFEB2C-17D0-4DB7-9774-1C5837B5DAA8}"/>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87F245F1-4A29-4C41-9BC8-20AFF8F46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86" y="1568176"/>
            <a:ext cx="6733069" cy="5016224"/>
          </a:xfrm>
          <a:prstGeom prst="rect">
            <a:avLst/>
          </a:prstGeom>
        </p:spPr>
      </p:pic>
      <p:sp>
        <p:nvSpPr>
          <p:cNvPr id="6" name="TextBox 5">
            <a:extLst>
              <a:ext uri="{FF2B5EF4-FFF2-40B4-BE49-F238E27FC236}">
                <a16:creationId xmlns:a16="http://schemas.microsoft.com/office/drawing/2014/main" id="{28FABFA1-7061-44AF-9380-4CB59CFEEE66}"/>
              </a:ext>
            </a:extLst>
          </p:cNvPr>
          <p:cNvSpPr txBox="1"/>
          <p:nvPr/>
        </p:nvSpPr>
        <p:spPr>
          <a:xfrm>
            <a:off x="774441" y="5990253"/>
            <a:ext cx="6932645" cy="646331"/>
          </a:xfrm>
          <a:prstGeom prst="rect">
            <a:avLst/>
          </a:prstGeom>
          <a:noFill/>
        </p:spPr>
        <p:txBody>
          <a:bodyPr wrap="square" rtlCol="0">
            <a:spAutoFit/>
          </a:bodyPr>
          <a:lstStyle/>
          <a:p>
            <a:r>
              <a:rPr lang="en-US" dirty="0"/>
              <a:t>Here if the user chooses the college fests option then it will ask for the necessary details. </a:t>
            </a:r>
            <a:endParaRPr lang="en-IN" dirty="0"/>
          </a:p>
        </p:txBody>
      </p:sp>
    </p:spTree>
    <p:extLst>
      <p:ext uri="{BB962C8B-B14F-4D97-AF65-F5344CB8AC3E}">
        <p14:creationId xmlns:p14="http://schemas.microsoft.com/office/powerpoint/2010/main" val="326290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52FC-4EF2-4E91-B52A-C78FAAA2A75C}"/>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2A2285B3-C9E4-4803-ADBA-4CC67D1329EF}"/>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80F65912-398B-4E14-B0DE-D17E0F59E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22" y="1081282"/>
            <a:ext cx="6802017" cy="5067591"/>
          </a:xfrm>
          <a:prstGeom prst="rect">
            <a:avLst/>
          </a:prstGeom>
        </p:spPr>
      </p:pic>
      <p:sp>
        <p:nvSpPr>
          <p:cNvPr id="6" name="TextBox 5">
            <a:extLst>
              <a:ext uri="{FF2B5EF4-FFF2-40B4-BE49-F238E27FC236}">
                <a16:creationId xmlns:a16="http://schemas.microsoft.com/office/drawing/2014/main" id="{83BB6D65-C5F4-4574-99FF-E1F7B035D57E}"/>
              </a:ext>
            </a:extLst>
          </p:cNvPr>
          <p:cNvSpPr txBox="1"/>
          <p:nvPr/>
        </p:nvSpPr>
        <p:spPr>
          <a:xfrm>
            <a:off x="1483567" y="5859624"/>
            <a:ext cx="5934270" cy="646331"/>
          </a:xfrm>
          <a:prstGeom prst="rect">
            <a:avLst/>
          </a:prstGeom>
          <a:noFill/>
        </p:spPr>
        <p:txBody>
          <a:bodyPr wrap="square" rtlCol="0">
            <a:spAutoFit/>
          </a:bodyPr>
          <a:lstStyle/>
          <a:p>
            <a:r>
              <a:rPr lang="en-US" dirty="0"/>
              <a:t>Give in the details and then the campaign will be planned accordingly.</a:t>
            </a:r>
            <a:endParaRPr lang="en-IN" dirty="0"/>
          </a:p>
        </p:txBody>
      </p:sp>
    </p:spTree>
    <p:extLst>
      <p:ext uri="{BB962C8B-B14F-4D97-AF65-F5344CB8AC3E}">
        <p14:creationId xmlns:p14="http://schemas.microsoft.com/office/powerpoint/2010/main" val="290060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D2D7-107D-4119-A92E-125E105868AA}"/>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0D9E08E4-5C56-4494-8078-6B5D3513241D}"/>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367F35A3-DA45-40E1-968E-1B1A0CF54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567" y="1276200"/>
            <a:ext cx="7128768" cy="5311025"/>
          </a:xfrm>
          <a:prstGeom prst="rect">
            <a:avLst/>
          </a:prstGeom>
        </p:spPr>
      </p:pic>
      <p:sp>
        <p:nvSpPr>
          <p:cNvPr id="6" name="TextBox 5">
            <a:extLst>
              <a:ext uri="{FF2B5EF4-FFF2-40B4-BE49-F238E27FC236}">
                <a16:creationId xmlns:a16="http://schemas.microsoft.com/office/drawing/2014/main" id="{3645C333-D3D5-452F-ADA9-73FD781CA073}"/>
              </a:ext>
            </a:extLst>
          </p:cNvPr>
          <p:cNvSpPr txBox="1"/>
          <p:nvPr/>
        </p:nvSpPr>
        <p:spPr>
          <a:xfrm flipH="1">
            <a:off x="1790542" y="6260841"/>
            <a:ext cx="6103155" cy="369332"/>
          </a:xfrm>
          <a:prstGeom prst="rect">
            <a:avLst/>
          </a:prstGeom>
          <a:noFill/>
        </p:spPr>
        <p:txBody>
          <a:bodyPr wrap="square" rtlCol="0">
            <a:spAutoFit/>
          </a:bodyPr>
          <a:lstStyle/>
          <a:p>
            <a:r>
              <a:rPr lang="en-US" dirty="0"/>
              <a:t>The details and the results will be shown this way.</a:t>
            </a:r>
            <a:endParaRPr lang="en-IN" dirty="0"/>
          </a:p>
        </p:txBody>
      </p:sp>
    </p:spTree>
    <p:extLst>
      <p:ext uri="{BB962C8B-B14F-4D97-AF65-F5344CB8AC3E}">
        <p14:creationId xmlns:p14="http://schemas.microsoft.com/office/powerpoint/2010/main" val="953929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A65A-8891-40FC-A674-2227FFCDC0D4}"/>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C87810FF-698B-4D52-8B40-6F9876D3098A}"/>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C6743CD1-5836-4FBA-BB36-3A88362A7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67" y="1191141"/>
            <a:ext cx="7239147" cy="5393259"/>
          </a:xfrm>
          <a:prstGeom prst="rect">
            <a:avLst/>
          </a:prstGeom>
        </p:spPr>
      </p:pic>
      <p:sp>
        <p:nvSpPr>
          <p:cNvPr id="6" name="TextBox 5">
            <a:extLst>
              <a:ext uri="{FF2B5EF4-FFF2-40B4-BE49-F238E27FC236}">
                <a16:creationId xmlns:a16="http://schemas.microsoft.com/office/drawing/2014/main" id="{3C155D6A-8000-450C-A8C8-8FEBEA7EE3E3}"/>
              </a:ext>
            </a:extLst>
          </p:cNvPr>
          <p:cNvSpPr txBox="1"/>
          <p:nvPr/>
        </p:nvSpPr>
        <p:spPr>
          <a:xfrm>
            <a:off x="1335686" y="6215068"/>
            <a:ext cx="6584595" cy="646331"/>
          </a:xfrm>
          <a:prstGeom prst="rect">
            <a:avLst/>
          </a:prstGeom>
          <a:noFill/>
        </p:spPr>
        <p:txBody>
          <a:bodyPr wrap="square" rtlCol="0">
            <a:spAutoFit/>
          </a:bodyPr>
          <a:lstStyle/>
          <a:p>
            <a:r>
              <a:rPr lang="en-US" dirty="0"/>
              <a:t>Incase the user needs help in improving his business or pitching in  a new idea he can choose from one of the options.</a:t>
            </a:r>
            <a:endParaRPr lang="en-IN" dirty="0"/>
          </a:p>
        </p:txBody>
      </p:sp>
    </p:spTree>
    <p:extLst>
      <p:ext uri="{BB962C8B-B14F-4D97-AF65-F5344CB8AC3E}">
        <p14:creationId xmlns:p14="http://schemas.microsoft.com/office/powerpoint/2010/main" val="727638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FB3C-39C9-4A4A-AC6D-3CE46E9022A6}"/>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AFE640D4-1C3F-4BDD-A94A-B4EDE6F5B5B3}"/>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CB5F3F1A-D091-469B-B112-D40FF2D0B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60" y="1214950"/>
            <a:ext cx="6586003" cy="4906658"/>
          </a:xfrm>
          <a:prstGeom prst="rect">
            <a:avLst/>
          </a:prstGeom>
        </p:spPr>
      </p:pic>
      <p:sp>
        <p:nvSpPr>
          <p:cNvPr id="6" name="TextBox 5">
            <a:extLst>
              <a:ext uri="{FF2B5EF4-FFF2-40B4-BE49-F238E27FC236}">
                <a16:creationId xmlns:a16="http://schemas.microsoft.com/office/drawing/2014/main" id="{D66E4720-CF7D-44A7-A697-18883A58C6B7}"/>
              </a:ext>
            </a:extLst>
          </p:cNvPr>
          <p:cNvSpPr txBox="1"/>
          <p:nvPr/>
        </p:nvSpPr>
        <p:spPr>
          <a:xfrm>
            <a:off x="1203649" y="5767920"/>
            <a:ext cx="6820678" cy="646331"/>
          </a:xfrm>
          <a:prstGeom prst="rect">
            <a:avLst/>
          </a:prstGeom>
          <a:noFill/>
        </p:spPr>
        <p:txBody>
          <a:bodyPr wrap="square" rtlCol="0">
            <a:spAutoFit/>
          </a:bodyPr>
          <a:lstStyle/>
          <a:p>
            <a:r>
              <a:rPr lang="en-US" dirty="0"/>
              <a:t>Suppose he clicks on the option need help in business one of our executive will get in touch with the client.</a:t>
            </a:r>
            <a:endParaRPr lang="en-IN" dirty="0"/>
          </a:p>
        </p:txBody>
      </p:sp>
    </p:spTree>
    <p:extLst>
      <p:ext uri="{BB962C8B-B14F-4D97-AF65-F5344CB8AC3E}">
        <p14:creationId xmlns:p14="http://schemas.microsoft.com/office/powerpoint/2010/main" val="1128555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14340</TotalTime>
  <Words>518</Words>
  <Application>Microsoft Office PowerPoint</Application>
  <PresentationFormat>On-screen Show (4:3)</PresentationFormat>
  <Paragraphs>78</Paragraphs>
  <Slides>14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Symbol</vt:lpstr>
      <vt:lpstr>Trebuchet MS</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KTwo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Profile PPT</dc:title>
  <dc:subject/>
  <dc:creator>Anant R Koppar</dc:creator>
  <dc:description/>
  <cp:lastModifiedBy>NITHISH RANJAN</cp:lastModifiedBy>
  <cp:revision>1018</cp:revision>
  <dcterms:created xsi:type="dcterms:W3CDTF">2009-01-21T07:44:06Z</dcterms:created>
  <dcterms:modified xsi:type="dcterms:W3CDTF">2020-11-22T09:41:02Z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KTwo Technology Solutions</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14</vt:i4>
  </property>
  <property fmtid="{D5CDD505-2E9C-101B-9397-08002B2CF9AE}" pid="13" name="_NewReviewCycle">
    <vt:lpwstr/>
  </property>
</Properties>
</file>