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17EA93D-327C-420F-858D-5560465A37E4}"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5A4EB-B20A-4BC0-B390-DD3F4F4DFA5A}" type="slidenum">
              <a:rPr lang="en-IN" smtClean="0"/>
              <a:t>‹#›</a:t>
            </a:fld>
            <a:endParaRPr lang="en-IN"/>
          </a:p>
        </p:txBody>
      </p:sp>
    </p:spTree>
    <p:extLst>
      <p:ext uri="{BB962C8B-B14F-4D97-AF65-F5344CB8AC3E}">
        <p14:creationId xmlns:p14="http://schemas.microsoft.com/office/powerpoint/2010/main" val="143101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17EA93D-327C-420F-858D-5560465A37E4}"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5A4EB-B20A-4BC0-B390-DD3F4F4DFA5A}" type="slidenum">
              <a:rPr lang="en-IN" smtClean="0"/>
              <a:t>‹#›</a:t>
            </a:fld>
            <a:endParaRPr lang="en-IN"/>
          </a:p>
        </p:txBody>
      </p:sp>
    </p:spTree>
    <p:extLst>
      <p:ext uri="{BB962C8B-B14F-4D97-AF65-F5344CB8AC3E}">
        <p14:creationId xmlns:p14="http://schemas.microsoft.com/office/powerpoint/2010/main" val="548364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17EA93D-327C-420F-858D-5560465A37E4}"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5A4EB-B20A-4BC0-B390-DD3F4F4DFA5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911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17EA93D-327C-420F-858D-5560465A37E4}"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5A4EB-B20A-4BC0-B390-DD3F4F4DFA5A}" type="slidenum">
              <a:rPr lang="en-IN" smtClean="0"/>
              <a:t>‹#›</a:t>
            </a:fld>
            <a:endParaRPr lang="en-IN"/>
          </a:p>
        </p:txBody>
      </p:sp>
    </p:spTree>
    <p:extLst>
      <p:ext uri="{BB962C8B-B14F-4D97-AF65-F5344CB8AC3E}">
        <p14:creationId xmlns:p14="http://schemas.microsoft.com/office/powerpoint/2010/main" val="3353482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17EA93D-327C-420F-858D-5560465A37E4}"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5A4EB-B20A-4BC0-B390-DD3F4F4DFA5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5644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17EA93D-327C-420F-858D-5560465A37E4}"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5A4EB-B20A-4BC0-B390-DD3F4F4DFA5A}" type="slidenum">
              <a:rPr lang="en-IN" smtClean="0"/>
              <a:t>‹#›</a:t>
            </a:fld>
            <a:endParaRPr lang="en-IN"/>
          </a:p>
        </p:txBody>
      </p:sp>
    </p:spTree>
    <p:extLst>
      <p:ext uri="{BB962C8B-B14F-4D97-AF65-F5344CB8AC3E}">
        <p14:creationId xmlns:p14="http://schemas.microsoft.com/office/powerpoint/2010/main" val="47342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17EA93D-327C-420F-858D-5560465A37E4}"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5A4EB-B20A-4BC0-B390-DD3F4F4DFA5A}" type="slidenum">
              <a:rPr lang="en-IN" smtClean="0"/>
              <a:t>‹#›</a:t>
            </a:fld>
            <a:endParaRPr lang="en-IN"/>
          </a:p>
        </p:txBody>
      </p:sp>
    </p:spTree>
    <p:extLst>
      <p:ext uri="{BB962C8B-B14F-4D97-AF65-F5344CB8AC3E}">
        <p14:creationId xmlns:p14="http://schemas.microsoft.com/office/powerpoint/2010/main" val="3980266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17EA93D-327C-420F-858D-5560465A37E4}"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5A4EB-B20A-4BC0-B390-DD3F4F4DFA5A}" type="slidenum">
              <a:rPr lang="en-IN" smtClean="0"/>
              <a:t>‹#›</a:t>
            </a:fld>
            <a:endParaRPr lang="en-IN"/>
          </a:p>
        </p:txBody>
      </p:sp>
    </p:spTree>
    <p:extLst>
      <p:ext uri="{BB962C8B-B14F-4D97-AF65-F5344CB8AC3E}">
        <p14:creationId xmlns:p14="http://schemas.microsoft.com/office/powerpoint/2010/main" val="229790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17EA93D-327C-420F-858D-5560465A37E4}"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5A4EB-B20A-4BC0-B390-DD3F4F4DFA5A}" type="slidenum">
              <a:rPr lang="en-IN" smtClean="0"/>
              <a:t>‹#›</a:t>
            </a:fld>
            <a:endParaRPr lang="en-IN"/>
          </a:p>
        </p:txBody>
      </p:sp>
    </p:spTree>
    <p:extLst>
      <p:ext uri="{BB962C8B-B14F-4D97-AF65-F5344CB8AC3E}">
        <p14:creationId xmlns:p14="http://schemas.microsoft.com/office/powerpoint/2010/main" val="4284123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17EA93D-327C-420F-858D-5560465A37E4}"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5A4EB-B20A-4BC0-B390-DD3F4F4DFA5A}" type="slidenum">
              <a:rPr lang="en-IN" smtClean="0"/>
              <a:t>‹#›</a:t>
            </a:fld>
            <a:endParaRPr lang="en-IN"/>
          </a:p>
        </p:txBody>
      </p:sp>
    </p:spTree>
    <p:extLst>
      <p:ext uri="{BB962C8B-B14F-4D97-AF65-F5344CB8AC3E}">
        <p14:creationId xmlns:p14="http://schemas.microsoft.com/office/powerpoint/2010/main" val="3268400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17EA93D-327C-420F-858D-5560465A37E4}" type="datetimeFigureOut">
              <a:rPr lang="en-IN" smtClean="0"/>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E5A4EB-B20A-4BC0-B390-DD3F4F4DFA5A}" type="slidenum">
              <a:rPr lang="en-IN" smtClean="0"/>
              <a:t>‹#›</a:t>
            </a:fld>
            <a:endParaRPr lang="en-IN"/>
          </a:p>
        </p:txBody>
      </p:sp>
    </p:spTree>
    <p:extLst>
      <p:ext uri="{BB962C8B-B14F-4D97-AF65-F5344CB8AC3E}">
        <p14:creationId xmlns:p14="http://schemas.microsoft.com/office/powerpoint/2010/main" val="1609591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17EA93D-327C-420F-858D-5560465A37E4}" type="datetimeFigureOut">
              <a:rPr lang="en-IN" smtClean="0"/>
              <a:t>16-08-2022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E5A4EB-B20A-4BC0-B390-DD3F4F4DFA5A}" type="slidenum">
              <a:rPr lang="en-IN" smtClean="0"/>
              <a:t>‹#›</a:t>
            </a:fld>
            <a:endParaRPr lang="en-IN"/>
          </a:p>
        </p:txBody>
      </p:sp>
    </p:spTree>
    <p:extLst>
      <p:ext uri="{BB962C8B-B14F-4D97-AF65-F5344CB8AC3E}">
        <p14:creationId xmlns:p14="http://schemas.microsoft.com/office/powerpoint/2010/main" val="1118082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7EA93D-327C-420F-858D-5560465A37E4}" type="datetimeFigureOut">
              <a:rPr lang="en-IN" smtClean="0"/>
              <a:t>16-08-2022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E5A4EB-B20A-4BC0-B390-DD3F4F4DFA5A}" type="slidenum">
              <a:rPr lang="en-IN" smtClean="0"/>
              <a:t>‹#›</a:t>
            </a:fld>
            <a:endParaRPr lang="en-IN"/>
          </a:p>
        </p:txBody>
      </p:sp>
    </p:spTree>
    <p:extLst>
      <p:ext uri="{BB962C8B-B14F-4D97-AF65-F5344CB8AC3E}">
        <p14:creationId xmlns:p14="http://schemas.microsoft.com/office/powerpoint/2010/main" val="98685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EA93D-327C-420F-858D-5560465A37E4}" type="datetimeFigureOut">
              <a:rPr lang="en-IN" smtClean="0"/>
              <a:t>16-08-2022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E5A4EB-B20A-4BC0-B390-DD3F4F4DFA5A}" type="slidenum">
              <a:rPr lang="en-IN" smtClean="0"/>
              <a:t>‹#›</a:t>
            </a:fld>
            <a:endParaRPr lang="en-IN"/>
          </a:p>
        </p:txBody>
      </p:sp>
    </p:spTree>
    <p:extLst>
      <p:ext uri="{BB962C8B-B14F-4D97-AF65-F5344CB8AC3E}">
        <p14:creationId xmlns:p14="http://schemas.microsoft.com/office/powerpoint/2010/main" val="246765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17EA93D-327C-420F-858D-5560465A37E4}" type="datetimeFigureOut">
              <a:rPr lang="en-IN" smtClean="0"/>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E5A4EB-B20A-4BC0-B390-DD3F4F4DFA5A}" type="slidenum">
              <a:rPr lang="en-IN" smtClean="0"/>
              <a:t>‹#›</a:t>
            </a:fld>
            <a:endParaRPr lang="en-IN"/>
          </a:p>
        </p:txBody>
      </p:sp>
    </p:spTree>
    <p:extLst>
      <p:ext uri="{BB962C8B-B14F-4D97-AF65-F5344CB8AC3E}">
        <p14:creationId xmlns:p14="http://schemas.microsoft.com/office/powerpoint/2010/main" val="238805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17EA93D-327C-420F-858D-5560465A37E4}" type="datetimeFigureOut">
              <a:rPr lang="en-IN" smtClean="0"/>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E5A4EB-B20A-4BC0-B390-DD3F4F4DFA5A}" type="slidenum">
              <a:rPr lang="en-IN" smtClean="0"/>
              <a:t>‹#›</a:t>
            </a:fld>
            <a:endParaRPr lang="en-IN"/>
          </a:p>
        </p:txBody>
      </p:sp>
    </p:spTree>
    <p:extLst>
      <p:ext uri="{BB962C8B-B14F-4D97-AF65-F5344CB8AC3E}">
        <p14:creationId xmlns:p14="http://schemas.microsoft.com/office/powerpoint/2010/main" val="274981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7EA93D-327C-420F-858D-5560465A37E4}" type="datetimeFigureOut">
              <a:rPr lang="en-IN" smtClean="0"/>
              <a:t>16-08-2022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E5A4EB-B20A-4BC0-B390-DD3F4F4DFA5A}" type="slidenum">
              <a:rPr lang="en-IN" smtClean="0"/>
              <a:t>‹#›</a:t>
            </a:fld>
            <a:endParaRPr lang="en-IN"/>
          </a:p>
        </p:txBody>
      </p:sp>
    </p:spTree>
    <p:extLst>
      <p:ext uri="{BB962C8B-B14F-4D97-AF65-F5344CB8AC3E}">
        <p14:creationId xmlns:p14="http://schemas.microsoft.com/office/powerpoint/2010/main" val="54735468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3F796-3C98-E0F9-779A-4430709145A0}"/>
              </a:ext>
            </a:extLst>
          </p:cNvPr>
          <p:cNvSpPr>
            <a:spLocks noGrp="1"/>
          </p:cNvSpPr>
          <p:nvPr>
            <p:ph type="ctrTitle"/>
          </p:nvPr>
        </p:nvSpPr>
        <p:spPr>
          <a:xfrm>
            <a:off x="1524000" y="1122363"/>
            <a:ext cx="9144000" cy="3279308"/>
          </a:xfrm>
        </p:spPr>
        <p:txBody>
          <a:bodyPr>
            <a:normAutofit/>
          </a:bodyPr>
          <a:lstStyle/>
          <a:p>
            <a:r>
              <a:rPr lang="en-US" sz="8000" b="1" dirty="0">
                <a:solidFill>
                  <a:schemeClr val="accent1">
                    <a:lumMod val="50000"/>
                  </a:schemeClr>
                </a:solidFill>
                <a:latin typeface="Agency FB" panose="020B0503020202020204" pitchFamily="34" charset="0"/>
              </a:rPr>
              <a:t>Online AUCTION </a:t>
            </a:r>
            <a:br>
              <a:rPr lang="en-US" sz="8000" b="1" dirty="0">
                <a:solidFill>
                  <a:schemeClr val="accent1">
                    <a:lumMod val="50000"/>
                  </a:schemeClr>
                </a:solidFill>
                <a:latin typeface="Agency FB" panose="020B0503020202020204" pitchFamily="34" charset="0"/>
              </a:rPr>
            </a:br>
            <a:r>
              <a:rPr lang="en-US" sz="8000" b="1" dirty="0">
                <a:solidFill>
                  <a:schemeClr val="accent1">
                    <a:lumMod val="50000"/>
                  </a:schemeClr>
                </a:solidFill>
                <a:latin typeface="Agency FB" panose="020B0503020202020204" pitchFamily="34" charset="0"/>
              </a:rPr>
              <a:t>SYSTEM</a:t>
            </a:r>
            <a:endParaRPr lang="en-IN" sz="8000" b="1" dirty="0">
              <a:solidFill>
                <a:schemeClr val="accent1">
                  <a:lumMod val="50000"/>
                </a:schemeClr>
              </a:solidFill>
              <a:latin typeface="Agency FB" panose="020B0503020202020204" pitchFamily="34" charset="0"/>
            </a:endParaRPr>
          </a:p>
        </p:txBody>
      </p:sp>
    </p:spTree>
    <p:extLst>
      <p:ext uri="{BB962C8B-B14F-4D97-AF65-F5344CB8AC3E}">
        <p14:creationId xmlns:p14="http://schemas.microsoft.com/office/powerpoint/2010/main" val="3080788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D8D6-2EED-5774-C5F4-5192AF639DB8}"/>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7A17B2E4-7824-B041-CA95-9362C4BA7852}"/>
              </a:ext>
            </a:extLst>
          </p:cNvPr>
          <p:cNvSpPr>
            <a:spLocks noGrp="1"/>
          </p:cNvSpPr>
          <p:nvPr>
            <p:ph idx="1"/>
          </p:nvPr>
        </p:nvSpPr>
        <p:spPr>
          <a:xfrm>
            <a:off x="1141413" y="1963271"/>
            <a:ext cx="9905998" cy="3827930"/>
          </a:xfrm>
        </p:spPr>
        <p:txBody>
          <a:bodyPr>
            <a:noAutofit/>
          </a:bodyPr>
          <a:lstStyle/>
          <a:p>
            <a:r>
              <a:rPr lang="en-US" sz="3200" b="0" i="0" dirty="0">
                <a:effectLst/>
                <a:latin typeface="-apple-system"/>
              </a:rPr>
              <a:t>E-Auction is a web application developed in java. E-Auction provides a marketplace which facilitates buying products such as electronics, furniture, household goods, bikes, and cars etc. This application enables users to buy the goods by making fast and easy for anyone to post all the details of the product on the application.</a:t>
            </a:r>
            <a:endParaRPr lang="en-IN" sz="3200" dirty="0"/>
          </a:p>
        </p:txBody>
      </p:sp>
    </p:spTree>
    <p:extLst>
      <p:ext uri="{BB962C8B-B14F-4D97-AF65-F5344CB8AC3E}">
        <p14:creationId xmlns:p14="http://schemas.microsoft.com/office/powerpoint/2010/main" val="172472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A61E-4976-4C2F-90AB-76D3B0D1489F}"/>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958DC9E3-328B-54D6-7E12-327B7F1EE20C}"/>
              </a:ext>
            </a:extLst>
          </p:cNvPr>
          <p:cNvSpPr>
            <a:spLocks noGrp="1"/>
          </p:cNvSpPr>
          <p:nvPr>
            <p:ph idx="1"/>
          </p:nvPr>
        </p:nvSpPr>
        <p:spPr>
          <a:xfrm>
            <a:off x="914400" y="1820883"/>
            <a:ext cx="10133011" cy="3970318"/>
          </a:xfrm>
        </p:spPr>
        <p:txBody>
          <a:bodyPr>
            <a:normAutofit/>
          </a:bodyPr>
          <a:lstStyle/>
          <a:p>
            <a:pPr algn="l"/>
            <a:r>
              <a:rPr lang="en-US" sz="3600" b="0" i="0" dirty="0">
                <a:effectLst/>
                <a:latin typeface="-apple-system"/>
              </a:rPr>
              <a:t>.</a:t>
            </a:r>
          </a:p>
          <a:p>
            <a:br>
              <a:rPr lang="en-US" dirty="0"/>
            </a:br>
            <a:endParaRPr lang="en-IN" dirty="0"/>
          </a:p>
        </p:txBody>
      </p:sp>
      <p:sp>
        <p:nvSpPr>
          <p:cNvPr id="5" name="TextBox 4">
            <a:extLst>
              <a:ext uri="{FF2B5EF4-FFF2-40B4-BE49-F238E27FC236}">
                <a16:creationId xmlns:a16="http://schemas.microsoft.com/office/drawing/2014/main" id="{E1FEFBAD-3855-F906-B34E-494E9F3B0077}"/>
              </a:ext>
            </a:extLst>
          </p:cNvPr>
          <p:cNvSpPr txBox="1"/>
          <p:nvPr/>
        </p:nvSpPr>
        <p:spPr>
          <a:xfrm>
            <a:off x="1299882" y="1792941"/>
            <a:ext cx="8919883" cy="3416320"/>
          </a:xfrm>
          <a:prstGeom prst="rect">
            <a:avLst/>
          </a:prstGeom>
          <a:noFill/>
        </p:spPr>
        <p:txBody>
          <a:bodyPr wrap="square">
            <a:spAutoFit/>
          </a:bodyPr>
          <a:lstStyle/>
          <a:p>
            <a:r>
              <a:rPr lang="en-US" dirty="0">
                <a:latin typeface="Lato" panose="020F0502020204030203" pitchFamily="34" charset="0"/>
              </a:rPr>
              <a:t>W</a:t>
            </a:r>
            <a:r>
              <a:rPr lang="en-US" b="0" i="0" dirty="0">
                <a:effectLst/>
                <a:latin typeface="Lato" panose="020F0502020204030203" pitchFamily="34" charset="0"/>
              </a:rPr>
              <a:t>e are developing a software for online-Auction .online-Auction is known by several names, including ‘electronic reverse bid Auctions’, ‘reverse auctions’ or simply ‘e-Auctions’. Online auction is a group which is based for auction. If you want to something sell by auction then you post that on website. It just a selling of products. This project user can do a bid on particular Products. The main objective of the e-Auction process must be to obtain best value and the highest price. It cannot be possible to achieve best value outcomes whilst the focus remains on price. There are two categories of persons one is customers and second one is vendor. Vendor can sell his products on this website and customer will purchase it. Product will be given to those customer who put a high bid price on product to purchase. One user can do a more than one bid on products. There are two categories of persons one is customers and second one is vendor. Both have their own registration form. </a:t>
            </a:r>
            <a:endParaRPr lang="en-IN" dirty="0"/>
          </a:p>
        </p:txBody>
      </p:sp>
    </p:spTree>
    <p:extLst>
      <p:ext uri="{BB962C8B-B14F-4D97-AF65-F5344CB8AC3E}">
        <p14:creationId xmlns:p14="http://schemas.microsoft.com/office/powerpoint/2010/main" val="2957496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28F0B-43B8-AE1C-58FB-8B31C1B91B01}"/>
              </a:ext>
            </a:extLst>
          </p:cNvPr>
          <p:cNvSpPr>
            <a:spLocks noGrp="1"/>
          </p:cNvSpPr>
          <p:nvPr>
            <p:ph type="title"/>
          </p:nvPr>
        </p:nvSpPr>
        <p:spPr/>
        <p:txBody>
          <a:bodyPr/>
          <a:lstStyle/>
          <a:p>
            <a:r>
              <a:rPr lang="en-IN" dirty="0"/>
              <a:t>Literature survey</a:t>
            </a:r>
          </a:p>
        </p:txBody>
      </p:sp>
      <p:graphicFrame>
        <p:nvGraphicFramePr>
          <p:cNvPr id="3" name="Table 4">
            <a:extLst>
              <a:ext uri="{FF2B5EF4-FFF2-40B4-BE49-F238E27FC236}">
                <a16:creationId xmlns:a16="http://schemas.microsoft.com/office/drawing/2014/main" id="{9AF63A87-0174-6A74-1482-8CCC32F6BAAC}"/>
              </a:ext>
            </a:extLst>
          </p:cNvPr>
          <p:cNvGraphicFramePr>
            <a:graphicFrameLocks noGrp="1"/>
          </p:cNvGraphicFramePr>
          <p:nvPr>
            <p:ph idx="1"/>
            <p:extLst>
              <p:ext uri="{D42A27DB-BD31-4B8C-83A1-F6EECF244321}">
                <p14:modId xmlns:p14="http://schemas.microsoft.com/office/powerpoint/2010/main" val="68442762"/>
              </p:ext>
            </p:extLst>
          </p:nvPr>
        </p:nvGraphicFramePr>
        <p:xfrm>
          <a:off x="1141413" y="2214282"/>
          <a:ext cx="9905997" cy="3522532"/>
        </p:xfrm>
        <a:graphic>
          <a:graphicData uri="http://schemas.openxmlformats.org/drawingml/2006/table">
            <a:tbl>
              <a:tblPr firstRow="1" bandRow="1">
                <a:tableStyleId>{5C22544A-7EE6-4342-B048-85BDC9FD1C3A}</a:tableStyleId>
              </a:tblPr>
              <a:tblGrid>
                <a:gridCol w="3301999">
                  <a:extLst>
                    <a:ext uri="{9D8B030D-6E8A-4147-A177-3AD203B41FA5}">
                      <a16:colId xmlns:a16="http://schemas.microsoft.com/office/drawing/2014/main" val="3876626308"/>
                    </a:ext>
                  </a:extLst>
                </a:gridCol>
                <a:gridCol w="3301999">
                  <a:extLst>
                    <a:ext uri="{9D8B030D-6E8A-4147-A177-3AD203B41FA5}">
                      <a16:colId xmlns:a16="http://schemas.microsoft.com/office/drawing/2014/main" val="638661006"/>
                    </a:ext>
                  </a:extLst>
                </a:gridCol>
                <a:gridCol w="3301999">
                  <a:extLst>
                    <a:ext uri="{9D8B030D-6E8A-4147-A177-3AD203B41FA5}">
                      <a16:colId xmlns:a16="http://schemas.microsoft.com/office/drawing/2014/main" val="788587889"/>
                    </a:ext>
                  </a:extLst>
                </a:gridCol>
              </a:tblGrid>
              <a:tr h="505012">
                <a:tc>
                  <a:txBody>
                    <a:bodyPr/>
                    <a:lstStyle/>
                    <a:p>
                      <a:r>
                        <a:rPr lang="en-IN" dirty="0"/>
                        <a:t>S.NO</a:t>
                      </a:r>
                    </a:p>
                  </a:txBody>
                  <a:tcPr/>
                </a:tc>
                <a:tc>
                  <a:txBody>
                    <a:bodyPr/>
                    <a:lstStyle/>
                    <a:p>
                      <a:r>
                        <a:rPr lang="en-IN" dirty="0"/>
                        <a:t>YEAR</a:t>
                      </a:r>
                    </a:p>
                  </a:txBody>
                  <a:tcPr/>
                </a:tc>
                <a:tc>
                  <a:txBody>
                    <a:bodyPr/>
                    <a:lstStyle/>
                    <a:p>
                      <a:r>
                        <a:rPr lang="en-IN" dirty="0"/>
                        <a:t>LINK</a:t>
                      </a:r>
                    </a:p>
                  </a:txBody>
                  <a:tcPr/>
                </a:tc>
                <a:extLst>
                  <a:ext uri="{0D108BD9-81ED-4DB2-BD59-A6C34878D82A}">
                    <a16:rowId xmlns:a16="http://schemas.microsoft.com/office/drawing/2014/main" val="1015022071"/>
                  </a:ext>
                </a:extLst>
              </a:tr>
              <a:tr h="505012">
                <a:tc>
                  <a:txBody>
                    <a:bodyPr/>
                    <a:lstStyle/>
                    <a:p>
                      <a:r>
                        <a:rPr lang="en-IN" dirty="0"/>
                        <a:t>1</a:t>
                      </a:r>
                    </a:p>
                  </a:txBody>
                  <a:tcPr/>
                </a:tc>
                <a:tc>
                  <a:txBody>
                    <a:bodyPr/>
                    <a:lstStyle/>
                    <a:p>
                      <a:r>
                        <a:rPr lang="en-IN" dirty="0"/>
                        <a:t>2020</a:t>
                      </a:r>
                    </a:p>
                  </a:txBody>
                  <a:tcPr/>
                </a:tc>
                <a:tc>
                  <a:txBody>
                    <a:bodyPr/>
                    <a:lstStyle/>
                    <a:p>
                      <a:r>
                        <a:rPr lang="en-IN" dirty="0"/>
                        <a:t>https://www.freeprojectz.com/project-source-code-database-download/online-auction-system-project</a:t>
                      </a:r>
                    </a:p>
                  </a:txBody>
                  <a:tcPr/>
                </a:tc>
                <a:extLst>
                  <a:ext uri="{0D108BD9-81ED-4DB2-BD59-A6C34878D82A}">
                    <a16:rowId xmlns:a16="http://schemas.microsoft.com/office/drawing/2014/main" val="2703350992"/>
                  </a:ext>
                </a:extLst>
              </a:tr>
              <a:tr h="505012">
                <a:tc>
                  <a:txBody>
                    <a:bodyPr/>
                    <a:lstStyle/>
                    <a:p>
                      <a:r>
                        <a:rPr lang="en-IN" dirty="0"/>
                        <a:t>2</a:t>
                      </a:r>
                    </a:p>
                  </a:txBody>
                  <a:tcPr/>
                </a:tc>
                <a:tc>
                  <a:txBody>
                    <a:bodyPr/>
                    <a:lstStyle/>
                    <a:p>
                      <a:r>
                        <a:rPr lang="en-IN" dirty="0"/>
                        <a:t>2018</a:t>
                      </a:r>
                    </a:p>
                  </a:txBody>
                  <a:tcPr/>
                </a:tc>
                <a:tc>
                  <a:txBody>
                    <a:bodyPr/>
                    <a:lstStyle/>
                    <a:p>
                      <a:r>
                        <a:rPr lang="en-IN" dirty="0"/>
                        <a:t>https://www.studentprojects.live/project-screen-shot/online-auction-project-screenshots/</a:t>
                      </a:r>
                    </a:p>
                  </a:txBody>
                  <a:tcPr/>
                </a:tc>
                <a:extLst>
                  <a:ext uri="{0D108BD9-81ED-4DB2-BD59-A6C34878D82A}">
                    <a16:rowId xmlns:a16="http://schemas.microsoft.com/office/drawing/2014/main" val="1703849325"/>
                  </a:ext>
                </a:extLst>
              </a:tr>
              <a:tr h="505012">
                <a:tc>
                  <a:txBody>
                    <a:bodyPr/>
                    <a:lstStyle/>
                    <a:p>
                      <a:r>
                        <a:rPr lang="en-IN" dirty="0"/>
                        <a:t>3</a:t>
                      </a:r>
                    </a:p>
                  </a:txBody>
                  <a:tcPr/>
                </a:tc>
                <a:tc>
                  <a:txBody>
                    <a:bodyPr/>
                    <a:lstStyle/>
                    <a:p>
                      <a:r>
                        <a:rPr lang="en-IN" dirty="0"/>
                        <a:t>2015</a:t>
                      </a:r>
                    </a:p>
                  </a:txBody>
                  <a:tcPr/>
                </a:tc>
                <a:tc>
                  <a:txBody>
                    <a:bodyPr/>
                    <a:lstStyle/>
                    <a:p>
                      <a:r>
                        <a:rPr lang="en-IN" dirty="0"/>
                        <a:t>https://eauction.gov.in/eauction/#/</a:t>
                      </a:r>
                    </a:p>
                  </a:txBody>
                  <a:tcPr/>
                </a:tc>
                <a:extLst>
                  <a:ext uri="{0D108BD9-81ED-4DB2-BD59-A6C34878D82A}">
                    <a16:rowId xmlns:a16="http://schemas.microsoft.com/office/drawing/2014/main" val="4187014792"/>
                  </a:ext>
                </a:extLst>
              </a:tr>
            </a:tbl>
          </a:graphicData>
        </a:graphic>
      </p:graphicFrame>
    </p:spTree>
    <p:extLst>
      <p:ext uri="{BB962C8B-B14F-4D97-AF65-F5344CB8AC3E}">
        <p14:creationId xmlns:p14="http://schemas.microsoft.com/office/powerpoint/2010/main" val="3113781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9969-9BC7-19C5-E8AB-EF5B79E828EB}"/>
              </a:ext>
            </a:extLst>
          </p:cNvPr>
          <p:cNvSpPr>
            <a:spLocks noGrp="1"/>
          </p:cNvSpPr>
          <p:nvPr>
            <p:ph type="title"/>
          </p:nvPr>
        </p:nvSpPr>
        <p:spPr/>
        <p:txBody>
          <a:bodyPr/>
          <a:lstStyle/>
          <a:p>
            <a:r>
              <a:rPr lang="en-IN" dirty="0"/>
              <a:t>Existing systems</a:t>
            </a:r>
          </a:p>
        </p:txBody>
      </p:sp>
      <p:sp>
        <p:nvSpPr>
          <p:cNvPr id="3" name="Content Placeholder 2">
            <a:extLst>
              <a:ext uri="{FF2B5EF4-FFF2-40B4-BE49-F238E27FC236}">
                <a16:creationId xmlns:a16="http://schemas.microsoft.com/office/drawing/2014/main" id="{5067CB55-1469-275C-4573-77C98433080C}"/>
              </a:ext>
            </a:extLst>
          </p:cNvPr>
          <p:cNvSpPr>
            <a:spLocks noGrp="1"/>
          </p:cNvSpPr>
          <p:nvPr>
            <p:ph idx="1"/>
          </p:nvPr>
        </p:nvSpPr>
        <p:spPr/>
        <p:txBody>
          <a:bodyPr>
            <a:noAutofit/>
          </a:bodyPr>
          <a:lstStyle/>
          <a:p>
            <a:r>
              <a:rPr lang="en-US" sz="3200" b="0" i="0" dirty="0">
                <a:effectLst/>
                <a:latin typeface="-apple-system"/>
              </a:rPr>
              <a:t>In the existing system, the user is not able to get the required information about the products to be purchased. The user should go physically to know the information which is not accurate and takes a lot of it. Selling and purchasing a product takes a lot of time and effort.</a:t>
            </a:r>
            <a:endParaRPr lang="en-US" sz="3200" b="0" i="0" dirty="0">
              <a:solidFill>
                <a:srgbClr val="282828"/>
              </a:solidFill>
              <a:effectLst/>
              <a:latin typeface="Source Sans Pro" panose="020B0503030403020204" pitchFamily="34" charset="0"/>
            </a:endParaRPr>
          </a:p>
        </p:txBody>
      </p:sp>
    </p:spTree>
    <p:extLst>
      <p:ext uri="{BB962C8B-B14F-4D97-AF65-F5344CB8AC3E}">
        <p14:creationId xmlns:p14="http://schemas.microsoft.com/office/powerpoint/2010/main" val="833815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6AAA5-76B1-8958-790A-F6A1FDDE96A6}"/>
              </a:ext>
            </a:extLst>
          </p:cNvPr>
          <p:cNvSpPr>
            <a:spLocks noGrp="1"/>
          </p:cNvSpPr>
          <p:nvPr>
            <p:ph type="title"/>
          </p:nvPr>
        </p:nvSpPr>
        <p:spPr/>
        <p:txBody>
          <a:bodyPr/>
          <a:lstStyle/>
          <a:p>
            <a:r>
              <a:rPr lang="en-IN" dirty="0"/>
              <a:t>Proposed systems</a:t>
            </a:r>
          </a:p>
        </p:txBody>
      </p:sp>
      <p:sp>
        <p:nvSpPr>
          <p:cNvPr id="3" name="Content Placeholder 2">
            <a:extLst>
              <a:ext uri="{FF2B5EF4-FFF2-40B4-BE49-F238E27FC236}">
                <a16:creationId xmlns:a16="http://schemas.microsoft.com/office/drawing/2014/main" id="{5364D2DA-31F4-F7B0-CB83-2D82D121F267}"/>
              </a:ext>
            </a:extLst>
          </p:cNvPr>
          <p:cNvSpPr>
            <a:spLocks noGrp="1"/>
          </p:cNvSpPr>
          <p:nvPr>
            <p:ph idx="1"/>
          </p:nvPr>
        </p:nvSpPr>
        <p:spPr/>
        <p:txBody>
          <a:bodyPr>
            <a:normAutofit/>
          </a:bodyPr>
          <a:lstStyle/>
          <a:p>
            <a:r>
              <a:rPr lang="en-US" sz="3600" b="0" i="0" dirty="0">
                <a:effectLst/>
                <a:latin typeface="-apple-system"/>
              </a:rPr>
              <a:t>In the proposed system users can find the details of the product at any time and from anywhere. The user can view the details on the application and can apply for the product to purchase the product which takes no time and physical effort.</a:t>
            </a:r>
            <a:endParaRPr lang="en-IN" sz="3600" dirty="0"/>
          </a:p>
        </p:txBody>
      </p:sp>
    </p:spTree>
    <p:extLst>
      <p:ext uri="{BB962C8B-B14F-4D97-AF65-F5344CB8AC3E}">
        <p14:creationId xmlns:p14="http://schemas.microsoft.com/office/powerpoint/2010/main" val="392280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E1AE-F19F-9FFE-9AD7-3C6F5C309EC2}"/>
              </a:ext>
            </a:extLst>
          </p:cNvPr>
          <p:cNvSpPr>
            <a:spLocks noGrp="1"/>
          </p:cNvSpPr>
          <p:nvPr>
            <p:ph type="title"/>
          </p:nvPr>
        </p:nvSpPr>
        <p:spPr/>
        <p:txBody>
          <a:bodyPr/>
          <a:lstStyle/>
          <a:p>
            <a:r>
              <a:rPr lang="en-IN" dirty="0" err="1"/>
              <a:t>Github</a:t>
            </a:r>
            <a:r>
              <a:rPr lang="en-IN" dirty="0"/>
              <a:t> setup </a:t>
            </a:r>
          </a:p>
        </p:txBody>
      </p:sp>
      <p:sp>
        <p:nvSpPr>
          <p:cNvPr id="3" name="Content Placeholder 2">
            <a:extLst>
              <a:ext uri="{FF2B5EF4-FFF2-40B4-BE49-F238E27FC236}">
                <a16:creationId xmlns:a16="http://schemas.microsoft.com/office/drawing/2014/main" id="{805C39B3-E8D6-EB9F-3A51-6A22BD17D1E1}"/>
              </a:ext>
            </a:extLst>
          </p:cNvPr>
          <p:cNvSpPr>
            <a:spLocks noGrp="1"/>
          </p:cNvSpPr>
          <p:nvPr>
            <p:ph idx="1"/>
          </p:nvPr>
        </p:nvSpPr>
        <p:spPr/>
        <p:txBody>
          <a:bodyPr>
            <a:normAutofit/>
          </a:bodyPr>
          <a:lstStyle/>
          <a:p>
            <a:r>
              <a:rPr lang="en-IN" sz="6600" dirty="0"/>
              <a:t>https://github.com/Nithish118/Auction</a:t>
            </a:r>
          </a:p>
        </p:txBody>
      </p:sp>
    </p:spTree>
    <p:extLst>
      <p:ext uri="{BB962C8B-B14F-4D97-AF65-F5344CB8AC3E}">
        <p14:creationId xmlns:p14="http://schemas.microsoft.com/office/powerpoint/2010/main" val="1752218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BD1E8-F2C7-80A1-3663-F3C2CC1C2FF0}"/>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5D44D3F1-3379-C4BA-7634-0AFD715AF7ED}"/>
              </a:ext>
            </a:extLst>
          </p:cNvPr>
          <p:cNvSpPr>
            <a:spLocks noGrp="1"/>
          </p:cNvSpPr>
          <p:nvPr>
            <p:ph idx="1"/>
          </p:nvPr>
        </p:nvSpPr>
        <p:spPr/>
        <p:txBody>
          <a:bodyPr/>
          <a:lstStyle/>
          <a:p>
            <a:r>
              <a:rPr lang="en-US" sz="3600" b="0" i="0" dirty="0">
                <a:effectLst/>
                <a:latin typeface="-apple-system"/>
              </a:rPr>
              <a:t>E-Auction application satisfies the requirement of the users in purchasing the products which selected for auction. </a:t>
            </a:r>
          </a:p>
          <a:p>
            <a:r>
              <a:rPr lang="en-US" sz="3600" b="0" i="0" dirty="0">
                <a:effectLst/>
                <a:latin typeface="-apple-system"/>
              </a:rPr>
              <a:t>This application provides an easy and fast way for the process of the auction on a product.</a:t>
            </a:r>
            <a:endParaRPr lang="en-IN" sz="3600" dirty="0"/>
          </a:p>
          <a:p>
            <a:pPr marL="0" indent="0">
              <a:buNone/>
            </a:pPr>
            <a:endParaRPr lang="en-IN" dirty="0"/>
          </a:p>
        </p:txBody>
      </p:sp>
    </p:spTree>
    <p:extLst>
      <p:ext uri="{BB962C8B-B14F-4D97-AF65-F5344CB8AC3E}">
        <p14:creationId xmlns:p14="http://schemas.microsoft.com/office/powerpoint/2010/main" val="17775113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78</TotalTime>
  <Words>455</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Agency FB</vt:lpstr>
      <vt:lpstr>-apple-system</vt:lpstr>
      <vt:lpstr>Arial</vt:lpstr>
      <vt:lpstr>Lato</vt:lpstr>
      <vt:lpstr>Source Sans Pro</vt:lpstr>
      <vt:lpstr>Trebuchet MS</vt:lpstr>
      <vt:lpstr>Wingdings 3</vt:lpstr>
      <vt:lpstr>Facet</vt:lpstr>
      <vt:lpstr>Online AUCTION  SYSTEM</vt:lpstr>
      <vt:lpstr>Abstract</vt:lpstr>
      <vt:lpstr>Introduction </vt:lpstr>
      <vt:lpstr>Literature survey</vt:lpstr>
      <vt:lpstr>Existing systems</vt:lpstr>
      <vt:lpstr>Proposed systems</vt:lpstr>
      <vt:lpstr>Github setup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Reservation  system</dc:title>
  <dc:creator>pradham vetcha</dc:creator>
  <cp:lastModifiedBy>ANWAR SAYEED</cp:lastModifiedBy>
  <cp:revision>7</cp:revision>
  <dcterms:created xsi:type="dcterms:W3CDTF">2022-08-09T10:04:48Z</dcterms:created>
  <dcterms:modified xsi:type="dcterms:W3CDTF">2022-08-16T09:21:57Z</dcterms:modified>
</cp:coreProperties>
</file>