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94658"/>
  </p:normalViewPr>
  <p:slideViewPr>
    <p:cSldViewPr snapToGrid="0">
      <p:cViewPr varScale="1">
        <p:scale>
          <a:sx n="115" d="100"/>
          <a:sy n="115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A1D3-0941-BEA9-46F0-15BC3CE87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0261B-2B81-DFF8-A48E-9E6126219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900" y="5105400"/>
            <a:ext cx="4864100" cy="16510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Nithish Kumar Senthil Kumar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Subhiksha Murugesan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Rishi Manohar Manoharan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Kunal </a:t>
            </a:r>
            <a:r>
              <a:rPr lang="en-US" dirty="0" err="1"/>
              <a:t>Ahirrao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58F9-3D04-6B4D-B17F-1E1F6E0190E1}"/>
              </a:ext>
            </a:extLst>
          </p:cNvPr>
          <p:cNvSpPr txBox="1"/>
          <p:nvPr/>
        </p:nvSpPr>
        <p:spPr>
          <a:xfrm>
            <a:off x="809999" y="2844225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50075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223E-E73E-F4D4-1593-DA2FEA87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4483-52C6-6D9C-B16D-83108661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4019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To reduce noise and improve model efficiency: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Dropped 8 columns with constant values (using Variance)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7 repeated/redundant columns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Spearman correlation to eliminate 20+ highly correlated features (&gt;0.9)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Final feature set was smaller, faster, and more informative.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3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06BA-F251-4561-2811-459D293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E749-C125-7310-C45E-E5217451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22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Train-Test Split: 80/20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Scaled data using </a:t>
            </a:r>
            <a:r>
              <a:rPr lang="en-US" b="1" dirty="0" err="1"/>
              <a:t>MinMaxScaler</a:t>
            </a:r>
            <a:endParaRPr lang="en-US" dirty="0"/>
          </a:p>
          <a:p>
            <a:pPr>
              <a:lnSpc>
                <a:spcPct val="200000"/>
              </a:lnSpc>
              <a:buNone/>
            </a:pPr>
            <a:r>
              <a:rPr lang="en-US" dirty="0"/>
              <a:t>Tried 3 models: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Decision Tree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Random Forest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XGBoost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Evaluated using accuracy and F1 score.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6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38FA-C392-B3F3-8BB7-B9C1195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8D8E-D868-CEED-9BD2-8BDB25D8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" y="2464334"/>
            <a:ext cx="6176683" cy="40171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err="1"/>
              <a:t>XGBoost</a:t>
            </a:r>
            <a:r>
              <a:rPr lang="en-US" dirty="0"/>
              <a:t> consistently outperformed others: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Accuracy: ~96%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b="1" dirty="0"/>
              <a:t>F1 scores</a:t>
            </a:r>
            <a:r>
              <a:rPr lang="en-US" dirty="0"/>
              <a:t> for all classes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Feature selection and class balancing helped improve 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Tried feature extraction methods but saw no gain — stuck with original features.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E504A-4863-148A-3F2C-07A7EAB6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63" y="2950125"/>
            <a:ext cx="5809367" cy="2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3604-A131-2CB9-3430-F79B0BFF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5ECA-FAFA-738C-5AA2-84CE2BCE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2563906"/>
            <a:ext cx="5871883" cy="393138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model performed well across all categories.</a:t>
            </a:r>
          </a:p>
          <a:p>
            <a:pPr>
              <a:lnSpc>
                <a:spcPct val="200000"/>
              </a:lnSpc>
            </a:pPr>
            <a:r>
              <a:rPr lang="en-US" dirty="0"/>
              <a:t>No false positives for benign traffic — which is critical for a secure IDS.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4EEB1-D6AA-5F5A-EF61-85FB4B80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12" y="2222287"/>
            <a:ext cx="5204012" cy="43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5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5A41-AE6E-5D14-75B0-1AF19359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89FA-688A-96CA-D7CC-3F91D6DD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8805"/>
            <a:ext cx="10554574" cy="36365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Handling massive files in limited-memory environments (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noisy, inconsistent, and required heavy cleanup</a:t>
            </a:r>
          </a:p>
          <a:p>
            <a:pPr>
              <a:lnSpc>
                <a:spcPct val="200000"/>
              </a:lnSpc>
            </a:pPr>
            <a:r>
              <a:rPr lang="en-US" dirty="0"/>
              <a:t>Original label imbalance skewed early model results</a:t>
            </a:r>
          </a:p>
          <a:p>
            <a:pPr>
              <a:lnSpc>
                <a:spcPct val="200000"/>
              </a:lnSpc>
            </a:pPr>
            <a:r>
              <a:rPr lang="en-US" dirty="0"/>
              <a:t>Lots of experimentation needed to find good preprocessing pipeline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5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89FC-F7F9-2D8F-339F-ED7F443F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BE5-ABDA-DF39-6B34-905B1B46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399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Met the main goal of accurate intrusion detection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Learned a lot about handling and modeling big, messy data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In future: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Binary Classification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deep learning or CNN-based models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in real-time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9710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9D7-AE9E-375C-391B-B9B6EDA3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52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CF27-5D67-173C-3CD5-6890C1E0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3BAC-41D9-A3ED-1584-54884F2D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76287"/>
            <a:ext cx="10554574" cy="36365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 this project, we built a machine learning-based Intrusion Detection System (IDS) using the CSE-CIC-IDS2018 dataset.</a:t>
            </a:r>
          </a:p>
          <a:p>
            <a:pPr>
              <a:lnSpc>
                <a:spcPct val="200000"/>
              </a:lnSpc>
            </a:pPr>
            <a:r>
              <a:rPr lang="en-US" dirty="0"/>
              <a:t>The goal was to classify network traffic into one of four categories: </a:t>
            </a:r>
            <a:r>
              <a:rPr lang="en-US" b="1" dirty="0"/>
              <a:t>Benign, DoS, DDoS, or Brute Force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This is a </a:t>
            </a:r>
            <a:r>
              <a:rPr lang="en-US" b="1" dirty="0"/>
              <a:t>multiclass classification problem</a:t>
            </a:r>
            <a:r>
              <a:rPr lang="en-US" dirty="0"/>
              <a:t> involving real-world, large-scale network traffic data.</a:t>
            </a:r>
          </a:p>
        </p:txBody>
      </p:sp>
    </p:spTree>
    <p:extLst>
      <p:ext uri="{BB962C8B-B14F-4D97-AF65-F5344CB8AC3E}">
        <p14:creationId xmlns:p14="http://schemas.microsoft.com/office/powerpoint/2010/main" val="4829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EC4A-C102-7430-46AB-BDAC14F8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DB8B-256C-EB25-0E3D-E87A4240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1687"/>
            <a:ext cx="10554574" cy="36365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Build a supervised learning model for intrusion detection</a:t>
            </a:r>
          </a:p>
          <a:p>
            <a:pPr>
              <a:lnSpc>
                <a:spcPct val="200000"/>
              </a:lnSpc>
            </a:pPr>
            <a:r>
              <a:rPr lang="en-US" dirty="0"/>
              <a:t>Efficiently handle and preprocess 10M+ records</a:t>
            </a:r>
          </a:p>
          <a:p>
            <a:pPr>
              <a:lnSpc>
                <a:spcPct val="200000"/>
              </a:lnSpc>
            </a:pPr>
            <a:r>
              <a:rPr lang="en-US" dirty="0"/>
              <a:t>Reduce feature space and handle class imbalance</a:t>
            </a:r>
          </a:p>
          <a:p>
            <a:pPr>
              <a:lnSpc>
                <a:spcPct val="200000"/>
              </a:lnSpc>
            </a:pPr>
            <a:r>
              <a:rPr lang="en-US" dirty="0"/>
              <a:t>Train and evaluate multiple models to identify the best one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0B26-E5BD-9F65-D752-9FB9DDBA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32DE-1426-AFD8-2FF8-CB8B0892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222287"/>
            <a:ext cx="10966886" cy="363651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The CSE-CIC-IDS2018 dataset matches corporate network environments and includes: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 </a:t>
            </a:r>
            <a:r>
              <a:rPr lang="en-US" b="1" dirty="0"/>
              <a:t>10 million</a:t>
            </a:r>
            <a:r>
              <a:rPr lang="en-US" dirty="0"/>
              <a:t> flow records across </a:t>
            </a:r>
            <a:r>
              <a:rPr lang="en-US" b="1" dirty="0"/>
              <a:t>10 CSV files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~81 features</a:t>
            </a:r>
            <a:r>
              <a:rPr lang="en-US" dirty="0"/>
              <a:t> extracted – May vary file to file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wide range of attacks like Brute Force, DoS, DDoS, Web attacks, Botnet, and more</a:t>
            </a:r>
            <a:br>
              <a:rPr lang="en-US" dirty="0"/>
            </a:br>
            <a:r>
              <a:rPr lang="en-US" dirty="0"/>
              <a:t>We focused on four attack types with the most coverage for better balance and cleaner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1935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F6E7-F042-B032-43F8-550713F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570-DA32-6603-72D7-2215045F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22287"/>
            <a:ext cx="10754721" cy="46357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Loading the full dataset in Google </a:t>
            </a:r>
            <a:r>
              <a:rPr lang="en-US" dirty="0" err="1"/>
              <a:t>Colab</a:t>
            </a:r>
            <a:r>
              <a:rPr lang="en-US" dirty="0"/>
              <a:t> took over 15 minutes and eventually failed due to memory limitations.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Key issues: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Mixed and incorrect data types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'Infinity' and null values stored as text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memory usage due to default data types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9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597D-6EE5-6B3D-F7A7-A84383A8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Data Cleaning &amp;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8821-488A-1307-86C7-234EB0DB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22500"/>
            <a:ext cx="10754285" cy="444724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Assigned appropriate and reduced data types based on the highest number(e.g., float32, uint8, uint16)</a:t>
            </a:r>
          </a:p>
          <a:p>
            <a:pPr>
              <a:lnSpc>
                <a:spcPct val="200000"/>
              </a:lnSpc>
            </a:pPr>
            <a:r>
              <a:rPr lang="en-US" dirty="0"/>
              <a:t>Replaced text nulls/infinity with proper values</a:t>
            </a:r>
          </a:p>
          <a:p>
            <a:pPr>
              <a:lnSpc>
                <a:spcPct val="200000"/>
              </a:lnSpc>
            </a:pPr>
            <a:r>
              <a:rPr lang="en-US" dirty="0"/>
              <a:t>Combined 10 files into one optimized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Result: File (.parquet) now loads in ~1.5 minutes with better RAM usage.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5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754C-22B0-1FB6-8BB6-058EE4B7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Class Harmonization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FB61-6238-6A56-7E89-8D9776C4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8489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Initially, the dataset had over 12 attack types. Many were too specific/granular or rare.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So,</a:t>
            </a:r>
          </a:p>
          <a:p>
            <a:pPr marL="400050" indent="-285750">
              <a:lnSpc>
                <a:spcPct val="200000"/>
              </a:lnSpc>
            </a:pPr>
            <a:r>
              <a:rPr lang="en-US" dirty="0"/>
              <a:t>Merged similar categories</a:t>
            </a:r>
          </a:p>
          <a:p>
            <a:pPr marL="400050" indent="-285750">
              <a:lnSpc>
                <a:spcPct val="200000"/>
              </a:lnSpc>
            </a:pPr>
            <a:r>
              <a:rPr lang="en-US" dirty="0"/>
              <a:t>Dropped underrepresented ones (&lt;2% data)</a:t>
            </a:r>
          </a:p>
          <a:p>
            <a:pPr marL="57150" indent="0">
              <a:lnSpc>
                <a:spcPct val="200000"/>
              </a:lnSpc>
              <a:buNone/>
            </a:pPr>
            <a:r>
              <a:rPr lang="en-US" dirty="0"/>
              <a:t>Final 4 labels used: </a:t>
            </a:r>
            <a:r>
              <a:rPr lang="en-US" b="1" dirty="0"/>
              <a:t>Benign, DoS, DDoS, Brute Force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58D5-CD64-6E88-464E-69F2ECB2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Class Harmonization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37A04-2EAB-37C3-5078-971D5AD8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1" y="2487013"/>
            <a:ext cx="5212721" cy="3230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B9E1A-2954-D2D9-5CD5-86049A7C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60" y="2487012"/>
            <a:ext cx="5232744" cy="323041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1060A70-3B43-D308-E519-B01BA3E5DB72}"/>
              </a:ext>
            </a:extLst>
          </p:cNvPr>
          <p:cNvSpPr/>
          <p:nvPr/>
        </p:nvSpPr>
        <p:spPr>
          <a:xfrm>
            <a:off x="5670709" y="3788457"/>
            <a:ext cx="850584" cy="313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4005-0434-0B3A-2FC2-2DCB35D8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Balancing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B1C56-19E7-7512-CCC8-614ADD70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2330824"/>
            <a:ext cx="4912658" cy="4347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Originally, benign traffic dominated (&gt;80%). So, we applied </a:t>
            </a:r>
            <a:r>
              <a:rPr lang="en-US" b="1" dirty="0"/>
              <a:t>random under sampling</a:t>
            </a:r>
            <a:r>
              <a:rPr lang="en-US" dirty="0"/>
              <a:t> to balance all four classes: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Final dataset had </a:t>
            </a:r>
            <a:r>
              <a:rPr lang="en-US" b="1" dirty="0"/>
              <a:t>~400,000 samples per class</a:t>
            </a:r>
            <a:r>
              <a:rPr lang="en-US" dirty="0"/>
              <a:t>, totaling ~1.6 million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0D3A4-EB19-FD71-F12B-CC6218FF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2" y="2585624"/>
            <a:ext cx="5511972" cy="34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89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1487</TotalTime>
  <Words>595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INTRUSION DETECTION</vt:lpstr>
      <vt:lpstr>Project Overview</vt:lpstr>
      <vt:lpstr>Project Objective</vt:lpstr>
      <vt:lpstr>Dataset Description</vt:lpstr>
      <vt:lpstr>Raw Data Issues</vt:lpstr>
      <vt:lpstr>Data Cleaning &amp; Optimization</vt:lpstr>
      <vt:lpstr>Attack Class Harmonization</vt:lpstr>
      <vt:lpstr>Attack Class Harmonization</vt:lpstr>
      <vt:lpstr>Class Balancing</vt:lpstr>
      <vt:lpstr>Feature Selection</vt:lpstr>
      <vt:lpstr>Modeling Pipeline</vt:lpstr>
      <vt:lpstr>Final Model – XGBoost</vt:lpstr>
      <vt:lpstr>Confusion Matrix</vt:lpstr>
      <vt:lpstr>Challenges Faced</vt:lpstr>
      <vt:lpstr>Final Thoughts &amp;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Nithish Kumar Senthil Kumar</dc:creator>
  <cp:lastModifiedBy>Nithish Kumar Senthil Kumar</cp:lastModifiedBy>
  <cp:revision>2</cp:revision>
  <dcterms:created xsi:type="dcterms:W3CDTF">2025-04-16T23:53:03Z</dcterms:created>
  <dcterms:modified xsi:type="dcterms:W3CDTF">2025-04-21T15:51:16Z</dcterms:modified>
</cp:coreProperties>
</file>