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CFDE3-870C-4498-8622-72911C843273}" v="63" dt="2021-11-10T10:38:23.522"/>
    <p1510:client id="{48312CF4-18EA-45A6-87A9-A570ECA64167}" v="727" dt="2021-11-10T10:21:55.745"/>
    <p1510:client id="{89C4EA0A-4430-413C-A034-996B769CF0C9}" v="83" dt="2021-11-10T09:26:24.799"/>
    <p1510:client id="{A81916BF-ECD0-418D-B410-A8A124C0E091}" v="2" dt="2021-11-10T10:44:2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3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03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6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2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umith.gannarapu/restaurant-recommendation-system-b52911d1ed0b" TargetMode="External"/><Relationship Id="rId2" Type="http://schemas.openxmlformats.org/officeDocument/2006/relationships/hyperlink" Target="https://towardsdatascience.com/how-to-build-a-restaurant-recommendation-system-using-latent-factor-collaborative-filtering-ffe08dd57d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phiitm/chennai-zomato-restaurants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123" y="2218970"/>
            <a:ext cx="9309014" cy="701026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5600" dirty="0"/>
              <a:t>RESTAURANT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817647"/>
            <a:ext cx="6154737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Nithish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Kumar S (217)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algn="r">
              <a:lnSpc>
                <a:spcPct val="120000"/>
              </a:lnSpc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Aryan Agarwal (224)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algn="r">
              <a:lnSpc>
                <a:spcPct val="120000"/>
              </a:lnSpc>
            </a:pP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Rohan Aditya Ram (240)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E67EC-8581-40DF-A493-FAF178E3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600" y="402542"/>
            <a:ext cx="2782800" cy="1028478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415D-1352-4572-8B05-08B5ABB1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3" y="1833562"/>
            <a:ext cx="10627744" cy="3997570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dirty="0">
                <a:ea typeface="Source Sans Pro"/>
              </a:rPr>
              <a:t>Recommendation Systems help the growth of a business.</a:t>
            </a:r>
          </a:p>
          <a:p>
            <a:r>
              <a:rPr lang="en-US" dirty="0">
                <a:ea typeface="Source Sans Pro"/>
              </a:rPr>
              <a:t>Good Recommendations can increase customers. </a:t>
            </a:r>
          </a:p>
          <a:p>
            <a:r>
              <a:rPr lang="en-US" dirty="0">
                <a:ea typeface="Source Sans Pro"/>
              </a:rPr>
              <a:t>Food is subjective. So, a recommendation system that understand your liking and recommends can be trusted. </a:t>
            </a:r>
          </a:p>
          <a:p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u="sng" dirty="0">
                <a:ea typeface="Source Sans Pro"/>
              </a:rPr>
              <a:t>Limitation of the project:</a:t>
            </a:r>
          </a:p>
          <a:p>
            <a:r>
              <a:rPr lang="en-US" dirty="0">
                <a:ea typeface="Source Sans Pro"/>
              </a:rPr>
              <a:t>Only restaurants in Chennai</a:t>
            </a:r>
          </a:p>
          <a:p>
            <a:r>
              <a:rPr lang="en-US" dirty="0">
                <a:ea typeface="Source Sans Pro"/>
              </a:rPr>
              <a:t>Location parameter was not considered for the recommendation.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6306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3F8D-583A-4EB3-BD5C-8D317EFC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20399"/>
            <a:ext cx="11091600" cy="1332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AA4E36-FDE7-452B-AF3D-CA44F8E4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class notes</a:t>
            </a:r>
          </a:p>
          <a:p>
            <a:r>
              <a:rPr lang="en-IN" dirty="0">
                <a:hlinkClick r:id="rId2"/>
              </a:rPr>
              <a:t>https://towardsdatascience.com/how-to-build-a-restaurant-recommendation-system-using-latent-factor-collaborative-filtering-ffe08dd57dca</a:t>
            </a:r>
            <a:endParaRPr lang="en-US" dirty="0"/>
          </a:p>
          <a:p>
            <a:r>
              <a:rPr lang="en-IN" dirty="0">
                <a:hlinkClick r:id="rId3"/>
              </a:rPr>
              <a:t>https://medium.com/@sumith.gannarapu/restaurant-recommendation-system-b52911d1ed0b</a:t>
            </a:r>
            <a:endParaRPr lang="en-IN" dirty="0"/>
          </a:p>
          <a:p>
            <a:endParaRPr lang="en-IN" dirty="0"/>
          </a:p>
          <a:p>
            <a:r>
              <a:rPr lang="en-IN" dirty="0"/>
              <a:t>Data set link: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https://www.kaggle.com/phiitm/chennai-zomato-restaurants-data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5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3CC8-22B4-4EDC-8876-AEDA86CE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0927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Abstract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5CEC-39E3-4CF2-9641-7108E0C5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4477"/>
            <a:ext cx="11090274" cy="4378347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Application of Data Mining and Analytics</a:t>
            </a:r>
          </a:p>
          <a:p>
            <a:r>
              <a:rPr lang="en-US" dirty="0">
                <a:ea typeface="+mn-lt"/>
                <a:cs typeface="+mn-lt"/>
              </a:rPr>
              <a:t>Recommendation  based on many different factors. </a:t>
            </a: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n-US" dirty="0">
                <a:ea typeface="+mn-lt"/>
                <a:cs typeface="+mn-lt"/>
              </a:rPr>
              <a:t>Filtering the most important information. </a:t>
            </a:r>
          </a:p>
          <a:p>
            <a:r>
              <a:rPr lang="en-US" dirty="0">
                <a:ea typeface="+mn-lt"/>
                <a:cs typeface="+mn-lt"/>
              </a:rPr>
              <a:t>User’s preference and interest.</a:t>
            </a:r>
          </a:p>
          <a:p>
            <a:r>
              <a:rPr lang="en-US" dirty="0">
                <a:ea typeface="+mn-lt"/>
                <a:cs typeface="+mn-lt"/>
              </a:rPr>
              <a:t>Similarities between users and items for recommendation.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Both the users and the services provided have benefited from these kinds of systems. </a:t>
            </a:r>
          </a:p>
          <a:p>
            <a:r>
              <a:rPr lang="en-US" dirty="0">
                <a:ea typeface="+mn-lt"/>
                <a:cs typeface="+mn-lt"/>
              </a:rPr>
              <a:t>Improved decision-making process.</a:t>
            </a:r>
            <a:endParaRPr lang="en-US" dirty="0"/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2860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45156-B2E3-4810-8C2D-AD21F4D7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69" y="399405"/>
            <a:ext cx="2786062" cy="93300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3000-4010-418B-9A34-B95D2A21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1813794"/>
            <a:ext cx="10903788" cy="47767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>
                <a:ea typeface="Source Sans Pro"/>
              </a:rPr>
              <a:t>Provide accurate restaurant recommendation. </a:t>
            </a:r>
          </a:p>
          <a:p>
            <a:r>
              <a:rPr lang="en-US" sz="2400" dirty="0">
                <a:ea typeface="Source Sans Pro"/>
              </a:rPr>
              <a:t>Minimize work for user. </a:t>
            </a:r>
          </a:p>
          <a:p>
            <a:r>
              <a:rPr lang="en-US" sz="2400" dirty="0">
                <a:ea typeface="Source Sans Pro"/>
              </a:rPr>
              <a:t>Allow the user to explore restaurants by giving good recommendations.</a:t>
            </a:r>
          </a:p>
          <a:p>
            <a:r>
              <a:rPr lang="en-US" sz="2400" dirty="0">
                <a:ea typeface="Source Sans Pro"/>
              </a:rPr>
              <a:t>User-Friendly.</a:t>
            </a:r>
          </a:p>
          <a:p>
            <a:pPr marL="0" indent="0">
              <a:buNone/>
            </a:pPr>
            <a:endParaRPr lang="en-US" sz="2800" dirty="0">
              <a:ea typeface="Source Sans Pr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47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8AC12-7A52-4A3C-8D8A-092CE4CF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43" y="251500"/>
            <a:ext cx="2940514" cy="1333057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4090-C458-41BE-92D3-C59510C6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1" y="1663225"/>
            <a:ext cx="11132868" cy="4599551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2400" dirty="0">
              <a:ea typeface="Source Sans Pro"/>
            </a:endParaRPr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E4A14-3A30-42E4-BF15-0BD14633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54" y="1345142"/>
            <a:ext cx="4529893" cy="46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E2941-1C9B-4564-BE85-6750344B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4" y="673100"/>
            <a:ext cx="8281987" cy="1333057"/>
          </a:xfrm>
        </p:spPr>
        <p:txBody>
          <a:bodyPr wrap="square" anchor="t">
            <a:norm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BE0C-46F1-4BC7-B91F-89976CFB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2006157"/>
            <a:ext cx="10341506" cy="5080443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Cuisine preference and price taken into consideration. 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Collaborative filtering and user-based collaborative filtering method.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Rating wise recommendation.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a typeface="+mn-lt"/>
                <a:cs typeface="+mn-lt"/>
              </a:rPr>
              <a:t>User can further filter the recommendations based on choice. </a:t>
            </a:r>
            <a:endParaRPr lang="en-US" sz="2400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2578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76E72-741D-494B-9B24-33B1F92D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8424C13-BFF5-43A9-85E8-D006004B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921159"/>
            <a:ext cx="5092062" cy="5015681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6382F38F-91E2-44E4-8C24-0A2D4AA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use case diagram can summarize the details of your system's users (also known as actors) and their interactions with the system.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871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5AA2-BD66-438E-8EEA-FBD74278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04" y="138297"/>
            <a:ext cx="1935192" cy="124756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C40772-044C-4BD3-A9D7-3C7F046B9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9" r="-148" b="6824"/>
          <a:stretch/>
        </p:blipFill>
        <p:spPr>
          <a:xfrm>
            <a:off x="1763391" y="1652132"/>
            <a:ext cx="8699724" cy="4005264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273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0EB94-3EA3-4959-A6CB-FAE95445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24" y="147715"/>
            <a:ext cx="10751302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708591-B60B-4CCD-B940-C7EED898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7" r="-146" b="6218"/>
          <a:stretch/>
        </p:blipFill>
        <p:spPr>
          <a:xfrm>
            <a:off x="991181" y="1559460"/>
            <a:ext cx="10266662" cy="4885154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964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B57FA-BA36-44A9-884C-29173806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026" y="445040"/>
            <a:ext cx="5545139" cy="561569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Recommendation Result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3D1A268-D969-4B2F-926A-C80CFCE6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6" t="9537" r="4141" b="6539"/>
          <a:stretch/>
        </p:blipFill>
        <p:spPr>
          <a:xfrm>
            <a:off x="1499214" y="1368950"/>
            <a:ext cx="9193571" cy="5044010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15764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252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Sitka Heading</vt:lpstr>
      <vt:lpstr>Source Sans Pro</vt:lpstr>
      <vt:lpstr>3DFloatVTI</vt:lpstr>
      <vt:lpstr>RESTAURANT RECOMMENDATION SYSTEM</vt:lpstr>
      <vt:lpstr>Abstract   </vt:lpstr>
      <vt:lpstr>Objective</vt:lpstr>
      <vt:lpstr>Methodology</vt:lpstr>
      <vt:lpstr>PowerPoint Presentation</vt:lpstr>
      <vt:lpstr>Use Case Diagram</vt:lpstr>
      <vt:lpstr>Result</vt:lpstr>
      <vt:lpstr>PowerPoint Presentation</vt:lpstr>
      <vt:lpstr>Recommendation 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 Aditya</cp:lastModifiedBy>
  <cp:revision>280</cp:revision>
  <dcterms:created xsi:type="dcterms:W3CDTF">2021-11-10T09:22:12Z</dcterms:created>
  <dcterms:modified xsi:type="dcterms:W3CDTF">2021-11-11T09:34:00Z</dcterms:modified>
</cp:coreProperties>
</file>