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unito Sans Light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Big Shoulders Display ExtraBold"/>
      <p:bold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Fira Sans Extra Condensed Medium"/>
      <p:regular r:id="rId35"/>
      <p:bold r:id="rId36"/>
      <p:italic r:id="rId37"/>
      <p:boldItalic r:id="rId38"/>
    </p:embeddedFont>
    <p:embeddedFont>
      <p:font typeface="Nunito Sans SemiBold"/>
      <p:regular r:id="rId39"/>
      <p:bold r:id="rId40"/>
      <p:italic r:id="rId41"/>
      <p:boldItalic r:id="rId42"/>
    </p:embeddedFont>
    <p:embeddedFont>
      <p:font typeface="Fira Sans Extra Condensed SemiBold"/>
      <p:regular r:id="rId43"/>
      <p:bold r:id="rId44"/>
      <p:italic r:id="rId45"/>
      <p:boldItalic r:id="rId46"/>
    </p:embeddedFont>
    <p:embeddedFont>
      <p:font typeface="Big Shoulders Display"/>
      <p:regular r:id="rId47"/>
      <p:bold r:id="rId48"/>
    </p:embeddedFont>
    <p:embeddedFont>
      <p:font typeface="Nunito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SansSemiBold-bold.fntdata"/><Relationship Id="rId42" Type="http://schemas.openxmlformats.org/officeDocument/2006/relationships/font" Target="fonts/NunitoSansSemiBold-boldItalic.fntdata"/><Relationship Id="rId41" Type="http://schemas.openxmlformats.org/officeDocument/2006/relationships/font" Target="fonts/NunitoSansSemiBold-italic.fntdata"/><Relationship Id="rId44" Type="http://schemas.openxmlformats.org/officeDocument/2006/relationships/font" Target="fonts/FiraSansExtraCondensedSemiBold-bold.fntdata"/><Relationship Id="rId43" Type="http://schemas.openxmlformats.org/officeDocument/2006/relationships/font" Target="fonts/FiraSansExtraCondensedSemiBold-regular.fntdata"/><Relationship Id="rId46" Type="http://schemas.openxmlformats.org/officeDocument/2006/relationships/font" Target="fonts/FiraSansExtraCondensedSemiBold-boldItalic.fntdata"/><Relationship Id="rId45" Type="http://schemas.openxmlformats.org/officeDocument/2006/relationships/font" Target="fonts/FiraSansExtraCondensed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igShouldersDisplay-bold.fntdata"/><Relationship Id="rId47" Type="http://schemas.openxmlformats.org/officeDocument/2006/relationships/font" Target="fonts/BigShouldersDisplay-regular.fntdata"/><Relationship Id="rId49" Type="http://schemas.openxmlformats.org/officeDocument/2006/relationships/font" Target="fonts/Nunito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BigShouldersDisplayExtraBold-bold.fntdata"/><Relationship Id="rId33" Type="http://schemas.openxmlformats.org/officeDocument/2006/relationships/font" Target="fonts/Montserrat-italic.fntdata"/><Relationship Id="rId32" Type="http://schemas.openxmlformats.org/officeDocument/2006/relationships/font" Target="fonts/Montserrat-bold.fntdata"/><Relationship Id="rId35" Type="http://schemas.openxmlformats.org/officeDocument/2006/relationships/font" Target="fonts/FiraSansExtraCondensedMedium-regular.fntdata"/><Relationship Id="rId34" Type="http://schemas.openxmlformats.org/officeDocument/2006/relationships/font" Target="fonts/Montserrat-boldItalic.fntdata"/><Relationship Id="rId37" Type="http://schemas.openxmlformats.org/officeDocument/2006/relationships/font" Target="fonts/FiraSansExtraCondensedMedium-italic.fntdata"/><Relationship Id="rId36" Type="http://schemas.openxmlformats.org/officeDocument/2006/relationships/font" Target="fonts/FiraSansExtraCondensedMedium-bold.fntdata"/><Relationship Id="rId39" Type="http://schemas.openxmlformats.org/officeDocument/2006/relationships/font" Target="fonts/NunitoSansSemiBold-regular.fntdata"/><Relationship Id="rId38" Type="http://schemas.openxmlformats.org/officeDocument/2006/relationships/font" Target="fonts/FiraSansExtraCondensedMedium-boldItalic.fntdata"/><Relationship Id="rId20" Type="http://schemas.openxmlformats.org/officeDocument/2006/relationships/slide" Target="slides/slide16.xml"/><Relationship Id="rId22" Type="http://schemas.openxmlformats.org/officeDocument/2006/relationships/font" Target="fonts/NunitoSansLight-regular.fntdata"/><Relationship Id="rId21" Type="http://schemas.openxmlformats.org/officeDocument/2006/relationships/slide" Target="slides/slide17.xml"/><Relationship Id="rId24" Type="http://schemas.openxmlformats.org/officeDocument/2006/relationships/font" Target="fonts/NunitoSansLight-italic.fntdata"/><Relationship Id="rId23" Type="http://schemas.openxmlformats.org/officeDocument/2006/relationships/font" Target="fonts/NunitoSansLight-bold.fntdata"/><Relationship Id="rId26" Type="http://schemas.openxmlformats.org/officeDocument/2006/relationships/font" Target="fonts/Roboto-regular.fntdata"/><Relationship Id="rId25" Type="http://schemas.openxmlformats.org/officeDocument/2006/relationships/font" Target="fonts/NunitoSansLight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29" Type="http://schemas.openxmlformats.org/officeDocument/2006/relationships/font" Target="fonts/Roboto-boldItalic.fntdata"/><Relationship Id="rId51" Type="http://schemas.openxmlformats.org/officeDocument/2006/relationships/font" Target="fonts/NunitoSans-italic.fntdata"/><Relationship Id="rId50" Type="http://schemas.openxmlformats.org/officeDocument/2006/relationships/font" Target="fonts/NunitoSans-bold.fntdata"/><Relationship Id="rId52" Type="http://schemas.openxmlformats.org/officeDocument/2006/relationships/font" Target="fonts/Nuni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a719071f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a719071f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ed218010d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ed218010d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ed218010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1ed218010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ed218010d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ed218010d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bd6306544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bd6306544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ed218010d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ed218010d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7592669a8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7592669a8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ba719071f_1_4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ba719071f_1_4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7592669a8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7592669a8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92669a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92669a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592669a8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592669a8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d218010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d218010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5cf2027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5cf2027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5d84dda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5d84dda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ed2652c8d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ed2652c8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7592669a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7592669a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ed2652c8d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ed2652c8d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1871850" y="777375"/>
            <a:ext cx="54003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2167950" y="497056"/>
            <a:ext cx="48081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/>
          <p:nvPr>
            <p:ph type="ctrTitle"/>
          </p:nvPr>
        </p:nvSpPr>
        <p:spPr>
          <a:xfrm>
            <a:off x="720000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12"/>
          <p:cNvSpPr txBox="1"/>
          <p:nvPr>
            <p:ph idx="1" type="subTitle"/>
          </p:nvPr>
        </p:nvSpPr>
        <p:spPr>
          <a:xfrm>
            <a:off x="768607" y="3518514"/>
            <a:ext cx="2225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hasCustomPrompt="1" idx="2" type="title"/>
          </p:nvPr>
        </p:nvSpPr>
        <p:spPr>
          <a:xfrm>
            <a:off x="1493557" y="2722271"/>
            <a:ext cx="7752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2"/>
          <p:cNvSpPr txBox="1"/>
          <p:nvPr>
            <p:ph idx="3" type="ctrTitle"/>
          </p:nvPr>
        </p:nvSpPr>
        <p:spPr>
          <a:xfrm>
            <a:off x="5925450" y="1939901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" name="Google Shape;46;p12"/>
          <p:cNvSpPr txBox="1"/>
          <p:nvPr>
            <p:ph idx="4" type="subTitle"/>
          </p:nvPr>
        </p:nvSpPr>
        <p:spPr>
          <a:xfrm>
            <a:off x="5925453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hasCustomPrompt="1" idx="5" type="title"/>
          </p:nvPr>
        </p:nvSpPr>
        <p:spPr>
          <a:xfrm>
            <a:off x="6784353" y="1362663"/>
            <a:ext cx="604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6" type="ctrTitle"/>
          </p:nvPr>
        </p:nvSpPr>
        <p:spPr>
          <a:xfrm>
            <a:off x="3410850" y="1939901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12"/>
          <p:cNvSpPr txBox="1"/>
          <p:nvPr>
            <p:ph idx="7" type="subTitle"/>
          </p:nvPr>
        </p:nvSpPr>
        <p:spPr>
          <a:xfrm>
            <a:off x="3410850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hasCustomPrompt="1" idx="8" type="title"/>
          </p:nvPr>
        </p:nvSpPr>
        <p:spPr>
          <a:xfrm>
            <a:off x="4235250" y="1362663"/>
            <a:ext cx="67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/>
          <p:nvPr>
            <p:ph idx="9" type="ctrTitle"/>
          </p:nvPr>
        </p:nvSpPr>
        <p:spPr>
          <a:xfrm>
            <a:off x="5925449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12"/>
          <p:cNvSpPr txBox="1"/>
          <p:nvPr>
            <p:ph idx="13" type="subTitle"/>
          </p:nvPr>
        </p:nvSpPr>
        <p:spPr>
          <a:xfrm>
            <a:off x="5925453" y="3518514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hasCustomPrompt="1" idx="14" type="title"/>
          </p:nvPr>
        </p:nvSpPr>
        <p:spPr>
          <a:xfrm>
            <a:off x="6784353" y="2722271"/>
            <a:ext cx="604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5" type="ctrTitle"/>
          </p:nvPr>
        </p:nvSpPr>
        <p:spPr>
          <a:xfrm>
            <a:off x="624257" y="392332"/>
            <a:ext cx="372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2"/>
          <p:cNvSpPr txBox="1"/>
          <p:nvPr>
            <p:ph idx="16" type="ctrTitle"/>
          </p:nvPr>
        </p:nvSpPr>
        <p:spPr>
          <a:xfrm>
            <a:off x="1036050" y="1939901"/>
            <a:ext cx="16902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12"/>
          <p:cNvSpPr txBox="1"/>
          <p:nvPr>
            <p:ph idx="17" type="subTitle"/>
          </p:nvPr>
        </p:nvSpPr>
        <p:spPr>
          <a:xfrm>
            <a:off x="720007" y="2133082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hasCustomPrompt="1" idx="18" type="title"/>
          </p:nvPr>
        </p:nvSpPr>
        <p:spPr>
          <a:xfrm>
            <a:off x="1544407" y="1362663"/>
            <a:ext cx="67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2"/>
          <p:cNvSpPr txBox="1"/>
          <p:nvPr>
            <p:ph idx="19" type="ctrTitle"/>
          </p:nvPr>
        </p:nvSpPr>
        <p:spPr>
          <a:xfrm>
            <a:off x="3410844" y="3310214"/>
            <a:ext cx="2322300" cy="3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2"/>
          <p:cNvSpPr txBox="1"/>
          <p:nvPr>
            <p:ph idx="20" type="subTitle"/>
          </p:nvPr>
        </p:nvSpPr>
        <p:spPr>
          <a:xfrm>
            <a:off x="3410850" y="3518514"/>
            <a:ext cx="232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hasCustomPrompt="1" idx="21" type="title"/>
          </p:nvPr>
        </p:nvSpPr>
        <p:spPr>
          <a:xfrm>
            <a:off x="4288050" y="2722271"/>
            <a:ext cx="567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607090" y="384590"/>
            <a:ext cx="21222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3"/>
          <p:cNvSpPr txBox="1"/>
          <p:nvPr>
            <p:ph idx="2" type="ctrTitle"/>
          </p:nvPr>
        </p:nvSpPr>
        <p:spPr>
          <a:xfrm>
            <a:off x="5415697" y="1004700"/>
            <a:ext cx="2122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608008" y="1112256"/>
            <a:ext cx="1929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3"/>
          <p:cNvSpPr txBox="1"/>
          <p:nvPr>
            <p:ph idx="3" type="ctrTitle"/>
          </p:nvPr>
        </p:nvSpPr>
        <p:spPr>
          <a:xfrm>
            <a:off x="2936751" y="3140225"/>
            <a:ext cx="20328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13"/>
          <p:cNvSpPr txBox="1"/>
          <p:nvPr>
            <p:ph idx="4" type="subTitle"/>
          </p:nvPr>
        </p:nvSpPr>
        <p:spPr>
          <a:xfrm>
            <a:off x="2936747" y="3261446"/>
            <a:ext cx="1929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139250" y="134800"/>
            <a:ext cx="48657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4"/>
          <p:cNvSpPr txBox="1"/>
          <p:nvPr>
            <p:ph idx="2" type="ctrTitle"/>
          </p:nvPr>
        </p:nvSpPr>
        <p:spPr>
          <a:xfrm>
            <a:off x="1646297" y="1774745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566688" y="2060250"/>
            <a:ext cx="133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4"/>
          <p:cNvSpPr txBox="1"/>
          <p:nvPr>
            <p:ph idx="3" type="ctrTitle"/>
          </p:nvPr>
        </p:nvSpPr>
        <p:spPr>
          <a:xfrm>
            <a:off x="4032514" y="1772024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4"/>
          <p:cNvSpPr txBox="1"/>
          <p:nvPr>
            <p:ph idx="4" type="subTitle"/>
          </p:nvPr>
        </p:nvSpPr>
        <p:spPr>
          <a:xfrm>
            <a:off x="3696550" y="2060250"/>
            <a:ext cx="18468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4"/>
          <p:cNvSpPr txBox="1"/>
          <p:nvPr>
            <p:ph idx="5" type="ctrTitle"/>
          </p:nvPr>
        </p:nvSpPr>
        <p:spPr>
          <a:xfrm>
            <a:off x="6362136" y="1764354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4" name="Google Shape;74;p14"/>
          <p:cNvSpPr txBox="1"/>
          <p:nvPr>
            <p:ph idx="6" type="subTitle"/>
          </p:nvPr>
        </p:nvSpPr>
        <p:spPr>
          <a:xfrm>
            <a:off x="6282522" y="2060250"/>
            <a:ext cx="1334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list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617552" y="393697"/>
            <a:ext cx="3182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2" type="ctrTitle"/>
          </p:nvPr>
        </p:nvSpPr>
        <p:spPr>
          <a:xfrm>
            <a:off x="1622705" y="1726225"/>
            <a:ext cx="13794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913355" y="2151245"/>
            <a:ext cx="27981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  <p:sp>
        <p:nvSpPr>
          <p:cNvPr id="79" name="Google Shape;79;p15"/>
          <p:cNvSpPr txBox="1"/>
          <p:nvPr>
            <p:ph idx="3" type="ctrTitle"/>
          </p:nvPr>
        </p:nvSpPr>
        <p:spPr>
          <a:xfrm>
            <a:off x="6148860" y="1726225"/>
            <a:ext cx="13794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5"/>
          <p:cNvSpPr txBox="1"/>
          <p:nvPr>
            <p:ph idx="4" type="subTitle"/>
          </p:nvPr>
        </p:nvSpPr>
        <p:spPr>
          <a:xfrm>
            <a:off x="5439530" y="2151245"/>
            <a:ext cx="27981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 three columns 2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4586100" y="3086743"/>
            <a:ext cx="21765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2" type="subTitle"/>
          </p:nvPr>
        </p:nvSpPr>
        <p:spPr>
          <a:xfrm>
            <a:off x="4055125" y="3381539"/>
            <a:ext cx="2707500" cy="9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623351" y="383374"/>
            <a:ext cx="5231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3" type="subTitle"/>
          </p:nvPr>
        </p:nvSpPr>
        <p:spPr>
          <a:xfrm>
            <a:off x="4939800" y="791265"/>
            <a:ext cx="1822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4" type="subTitle"/>
          </p:nvPr>
        </p:nvSpPr>
        <p:spPr>
          <a:xfrm>
            <a:off x="4055125" y="1076167"/>
            <a:ext cx="2707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5" type="subTitle"/>
          </p:nvPr>
        </p:nvSpPr>
        <p:spPr>
          <a:xfrm>
            <a:off x="4939800" y="1938401"/>
            <a:ext cx="18228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6" type="subTitle"/>
          </p:nvPr>
        </p:nvSpPr>
        <p:spPr>
          <a:xfrm>
            <a:off x="4055125" y="2223303"/>
            <a:ext cx="27075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1393875" y="1369175"/>
            <a:ext cx="1046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952062" y="1768775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618034" y="392023"/>
            <a:ext cx="14913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3" type="subTitle"/>
          </p:nvPr>
        </p:nvSpPr>
        <p:spPr>
          <a:xfrm>
            <a:off x="3646425" y="1369175"/>
            <a:ext cx="1379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4" type="subTitle"/>
          </p:nvPr>
        </p:nvSpPr>
        <p:spPr>
          <a:xfrm>
            <a:off x="3371237" y="1768775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5" type="subTitle"/>
          </p:nvPr>
        </p:nvSpPr>
        <p:spPr>
          <a:xfrm>
            <a:off x="1343300" y="2786350"/>
            <a:ext cx="11472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6" type="subTitle"/>
          </p:nvPr>
        </p:nvSpPr>
        <p:spPr>
          <a:xfrm>
            <a:off x="952062" y="3198160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7" type="subTitle"/>
          </p:nvPr>
        </p:nvSpPr>
        <p:spPr>
          <a:xfrm>
            <a:off x="3792575" y="2786350"/>
            <a:ext cx="10869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1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8" type="subTitle"/>
          </p:nvPr>
        </p:nvSpPr>
        <p:spPr>
          <a:xfrm>
            <a:off x="3371237" y="3198150"/>
            <a:ext cx="19296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17927" y="384812"/>
            <a:ext cx="39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2" type="ctrTitle"/>
          </p:nvPr>
        </p:nvSpPr>
        <p:spPr>
          <a:xfrm>
            <a:off x="3459778" y="129026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3556078" y="1680110"/>
            <a:ext cx="1943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3" type="ctrTitle"/>
          </p:nvPr>
        </p:nvSpPr>
        <p:spPr>
          <a:xfrm>
            <a:off x="6064910" y="315727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8"/>
          <p:cNvSpPr txBox="1"/>
          <p:nvPr>
            <p:ph idx="4" type="subTitle"/>
          </p:nvPr>
        </p:nvSpPr>
        <p:spPr>
          <a:xfrm>
            <a:off x="6064910" y="3540324"/>
            <a:ext cx="2136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5" type="ctrTitle"/>
          </p:nvPr>
        </p:nvSpPr>
        <p:spPr>
          <a:xfrm>
            <a:off x="991638" y="3157273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8"/>
          <p:cNvSpPr txBox="1"/>
          <p:nvPr>
            <p:ph idx="6" type="subTitle"/>
          </p:nvPr>
        </p:nvSpPr>
        <p:spPr>
          <a:xfrm>
            <a:off x="1182888" y="3546316"/>
            <a:ext cx="17535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7" type="ctrTitle"/>
          </p:nvPr>
        </p:nvSpPr>
        <p:spPr>
          <a:xfrm>
            <a:off x="3459778" y="3157273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8"/>
          <p:cNvSpPr txBox="1"/>
          <p:nvPr>
            <p:ph idx="8" type="subTitle"/>
          </p:nvPr>
        </p:nvSpPr>
        <p:spPr>
          <a:xfrm>
            <a:off x="3518728" y="3546316"/>
            <a:ext cx="20181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9" type="ctrTitle"/>
          </p:nvPr>
        </p:nvSpPr>
        <p:spPr>
          <a:xfrm>
            <a:off x="959238" y="1290268"/>
            <a:ext cx="220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8"/>
          <p:cNvSpPr txBox="1"/>
          <p:nvPr>
            <p:ph idx="13" type="subTitle"/>
          </p:nvPr>
        </p:nvSpPr>
        <p:spPr>
          <a:xfrm>
            <a:off x="1087938" y="1680110"/>
            <a:ext cx="1943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4" type="ctrTitle"/>
          </p:nvPr>
        </p:nvSpPr>
        <p:spPr>
          <a:xfrm>
            <a:off x="6064913" y="129027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8"/>
          <p:cNvSpPr txBox="1"/>
          <p:nvPr>
            <p:ph idx="15" type="subTitle"/>
          </p:nvPr>
        </p:nvSpPr>
        <p:spPr>
          <a:xfrm>
            <a:off x="6223763" y="1680110"/>
            <a:ext cx="1818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ctrTitle"/>
          </p:nvPr>
        </p:nvSpPr>
        <p:spPr>
          <a:xfrm>
            <a:off x="5150576" y="347401"/>
            <a:ext cx="2736600" cy="12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5" name="Google Shape;115;p19"/>
          <p:cNvSpPr txBox="1"/>
          <p:nvPr>
            <p:ph idx="1" type="subTitle"/>
          </p:nvPr>
        </p:nvSpPr>
        <p:spPr>
          <a:xfrm flipH="1">
            <a:off x="5034176" y="1650000"/>
            <a:ext cx="2969400" cy="3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/>
        </p:nvSpPr>
        <p:spPr>
          <a:xfrm>
            <a:off x="4954526" y="3238425"/>
            <a:ext cx="31287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CREDITS: This presentation template was created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, including icons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rPr>
              <a:t>, and infographics &amp; images by </a:t>
            </a:r>
            <a:r>
              <a:rPr lang="en" sz="10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icture">
  <p:cSld name="MAIN_POINT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919600" y="3167175"/>
            <a:ext cx="34731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572248" y="1137613"/>
            <a:ext cx="2157300" cy="9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369622" y="3498913"/>
            <a:ext cx="2280900" cy="10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1269681" y="1137613"/>
            <a:ext cx="1415700" cy="954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607626" y="395717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635976" y="1043725"/>
            <a:ext cx="7788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Sans SemiBold"/>
              <a:buAutoNum type="arabicPeriod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5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622279" y="392748"/>
            <a:ext cx="435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604325" y="1268806"/>
            <a:ext cx="3196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626925" y="588981"/>
            <a:ext cx="33468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15277" y="393300"/>
            <a:ext cx="27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615278" y="393300"/>
            <a:ext cx="33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5424000" y="805850"/>
            <a:ext cx="18045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5164800" y="2336943"/>
            <a:ext cx="2322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635521" y="393300"/>
            <a:ext cx="403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ctrTitle"/>
          </p:nvPr>
        </p:nvSpPr>
        <p:spPr>
          <a:xfrm>
            <a:off x="2705628" y="2085875"/>
            <a:ext cx="13794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286928" y="1339418"/>
            <a:ext cx="279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2" name="Google Shape;22;p5"/>
          <p:cNvSpPr txBox="1"/>
          <p:nvPr>
            <p:ph idx="3" type="ctrTitle"/>
          </p:nvPr>
        </p:nvSpPr>
        <p:spPr>
          <a:xfrm>
            <a:off x="5068844" y="2622027"/>
            <a:ext cx="13794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5068844" y="2971463"/>
            <a:ext cx="2798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615268" y="393300"/>
            <a:ext cx="225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ctrTitle"/>
          </p:nvPr>
        </p:nvSpPr>
        <p:spPr>
          <a:xfrm>
            <a:off x="915800" y="503467"/>
            <a:ext cx="2489100" cy="12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915650" y="2324539"/>
            <a:ext cx="24894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3926800" y="450150"/>
            <a:ext cx="3473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2940900" y="3795275"/>
            <a:ext cx="3262200" cy="2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" name="Google Shape;37;p10"/>
          <p:cNvSpPr txBox="1"/>
          <p:nvPr>
            <p:ph type="ctrTitle"/>
          </p:nvPr>
        </p:nvSpPr>
        <p:spPr>
          <a:xfrm>
            <a:off x="624257" y="392332"/>
            <a:ext cx="37299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ig Shoulders Display"/>
              <a:buNone/>
              <a:defRPr b="1" sz="2800">
                <a:solidFill>
                  <a:schemeClr val="dk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 Light"/>
              <a:buChar char="●"/>
              <a:defRPr sz="18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●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●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 Light"/>
              <a:buChar char="○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 Sans Light"/>
              <a:buChar char="■"/>
              <a:defRPr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ctrTitle"/>
          </p:nvPr>
        </p:nvSpPr>
        <p:spPr>
          <a:xfrm flipH="1">
            <a:off x="1871850" y="1539375"/>
            <a:ext cx="5400300" cy="12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Soccer</a:t>
            </a:r>
            <a:r>
              <a:rPr lang="en" sz="3600"/>
              <a:t> Game Scoring Interface System</a:t>
            </a:r>
            <a:endParaRPr sz="36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Team Byte Benders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38" name="Google Shape;138;p27"/>
          <p:cNvSpPr txBox="1"/>
          <p:nvPr>
            <p:ph idx="1" type="subTitle"/>
          </p:nvPr>
        </p:nvSpPr>
        <p:spPr>
          <a:xfrm flipH="1">
            <a:off x="2167950" y="76200"/>
            <a:ext cx="4808100" cy="1264800"/>
          </a:xfrm>
          <a:prstGeom prst="rect">
            <a:avLst/>
          </a:prstGeom>
          <a:solidFill>
            <a:srgbClr val="172B4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659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Database Administration Concepts 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&amp;</a:t>
            </a:r>
            <a:endParaRPr b="1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 Sans"/>
                <a:ea typeface="Nunito Sans"/>
                <a:cs typeface="Nunito Sans"/>
                <a:sym typeface="Nunito Sans"/>
              </a:rPr>
              <a:t> Database Management</a:t>
            </a:r>
            <a:endParaRPr b="1" sz="2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27"/>
          <p:cNvGrpSpPr/>
          <p:nvPr/>
        </p:nvGrpSpPr>
        <p:grpSpPr>
          <a:xfrm>
            <a:off x="3344041" y="2902986"/>
            <a:ext cx="2231074" cy="2464830"/>
            <a:chOff x="871500" y="3643775"/>
            <a:chExt cx="1327625" cy="1172500"/>
          </a:xfrm>
        </p:grpSpPr>
        <p:sp>
          <p:nvSpPr>
            <p:cNvPr id="140" name="Google Shape;140;p27"/>
            <p:cNvSpPr/>
            <p:nvPr/>
          </p:nvSpPr>
          <p:spPr>
            <a:xfrm>
              <a:off x="876525" y="3938975"/>
              <a:ext cx="1299275" cy="802175"/>
            </a:xfrm>
            <a:custGeom>
              <a:rect b="b" l="l" r="r" t="t"/>
              <a:pathLst>
                <a:path extrusionOk="0" h="32087" w="51971">
                  <a:moveTo>
                    <a:pt x="26160" y="1"/>
                  </a:moveTo>
                  <a:cubicBezTo>
                    <a:pt x="23857" y="1"/>
                    <a:pt x="21551" y="138"/>
                    <a:pt x="19250" y="395"/>
                  </a:cubicBezTo>
                  <a:cubicBezTo>
                    <a:pt x="14704" y="903"/>
                    <a:pt x="9824" y="1877"/>
                    <a:pt x="6349" y="5078"/>
                  </a:cubicBezTo>
                  <a:cubicBezTo>
                    <a:pt x="6037" y="5366"/>
                    <a:pt x="5740" y="5667"/>
                    <a:pt x="5458" y="5984"/>
                  </a:cubicBezTo>
                  <a:cubicBezTo>
                    <a:pt x="3641" y="8031"/>
                    <a:pt x="2510" y="10577"/>
                    <a:pt x="1511" y="13095"/>
                  </a:cubicBezTo>
                  <a:cubicBezTo>
                    <a:pt x="818" y="14838"/>
                    <a:pt x="168" y="16635"/>
                    <a:pt x="70" y="18508"/>
                  </a:cubicBezTo>
                  <a:cubicBezTo>
                    <a:pt x="1" y="19885"/>
                    <a:pt x="499" y="21046"/>
                    <a:pt x="642" y="22359"/>
                  </a:cubicBezTo>
                  <a:cubicBezTo>
                    <a:pt x="796" y="23795"/>
                    <a:pt x="619" y="25369"/>
                    <a:pt x="619" y="26819"/>
                  </a:cubicBezTo>
                  <a:lnTo>
                    <a:pt x="619" y="32087"/>
                  </a:lnTo>
                  <a:lnTo>
                    <a:pt x="51561" y="32087"/>
                  </a:lnTo>
                  <a:lnTo>
                    <a:pt x="51561" y="26819"/>
                  </a:lnTo>
                  <a:cubicBezTo>
                    <a:pt x="51561" y="23027"/>
                    <a:pt x="51971" y="19286"/>
                    <a:pt x="51109" y="15547"/>
                  </a:cubicBezTo>
                  <a:cubicBezTo>
                    <a:pt x="50034" y="10893"/>
                    <a:pt x="47904" y="5876"/>
                    <a:pt x="43605" y="3412"/>
                  </a:cubicBezTo>
                  <a:cubicBezTo>
                    <a:pt x="41384" y="2138"/>
                    <a:pt x="38873" y="1453"/>
                    <a:pt x="36359" y="962"/>
                  </a:cubicBezTo>
                  <a:cubicBezTo>
                    <a:pt x="32983" y="302"/>
                    <a:pt x="29575" y="1"/>
                    <a:pt x="26160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1176975" y="4533175"/>
              <a:ext cx="703600" cy="207975"/>
            </a:xfrm>
            <a:custGeom>
              <a:rect b="b" l="l" r="r" t="t"/>
              <a:pathLst>
                <a:path extrusionOk="0" h="8319" w="28144">
                  <a:moveTo>
                    <a:pt x="1" y="0"/>
                  </a:moveTo>
                  <a:lnTo>
                    <a:pt x="1" y="8319"/>
                  </a:lnTo>
                  <a:lnTo>
                    <a:pt x="28144" y="8319"/>
                  </a:lnTo>
                  <a:lnTo>
                    <a:pt x="281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871500" y="4290350"/>
              <a:ext cx="341525" cy="233975"/>
            </a:xfrm>
            <a:custGeom>
              <a:rect b="b" l="l" r="r" t="t"/>
              <a:pathLst>
                <a:path extrusionOk="0" h="9359" w="13661">
                  <a:moveTo>
                    <a:pt x="6978" y="0"/>
                  </a:moveTo>
                  <a:cubicBezTo>
                    <a:pt x="5545" y="0"/>
                    <a:pt x="4084" y="308"/>
                    <a:pt x="2875" y="975"/>
                  </a:cubicBezTo>
                  <a:cubicBezTo>
                    <a:pt x="1577" y="1691"/>
                    <a:pt x="568" y="2820"/>
                    <a:pt x="185" y="4433"/>
                  </a:cubicBezTo>
                  <a:cubicBezTo>
                    <a:pt x="42" y="5027"/>
                    <a:pt x="1" y="5663"/>
                    <a:pt x="197" y="6242"/>
                  </a:cubicBezTo>
                  <a:cubicBezTo>
                    <a:pt x="763" y="7911"/>
                    <a:pt x="2731" y="7993"/>
                    <a:pt x="4289" y="7993"/>
                  </a:cubicBezTo>
                  <a:cubicBezTo>
                    <a:pt x="4458" y="7993"/>
                    <a:pt x="4623" y="7992"/>
                    <a:pt x="4781" y="7992"/>
                  </a:cubicBezTo>
                  <a:cubicBezTo>
                    <a:pt x="4813" y="7992"/>
                    <a:pt x="4844" y="7992"/>
                    <a:pt x="4876" y="7992"/>
                  </a:cubicBezTo>
                  <a:cubicBezTo>
                    <a:pt x="4887" y="7992"/>
                    <a:pt x="4899" y="7992"/>
                    <a:pt x="4910" y="7992"/>
                  </a:cubicBezTo>
                  <a:cubicBezTo>
                    <a:pt x="5727" y="7992"/>
                    <a:pt x="6543" y="7911"/>
                    <a:pt x="7360" y="7911"/>
                  </a:cubicBezTo>
                  <a:cubicBezTo>
                    <a:pt x="7393" y="7911"/>
                    <a:pt x="7427" y="7911"/>
                    <a:pt x="7460" y="7911"/>
                  </a:cubicBezTo>
                  <a:cubicBezTo>
                    <a:pt x="8990" y="7920"/>
                    <a:pt x="10027" y="9359"/>
                    <a:pt x="11363" y="9359"/>
                  </a:cubicBezTo>
                  <a:cubicBezTo>
                    <a:pt x="11603" y="9359"/>
                    <a:pt x="11853" y="9312"/>
                    <a:pt x="12117" y="9203"/>
                  </a:cubicBezTo>
                  <a:cubicBezTo>
                    <a:pt x="13661" y="8562"/>
                    <a:pt x="13494" y="6358"/>
                    <a:pt x="13221" y="5017"/>
                  </a:cubicBezTo>
                  <a:cubicBezTo>
                    <a:pt x="13003" y="3942"/>
                    <a:pt x="12608" y="2882"/>
                    <a:pt x="11908" y="2037"/>
                  </a:cubicBezTo>
                  <a:cubicBezTo>
                    <a:pt x="10865" y="783"/>
                    <a:pt x="9223" y="123"/>
                    <a:pt x="7598" y="20"/>
                  </a:cubicBezTo>
                  <a:cubicBezTo>
                    <a:pt x="7392" y="7"/>
                    <a:pt x="7185" y="0"/>
                    <a:pt x="6978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1854850" y="4299225"/>
              <a:ext cx="326050" cy="233950"/>
            </a:xfrm>
            <a:custGeom>
              <a:rect b="b" l="l" r="r" t="t"/>
              <a:pathLst>
                <a:path extrusionOk="0" h="9358" w="13042">
                  <a:moveTo>
                    <a:pt x="6651" y="1"/>
                  </a:moveTo>
                  <a:cubicBezTo>
                    <a:pt x="5286" y="1"/>
                    <a:pt x="3897" y="308"/>
                    <a:pt x="2744" y="975"/>
                  </a:cubicBezTo>
                  <a:cubicBezTo>
                    <a:pt x="1507" y="1692"/>
                    <a:pt x="543" y="2821"/>
                    <a:pt x="174" y="4432"/>
                  </a:cubicBezTo>
                  <a:cubicBezTo>
                    <a:pt x="39" y="5026"/>
                    <a:pt x="0" y="5664"/>
                    <a:pt x="189" y="6243"/>
                  </a:cubicBezTo>
                  <a:cubicBezTo>
                    <a:pt x="729" y="7910"/>
                    <a:pt x="2607" y="7992"/>
                    <a:pt x="4092" y="7992"/>
                  </a:cubicBezTo>
                  <a:cubicBezTo>
                    <a:pt x="4254" y="7992"/>
                    <a:pt x="4411" y="7991"/>
                    <a:pt x="4561" y="7991"/>
                  </a:cubicBezTo>
                  <a:cubicBezTo>
                    <a:pt x="4592" y="7991"/>
                    <a:pt x="4622" y="7991"/>
                    <a:pt x="4652" y="7991"/>
                  </a:cubicBezTo>
                  <a:cubicBezTo>
                    <a:pt x="4663" y="7991"/>
                    <a:pt x="4674" y="7991"/>
                    <a:pt x="4686" y="7991"/>
                  </a:cubicBezTo>
                  <a:cubicBezTo>
                    <a:pt x="5477" y="7991"/>
                    <a:pt x="6263" y="7910"/>
                    <a:pt x="7054" y="7910"/>
                  </a:cubicBezTo>
                  <a:cubicBezTo>
                    <a:pt x="7076" y="7910"/>
                    <a:pt x="7099" y="7910"/>
                    <a:pt x="7121" y="7910"/>
                  </a:cubicBezTo>
                  <a:cubicBezTo>
                    <a:pt x="8579" y="7920"/>
                    <a:pt x="9571" y="9357"/>
                    <a:pt x="10846" y="9357"/>
                  </a:cubicBezTo>
                  <a:cubicBezTo>
                    <a:pt x="11076" y="9357"/>
                    <a:pt x="11314" y="9311"/>
                    <a:pt x="11566" y="9201"/>
                  </a:cubicBezTo>
                  <a:cubicBezTo>
                    <a:pt x="13042" y="8560"/>
                    <a:pt x="12882" y="6359"/>
                    <a:pt x="12622" y="5018"/>
                  </a:cubicBezTo>
                  <a:cubicBezTo>
                    <a:pt x="12413" y="3943"/>
                    <a:pt x="12035" y="2883"/>
                    <a:pt x="11368" y="2038"/>
                  </a:cubicBezTo>
                  <a:cubicBezTo>
                    <a:pt x="10373" y="782"/>
                    <a:pt x="8805" y="121"/>
                    <a:pt x="7254" y="21"/>
                  </a:cubicBezTo>
                  <a:cubicBezTo>
                    <a:pt x="7054" y="7"/>
                    <a:pt x="6853" y="1"/>
                    <a:pt x="665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890650" y="4319125"/>
              <a:ext cx="285000" cy="422025"/>
            </a:xfrm>
            <a:custGeom>
              <a:rect b="b" l="l" r="r" t="t"/>
              <a:pathLst>
                <a:path extrusionOk="0" h="16881" w="11400">
                  <a:moveTo>
                    <a:pt x="4552" y="0"/>
                  </a:moveTo>
                  <a:cubicBezTo>
                    <a:pt x="2108" y="0"/>
                    <a:pt x="0" y="3215"/>
                    <a:pt x="0" y="5943"/>
                  </a:cubicBezTo>
                  <a:lnTo>
                    <a:pt x="0" y="16881"/>
                  </a:lnTo>
                  <a:lnTo>
                    <a:pt x="11400" y="16881"/>
                  </a:lnTo>
                  <a:lnTo>
                    <a:pt x="11400" y="5943"/>
                  </a:lnTo>
                  <a:cubicBezTo>
                    <a:pt x="11400" y="2794"/>
                    <a:pt x="8538" y="1468"/>
                    <a:pt x="5700" y="243"/>
                  </a:cubicBezTo>
                  <a:cubicBezTo>
                    <a:pt x="5314" y="77"/>
                    <a:pt x="4929" y="0"/>
                    <a:pt x="4552" y="0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880550" y="4321100"/>
              <a:ext cx="285025" cy="420050"/>
            </a:xfrm>
            <a:custGeom>
              <a:rect b="b" l="l" r="r" t="t"/>
              <a:pathLst>
                <a:path extrusionOk="0" h="16802" w="11401">
                  <a:moveTo>
                    <a:pt x="6720" y="0"/>
                  </a:moveTo>
                  <a:cubicBezTo>
                    <a:pt x="6386" y="0"/>
                    <a:pt x="6045" y="53"/>
                    <a:pt x="5700" y="164"/>
                  </a:cubicBezTo>
                  <a:cubicBezTo>
                    <a:pt x="2360" y="1244"/>
                    <a:pt x="1" y="2715"/>
                    <a:pt x="1" y="5864"/>
                  </a:cubicBezTo>
                  <a:lnTo>
                    <a:pt x="1" y="16802"/>
                  </a:lnTo>
                  <a:lnTo>
                    <a:pt x="11400" y="16802"/>
                  </a:lnTo>
                  <a:lnTo>
                    <a:pt x="11400" y="5864"/>
                  </a:lnTo>
                  <a:cubicBezTo>
                    <a:pt x="11400" y="3077"/>
                    <a:pt x="9282" y="0"/>
                    <a:pt x="6720" y="0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1306725" y="3931700"/>
              <a:ext cx="444050" cy="460175"/>
            </a:xfrm>
            <a:custGeom>
              <a:rect b="b" l="l" r="r" t="t"/>
              <a:pathLst>
                <a:path extrusionOk="0" h="18407" w="17762">
                  <a:moveTo>
                    <a:pt x="8881" y="1"/>
                  </a:moveTo>
                  <a:cubicBezTo>
                    <a:pt x="3977" y="1"/>
                    <a:pt x="0" y="3978"/>
                    <a:pt x="0" y="8882"/>
                  </a:cubicBezTo>
                  <a:cubicBezTo>
                    <a:pt x="0" y="13786"/>
                    <a:pt x="3977" y="18406"/>
                    <a:pt x="8881" y="18406"/>
                  </a:cubicBezTo>
                  <a:cubicBezTo>
                    <a:pt x="13785" y="18406"/>
                    <a:pt x="17762" y="13789"/>
                    <a:pt x="17762" y="8882"/>
                  </a:cubicBezTo>
                  <a:cubicBezTo>
                    <a:pt x="17762" y="3978"/>
                    <a:pt x="13785" y="1"/>
                    <a:pt x="8881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344950" y="4014425"/>
              <a:ext cx="367600" cy="342650"/>
            </a:xfrm>
            <a:custGeom>
              <a:rect b="b" l="l" r="r" t="t"/>
              <a:pathLst>
                <a:path extrusionOk="0" h="13706" w="14704">
                  <a:moveTo>
                    <a:pt x="1375" y="1"/>
                  </a:moveTo>
                  <a:cubicBezTo>
                    <a:pt x="616" y="3"/>
                    <a:pt x="0" y="619"/>
                    <a:pt x="0" y="1378"/>
                  </a:cubicBezTo>
                  <a:lnTo>
                    <a:pt x="0" y="5644"/>
                  </a:lnTo>
                  <a:cubicBezTo>
                    <a:pt x="0" y="9704"/>
                    <a:pt x="3827" y="13705"/>
                    <a:pt x="7887" y="13705"/>
                  </a:cubicBezTo>
                  <a:cubicBezTo>
                    <a:pt x="11947" y="13705"/>
                    <a:pt x="14704" y="9704"/>
                    <a:pt x="14704" y="5644"/>
                  </a:cubicBezTo>
                  <a:lnTo>
                    <a:pt x="14704" y="1378"/>
                  </a:lnTo>
                  <a:cubicBezTo>
                    <a:pt x="14704" y="619"/>
                    <a:pt x="14090" y="3"/>
                    <a:pt x="13329" y="1"/>
                  </a:cubicBezTo>
                  <a:close/>
                </a:path>
              </a:pathLst>
            </a:custGeom>
            <a:solidFill>
              <a:srgbClr val="AA5F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1269400" y="3654650"/>
              <a:ext cx="518700" cy="428900"/>
            </a:xfrm>
            <a:custGeom>
              <a:rect b="b" l="l" r="r" t="t"/>
              <a:pathLst>
                <a:path extrusionOk="0" h="17156" w="20748">
                  <a:moveTo>
                    <a:pt x="10374" y="0"/>
                  </a:moveTo>
                  <a:cubicBezTo>
                    <a:pt x="5597" y="0"/>
                    <a:pt x="1726" y="3874"/>
                    <a:pt x="1726" y="8650"/>
                  </a:cubicBezTo>
                  <a:lnTo>
                    <a:pt x="1726" y="9760"/>
                  </a:lnTo>
                  <a:cubicBezTo>
                    <a:pt x="433" y="10948"/>
                    <a:pt x="1" y="12806"/>
                    <a:pt x="636" y="14443"/>
                  </a:cubicBezTo>
                  <a:cubicBezTo>
                    <a:pt x="1275" y="16078"/>
                    <a:pt x="2848" y="17156"/>
                    <a:pt x="4606" y="17156"/>
                  </a:cubicBezTo>
                  <a:lnTo>
                    <a:pt x="16142" y="17156"/>
                  </a:lnTo>
                  <a:cubicBezTo>
                    <a:pt x="17898" y="17156"/>
                    <a:pt x="19473" y="16078"/>
                    <a:pt x="20112" y="14443"/>
                  </a:cubicBezTo>
                  <a:cubicBezTo>
                    <a:pt x="20747" y="12806"/>
                    <a:pt x="20315" y="10948"/>
                    <a:pt x="19022" y="9760"/>
                  </a:cubicBezTo>
                  <a:lnTo>
                    <a:pt x="19024" y="9760"/>
                  </a:lnTo>
                  <a:lnTo>
                    <a:pt x="19024" y="8650"/>
                  </a:lnTo>
                  <a:cubicBezTo>
                    <a:pt x="19024" y="3874"/>
                    <a:pt x="15151" y="0"/>
                    <a:pt x="10374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344950" y="3914600"/>
              <a:ext cx="367675" cy="347325"/>
            </a:xfrm>
            <a:custGeom>
              <a:rect b="b" l="l" r="r" t="t"/>
              <a:pathLst>
                <a:path extrusionOk="0" h="13893" w="14707">
                  <a:moveTo>
                    <a:pt x="1375" y="0"/>
                  </a:moveTo>
                  <a:cubicBezTo>
                    <a:pt x="616" y="0"/>
                    <a:pt x="0" y="619"/>
                    <a:pt x="0" y="1377"/>
                  </a:cubicBezTo>
                  <a:lnTo>
                    <a:pt x="0" y="5641"/>
                  </a:lnTo>
                  <a:cubicBezTo>
                    <a:pt x="0" y="9575"/>
                    <a:pt x="3923" y="13892"/>
                    <a:pt x="7054" y="13892"/>
                  </a:cubicBezTo>
                  <a:cubicBezTo>
                    <a:pt x="7155" y="13892"/>
                    <a:pt x="7254" y="13888"/>
                    <a:pt x="7352" y="13879"/>
                  </a:cubicBezTo>
                  <a:cubicBezTo>
                    <a:pt x="11397" y="13511"/>
                    <a:pt x="14704" y="9701"/>
                    <a:pt x="14704" y="5641"/>
                  </a:cubicBezTo>
                  <a:lnTo>
                    <a:pt x="14704" y="1377"/>
                  </a:lnTo>
                  <a:cubicBezTo>
                    <a:pt x="14706" y="619"/>
                    <a:pt x="14090" y="0"/>
                    <a:pt x="13329" y="0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335075" y="3904700"/>
              <a:ext cx="387425" cy="109575"/>
            </a:xfrm>
            <a:custGeom>
              <a:rect b="b" l="l" r="r" t="t"/>
              <a:pathLst>
                <a:path extrusionOk="0" h="4383" w="15497">
                  <a:moveTo>
                    <a:pt x="1770" y="1"/>
                  </a:moveTo>
                  <a:cubicBezTo>
                    <a:pt x="793" y="1"/>
                    <a:pt x="0" y="796"/>
                    <a:pt x="0" y="1773"/>
                  </a:cubicBezTo>
                  <a:lnTo>
                    <a:pt x="0" y="3987"/>
                  </a:lnTo>
                  <a:cubicBezTo>
                    <a:pt x="0" y="4206"/>
                    <a:pt x="177" y="4382"/>
                    <a:pt x="395" y="4382"/>
                  </a:cubicBezTo>
                  <a:cubicBezTo>
                    <a:pt x="616" y="4382"/>
                    <a:pt x="793" y="4206"/>
                    <a:pt x="793" y="3987"/>
                  </a:cubicBezTo>
                  <a:lnTo>
                    <a:pt x="793" y="1773"/>
                  </a:lnTo>
                  <a:cubicBezTo>
                    <a:pt x="793" y="1233"/>
                    <a:pt x="1230" y="794"/>
                    <a:pt x="1770" y="791"/>
                  </a:cubicBezTo>
                  <a:lnTo>
                    <a:pt x="13724" y="791"/>
                  </a:lnTo>
                  <a:cubicBezTo>
                    <a:pt x="14267" y="794"/>
                    <a:pt x="14704" y="1233"/>
                    <a:pt x="14704" y="1773"/>
                  </a:cubicBezTo>
                  <a:lnTo>
                    <a:pt x="14704" y="3921"/>
                  </a:lnTo>
                  <a:cubicBezTo>
                    <a:pt x="14704" y="4139"/>
                    <a:pt x="14880" y="4319"/>
                    <a:pt x="15099" y="4319"/>
                  </a:cubicBezTo>
                  <a:cubicBezTo>
                    <a:pt x="15317" y="4319"/>
                    <a:pt x="15496" y="4139"/>
                    <a:pt x="15496" y="3921"/>
                  </a:cubicBezTo>
                  <a:lnTo>
                    <a:pt x="15496" y="1773"/>
                  </a:lnTo>
                  <a:cubicBezTo>
                    <a:pt x="15496" y="796"/>
                    <a:pt x="14704" y="1"/>
                    <a:pt x="13724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320150" y="3984375"/>
              <a:ext cx="62325" cy="181975"/>
            </a:xfrm>
            <a:custGeom>
              <a:rect b="b" l="l" r="r" t="t"/>
              <a:pathLst>
                <a:path extrusionOk="0" h="7279" w="2493">
                  <a:moveTo>
                    <a:pt x="953" y="0"/>
                  </a:moveTo>
                  <a:cubicBezTo>
                    <a:pt x="428" y="0"/>
                    <a:pt x="1" y="427"/>
                    <a:pt x="1" y="955"/>
                  </a:cubicBezTo>
                  <a:lnTo>
                    <a:pt x="1" y="6687"/>
                  </a:lnTo>
                  <a:cubicBezTo>
                    <a:pt x="1" y="7214"/>
                    <a:pt x="428" y="7278"/>
                    <a:pt x="953" y="7278"/>
                  </a:cubicBezTo>
                  <a:lnTo>
                    <a:pt x="1537" y="7278"/>
                  </a:lnTo>
                  <a:cubicBezTo>
                    <a:pt x="2065" y="7278"/>
                    <a:pt x="2492" y="7214"/>
                    <a:pt x="2492" y="6687"/>
                  </a:cubicBezTo>
                  <a:lnTo>
                    <a:pt x="2492" y="955"/>
                  </a:lnTo>
                  <a:cubicBezTo>
                    <a:pt x="2492" y="427"/>
                    <a:pt x="2065" y="0"/>
                    <a:pt x="1537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675100" y="3984375"/>
              <a:ext cx="62300" cy="181975"/>
            </a:xfrm>
            <a:custGeom>
              <a:rect b="b" l="l" r="r" t="t"/>
              <a:pathLst>
                <a:path extrusionOk="0" h="7279" w="2492">
                  <a:moveTo>
                    <a:pt x="955" y="0"/>
                  </a:moveTo>
                  <a:cubicBezTo>
                    <a:pt x="428" y="0"/>
                    <a:pt x="0" y="427"/>
                    <a:pt x="0" y="955"/>
                  </a:cubicBezTo>
                  <a:lnTo>
                    <a:pt x="0" y="6687"/>
                  </a:lnTo>
                  <a:cubicBezTo>
                    <a:pt x="0" y="7214"/>
                    <a:pt x="428" y="7278"/>
                    <a:pt x="955" y="7278"/>
                  </a:cubicBezTo>
                  <a:lnTo>
                    <a:pt x="1537" y="7278"/>
                  </a:lnTo>
                  <a:cubicBezTo>
                    <a:pt x="2065" y="7278"/>
                    <a:pt x="2492" y="7214"/>
                    <a:pt x="2492" y="6687"/>
                  </a:cubicBezTo>
                  <a:lnTo>
                    <a:pt x="2492" y="955"/>
                  </a:lnTo>
                  <a:cubicBezTo>
                    <a:pt x="2492" y="427"/>
                    <a:pt x="2065" y="0"/>
                    <a:pt x="1537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497625" y="3643775"/>
              <a:ext cx="62300" cy="255425"/>
            </a:xfrm>
            <a:custGeom>
              <a:rect b="b" l="l" r="r" t="t"/>
              <a:pathLst>
                <a:path extrusionOk="0" h="10217" w="2492">
                  <a:moveTo>
                    <a:pt x="955" y="1"/>
                  </a:moveTo>
                  <a:cubicBezTo>
                    <a:pt x="428" y="1"/>
                    <a:pt x="1" y="430"/>
                    <a:pt x="1" y="956"/>
                  </a:cubicBezTo>
                  <a:lnTo>
                    <a:pt x="1" y="9625"/>
                  </a:lnTo>
                  <a:cubicBezTo>
                    <a:pt x="1" y="10153"/>
                    <a:pt x="428" y="10217"/>
                    <a:pt x="955" y="10217"/>
                  </a:cubicBezTo>
                  <a:lnTo>
                    <a:pt x="1537" y="10217"/>
                  </a:lnTo>
                  <a:cubicBezTo>
                    <a:pt x="2065" y="10217"/>
                    <a:pt x="2492" y="10153"/>
                    <a:pt x="2492" y="9625"/>
                  </a:cubicBezTo>
                  <a:lnTo>
                    <a:pt x="2492" y="956"/>
                  </a:lnTo>
                  <a:cubicBezTo>
                    <a:pt x="2492" y="430"/>
                    <a:pt x="2065" y="1"/>
                    <a:pt x="1537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453075" y="3848325"/>
              <a:ext cx="151425" cy="86850"/>
            </a:xfrm>
            <a:custGeom>
              <a:rect b="b" l="l" r="r" t="t"/>
              <a:pathLst>
                <a:path extrusionOk="0" h="3474" w="6057">
                  <a:moveTo>
                    <a:pt x="361" y="0"/>
                  </a:moveTo>
                  <a:cubicBezTo>
                    <a:pt x="162" y="0"/>
                    <a:pt x="0" y="162"/>
                    <a:pt x="0" y="363"/>
                  </a:cubicBezTo>
                  <a:lnTo>
                    <a:pt x="0" y="3113"/>
                  </a:lnTo>
                  <a:cubicBezTo>
                    <a:pt x="0" y="3311"/>
                    <a:pt x="162" y="3473"/>
                    <a:pt x="361" y="3473"/>
                  </a:cubicBezTo>
                  <a:lnTo>
                    <a:pt x="5695" y="3473"/>
                  </a:lnTo>
                  <a:cubicBezTo>
                    <a:pt x="5894" y="3473"/>
                    <a:pt x="6056" y="3311"/>
                    <a:pt x="6056" y="3113"/>
                  </a:cubicBezTo>
                  <a:lnTo>
                    <a:pt x="6056" y="361"/>
                  </a:lnTo>
                  <a:cubicBezTo>
                    <a:pt x="6056" y="162"/>
                    <a:pt x="5894" y="0"/>
                    <a:pt x="5695" y="0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301875" y="4014425"/>
              <a:ext cx="453825" cy="24550"/>
            </a:xfrm>
            <a:custGeom>
              <a:rect b="b" l="l" r="r" t="t"/>
              <a:pathLst>
                <a:path extrusionOk="0" h="982" w="18153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lnTo>
                    <a:pt x="0" y="529"/>
                  </a:lnTo>
                  <a:cubicBezTo>
                    <a:pt x="0" y="730"/>
                    <a:pt x="160" y="892"/>
                    <a:pt x="361" y="897"/>
                  </a:cubicBezTo>
                  <a:cubicBezTo>
                    <a:pt x="3267" y="953"/>
                    <a:pt x="6173" y="981"/>
                    <a:pt x="9078" y="981"/>
                  </a:cubicBezTo>
                  <a:cubicBezTo>
                    <a:pt x="11983" y="981"/>
                    <a:pt x="14888" y="953"/>
                    <a:pt x="17792" y="897"/>
                  </a:cubicBezTo>
                  <a:cubicBezTo>
                    <a:pt x="17990" y="892"/>
                    <a:pt x="18152" y="730"/>
                    <a:pt x="18152" y="529"/>
                  </a:cubicBezTo>
                  <a:lnTo>
                    <a:pt x="18152" y="362"/>
                  </a:lnTo>
                  <a:cubicBezTo>
                    <a:pt x="18152" y="163"/>
                    <a:pt x="17993" y="1"/>
                    <a:pt x="17794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301750" y="4141175"/>
              <a:ext cx="454050" cy="37350"/>
            </a:xfrm>
            <a:custGeom>
              <a:rect b="b" l="l" r="r" t="t"/>
              <a:pathLst>
                <a:path extrusionOk="0" h="1494" w="18162">
                  <a:moveTo>
                    <a:pt x="316" y="1"/>
                  </a:moveTo>
                  <a:cubicBezTo>
                    <a:pt x="145" y="1"/>
                    <a:pt x="1" y="144"/>
                    <a:pt x="5" y="321"/>
                  </a:cubicBezTo>
                  <a:lnTo>
                    <a:pt x="5" y="491"/>
                  </a:lnTo>
                  <a:cubicBezTo>
                    <a:pt x="10" y="694"/>
                    <a:pt x="162" y="869"/>
                    <a:pt x="364" y="901"/>
                  </a:cubicBezTo>
                  <a:cubicBezTo>
                    <a:pt x="3256" y="1296"/>
                    <a:pt x="6169" y="1493"/>
                    <a:pt x="9081" y="1493"/>
                  </a:cubicBezTo>
                  <a:cubicBezTo>
                    <a:pt x="11994" y="1493"/>
                    <a:pt x="14906" y="1296"/>
                    <a:pt x="17799" y="901"/>
                  </a:cubicBezTo>
                  <a:cubicBezTo>
                    <a:pt x="18000" y="866"/>
                    <a:pt x="18150" y="694"/>
                    <a:pt x="18157" y="491"/>
                  </a:cubicBezTo>
                  <a:lnTo>
                    <a:pt x="18157" y="321"/>
                  </a:lnTo>
                  <a:cubicBezTo>
                    <a:pt x="18162" y="144"/>
                    <a:pt x="18018" y="1"/>
                    <a:pt x="17845" y="1"/>
                  </a:cubicBezTo>
                  <a:cubicBezTo>
                    <a:pt x="17829" y="1"/>
                    <a:pt x="17813" y="2"/>
                    <a:pt x="17797" y="5"/>
                  </a:cubicBezTo>
                  <a:cubicBezTo>
                    <a:pt x="14901" y="343"/>
                    <a:pt x="11991" y="513"/>
                    <a:pt x="9081" y="513"/>
                  </a:cubicBezTo>
                  <a:cubicBezTo>
                    <a:pt x="6171" y="513"/>
                    <a:pt x="3260" y="343"/>
                    <a:pt x="364" y="5"/>
                  </a:cubicBezTo>
                  <a:cubicBezTo>
                    <a:pt x="347" y="2"/>
                    <a:pt x="332" y="1"/>
                    <a:pt x="316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416450" y="4021625"/>
              <a:ext cx="22400" cy="146700"/>
            </a:xfrm>
            <a:custGeom>
              <a:rect b="b" l="l" r="r" t="t"/>
              <a:pathLst>
                <a:path extrusionOk="0" h="5868" w="896">
                  <a:moveTo>
                    <a:pt x="368" y="0"/>
                  </a:moveTo>
                  <a:cubicBezTo>
                    <a:pt x="169" y="0"/>
                    <a:pt x="7" y="172"/>
                    <a:pt x="7" y="388"/>
                  </a:cubicBezTo>
                  <a:cubicBezTo>
                    <a:pt x="5" y="2170"/>
                    <a:pt x="2" y="3662"/>
                    <a:pt x="0" y="5444"/>
                  </a:cubicBezTo>
                  <a:cubicBezTo>
                    <a:pt x="0" y="5658"/>
                    <a:pt x="162" y="5845"/>
                    <a:pt x="361" y="5857"/>
                  </a:cubicBezTo>
                  <a:cubicBezTo>
                    <a:pt x="415" y="5859"/>
                    <a:pt x="471" y="5864"/>
                    <a:pt x="528" y="5867"/>
                  </a:cubicBezTo>
                  <a:cubicBezTo>
                    <a:pt x="535" y="5867"/>
                    <a:pt x="542" y="5867"/>
                    <a:pt x="548" y="5867"/>
                  </a:cubicBezTo>
                  <a:cubicBezTo>
                    <a:pt x="738" y="5867"/>
                    <a:pt x="889" y="5705"/>
                    <a:pt x="889" y="5496"/>
                  </a:cubicBezTo>
                  <a:cubicBezTo>
                    <a:pt x="891" y="3697"/>
                    <a:pt x="893" y="2190"/>
                    <a:pt x="896" y="393"/>
                  </a:cubicBezTo>
                  <a:cubicBezTo>
                    <a:pt x="896" y="174"/>
                    <a:pt x="734" y="0"/>
                    <a:pt x="535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618700" y="4021625"/>
              <a:ext cx="22425" cy="146700"/>
            </a:xfrm>
            <a:custGeom>
              <a:rect b="b" l="l" r="r" t="t"/>
              <a:pathLst>
                <a:path extrusionOk="0" h="5868" w="897">
                  <a:moveTo>
                    <a:pt x="361" y="0"/>
                  </a:moveTo>
                  <a:cubicBezTo>
                    <a:pt x="163" y="0"/>
                    <a:pt x="1" y="174"/>
                    <a:pt x="1" y="393"/>
                  </a:cubicBezTo>
                  <a:cubicBezTo>
                    <a:pt x="3" y="2190"/>
                    <a:pt x="5" y="3697"/>
                    <a:pt x="8" y="5496"/>
                  </a:cubicBezTo>
                  <a:cubicBezTo>
                    <a:pt x="8" y="5705"/>
                    <a:pt x="157" y="5867"/>
                    <a:pt x="348" y="5867"/>
                  </a:cubicBezTo>
                  <a:cubicBezTo>
                    <a:pt x="355" y="5867"/>
                    <a:pt x="362" y="5867"/>
                    <a:pt x="369" y="5867"/>
                  </a:cubicBezTo>
                  <a:lnTo>
                    <a:pt x="536" y="5857"/>
                  </a:lnTo>
                  <a:cubicBezTo>
                    <a:pt x="734" y="5845"/>
                    <a:pt x="897" y="5660"/>
                    <a:pt x="897" y="5444"/>
                  </a:cubicBezTo>
                  <a:cubicBezTo>
                    <a:pt x="894" y="3662"/>
                    <a:pt x="892" y="2170"/>
                    <a:pt x="889" y="388"/>
                  </a:cubicBezTo>
                  <a:cubicBezTo>
                    <a:pt x="889" y="172"/>
                    <a:pt x="727" y="0"/>
                    <a:pt x="528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301875" y="4014425"/>
              <a:ext cx="22300" cy="147825"/>
            </a:xfrm>
            <a:custGeom>
              <a:rect b="b" l="l" r="r" t="t"/>
              <a:pathLst>
                <a:path extrusionOk="0" h="5913" w="892">
                  <a:moveTo>
                    <a:pt x="361" y="1"/>
                  </a:moveTo>
                  <a:cubicBezTo>
                    <a:pt x="162" y="1"/>
                    <a:pt x="0" y="163"/>
                    <a:pt x="0" y="362"/>
                  </a:cubicBezTo>
                  <a:lnTo>
                    <a:pt x="0" y="5475"/>
                  </a:lnTo>
                  <a:cubicBezTo>
                    <a:pt x="5" y="5681"/>
                    <a:pt x="157" y="5853"/>
                    <a:pt x="359" y="5885"/>
                  </a:cubicBezTo>
                  <a:lnTo>
                    <a:pt x="525" y="5909"/>
                  </a:lnTo>
                  <a:cubicBezTo>
                    <a:pt x="542" y="5911"/>
                    <a:pt x="557" y="5912"/>
                    <a:pt x="573" y="5912"/>
                  </a:cubicBezTo>
                  <a:cubicBezTo>
                    <a:pt x="749" y="5912"/>
                    <a:pt x="884" y="5775"/>
                    <a:pt x="884" y="5588"/>
                  </a:cubicBezTo>
                  <a:cubicBezTo>
                    <a:pt x="886" y="3752"/>
                    <a:pt x="889" y="2205"/>
                    <a:pt x="889" y="369"/>
                  </a:cubicBezTo>
                  <a:cubicBezTo>
                    <a:pt x="891" y="168"/>
                    <a:pt x="729" y="3"/>
                    <a:pt x="52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733400" y="4014425"/>
              <a:ext cx="22300" cy="147800"/>
            </a:xfrm>
            <a:custGeom>
              <a:rect b="b" l="l" r="r" t="t"/>
              <a:pathLst>
                <a:path extrusionOk="0" h="5912" w="892">
                  <a:moveTo>
                    <a:pt x="364" y="1"/>
                  </a:moveTo>
                  <a:cubicBezTo>
                    <a:pt x="162" y="1"/>
                    <a:pt x="0" y="168"/>
                    <a:pt x="3" y="369"/>
                  </a:cubicBezTo>
                  <a:cubicBezTo>
                    <a:pt x="3" y="2205"/>
                    <a:pt x="5" y="3752"/>
                    <a:pt x="5" y="5588"/>
                  </a:cubicBezTo>
                  <a:cubicBezTo>
                    <a:pt x="5" y="5776"/>
                    <a:pt x="144" y="5912"/>
                    <a:pt x="322" y="5912"/>
                  </a:cubicBezTo>
                  <a:cubicBezTo>
                    <a:pt x="336" y="5912"/>
                    <a:pt x="351" y="5911"/>
                    <a:pt x="366" y="5909"/>
                  </a:cubicBezTo>
                  <a:lnTo>
                    <a:pt x="533" y="5887"/>
                  </a:lnTo>
                  <a:cubicBezTo>
                    <a:pt x="737" y="5855"/>
                    <a:pt x="886" y="5681"/>
                    <a:pt x="891" y="5477"/>
                  </a:cubicBezTo>
                  <a:lnTo>
                    <a:pt x="891" y="362"/>
                  </a:lnTo>
                  <a:cubicBezTo>
                    <a:pt x="891" y="163"/>
                    <a:pt x="732" y="1"/>
                    <a:pt x="533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303025" y="4433700"/>
              <a:ext cx="458200" cy="382575"/>
            </a:xfrm>
            <a:custGeom>
              <a:rect b="b" l="l" r="r" t="t"/>
              <a:pathLst>
                <a:path extrusionOk="0" h="15303" w="18328">
                  <a:moveTo>
                    <a:pt x="8863" y="0"/>
                  </a:moveTo>
                  <a:cubicBezTo>
                    <a:pt x="5532" y="0"/>
                    <a:pt x="2457" y="927"/>
                    <a:pt x="1" y="2158"/>
                  </a:cubicBezTo>
                  <a:cubicBezTo>
                    <a:pt x="428" y="2931"/>
                    <a:pt x="2568" y="7288"/>
                    <a:pt x="180" y="13160"/>
                  </a:cubicBezTo>
                  <a:cubicBezTo>
                    <a:pt x="2608" y="14362"/>
                    <a:pt x="5624" y="15246"/>
                    <a:pt x="8904" y="15300"/>
                  </a:cubicBezTo>
                  <a:cubicBezTo>
                    <a:pt x="9001" y="15302"/>
                    <a:pt x="9099" y="15302"/>
                    <a:pt x="9196" y="15302"/>
                  </a:cubicBezTo>
                  <a:cubicBezTo>
                    <a:pt x="12403" y="15302"/>
                    <a:pt x="15374" y="14445"/>
                    <a:pt x="17782" y="13280"/>
                  </a:cubicBezTo>
                  <a:cubicBezTo>
                    <a:pt x="15671" y="7497"/>
                    <a:pt x="17790" y="3297"/>
                    <a:pt x="18327" y="2371"/>
                  </a:cubicBezTo>
                  <a:cubicBezTo>
                    <a:pt x="15828" y="1056"/>
                    <a:pt x="12642" y="61"/>
                    <a:pt x="9157" y="3"/>
                  </a:cubicBezTo>
                  <a:cubicBezTo>
                    <a:pt x="9059" y="1"/>
                    <a:pt x="8961" y="0"/>
                    <a:pt x="8863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1779725" y="4528675"/>
              <a:ext cx="117225" cy="195250"/>
            </a:xfrm>
            <a:custGeom>
              <a:rect b="b" l="l" r="r" t="t"/>
              <a:pathLst>
                <a:path extrusionOk="0" h="7810" w="4689">
                  <a:moveTo>
                    <a:pt x="1549" y="1"/>
                  </a:moveTo>
                  <a:cubicBezTo>
                    <a:pt x="1" y="3715"/>
                    <a:pt x="1221" y="7036"/>
                    <a:pt x="1549" y="7809"/>
                  </a:cubicBezTo>
                  <a:cubicBezTo>
                    <a:pt x="3491" y="6422"/>
                    <a:pt x="4657" y="4969"/>
                    <a:pt x="4672" y="4095"/>
                  </a:cubicBezTo>
                  <a:cubicBezTo>
                    <a:pt x="4689" y="3018"/>
                    <a:pt x="3523" y="1452"/>
                    <a:pt x="1549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1160600" y="4522175"/>
              <a:ext cx="120125" cy="197625"/>
            </a:xfrm>
            <a:custGeom>
              <a:rect b="b" l="l" r="r" t="t"/>
              <a:pathLst>
                <a:path extrusionOk="0" h="7905" w="4805">
                  <a:moveTo>
                    <a:pt x="3359" y="1"/>
                  </a:moveTo>
                  <a:lnTo>
                    <a:pt x="3359" y="1"/>
                  </a:lnTo>
                  <a:cubicBezTo>
                    <a:pt x="1287" y="1432"/>
                    <a:pt x="32" y="2961"/>
                    <a:pt x="18" y="3869"/>
                  </a:cubicBezTo>
                  <a:cubicBezTo>
                    <a:pt x="1" y="4932"/>
                    <a:pt x="1135" y="6469"/>
                    <a:pt x="3059" y="7905"/>
                  </a:cubicBezTo>
                  <a:cubicBezTo>
                    <a:pt x="3413" y="7159"/>
                    <a:pt x="4804" y="3830"/>
                    <a:pt x="3359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694800" y="4492975"/>
              <a:ext cx="123675" cy="272725"/>
            </a:xfrm>
            <a:custGeom>
              <a:rect b="b" l="l" r="r" t="t"/>
              <a:pathLst>
                <a:path extrusionOk="0" h="10909" w="4947">
                  <a:moveTo>
                    <a:pt x="2656" y="0"/>
                  </a:moveTo>
                  <a:cubicBezTo>
                    <a:pt x="2119" y="926"/>
                    <a:pt x="0" y="5126"/>
                    <a:pt x="2111" y="10909"/>
                  </a:cubicBezTo>
                  <a:cubicBezTo>
                    <a:pt x="3103" y="10435"/>
                    <a:pt x="4051" y="9875"/>
                    <a:pt x="4946" y="9237"/>
                  </a:cubicBezTo>
                  <a:cubicBezTo>
                    <a:pt x="4618" y="8464"/>
                    <a:pt x="3398" y="5143"/>
                    <a:pt x="4946" y="1429"/>
                  </a:cubicBezTo>
                  <a:cubicBezTo>
                    <a:pt x="4220" y="896"/>
                    <a:pt x="3454" y="418"/>
                    <a:pt x="26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237075" y="4487625"/>
              <a:ext cx="130175" cy="275075"/>
            </a:xfrm>
            <a:custGeom>
              <a:rect b="b" l="l" r="r" t="t"/>
              <a:pathLst>
                <a:path extrusionOk="0" h="11003" w="5207">
                  <a:moveTo>
                    <a:pt x="2639" y="1"/>
                  </a:moveTo>
                  <a:cubicBezTo>
                    <a:pt x="1829" y="406"/>
                    <a:pt x="1046" y="867"/>
                    <a:pt x="300" y="1380"/>
                  </a:cubicBezTo>
                  <a:cubicBezTo>
                    <a:pt x="1745" y="5212"/>
                    <a:pt x="354" y="8541"/>
                    <a:pt x="0" y="9284"/>
                  </a:cubicBezTo>
                  <a:cubicBezTo>
                    <a:pt x="886" y="9942"/>
                    <a:pt x="1829" y="10517"/>
                    <a:pt x="2818" y="11003"/>
                  </a:cubicBezTo>
                  <a:cubicBezTo>
                    <a:pt x="5206" y="5131"/>
                    <a:pt x="3066" y="774"/>
                    <a:pt x="26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415400" y="4484325"/>
              <a:ext cx="242425" cy="41550"/>
            </a:xfrm>
            <a:custGeom>
              <a:rect b="b" l="l" r="r" t="t"/>
              <a:pathLst>
                <a:path extrusionOk="0" h="1662" w="9697">
                  <a:moveTo>
                    <a:pt x="5784" y="1"/>
                  </a:moveTo>
                  <a:cubicBezTo>
                    <a:pt x="4139" y="1"/>
                    <a:pt x="2151" y="204"/>
                    <a:pt x="319" y="935"/>
                  </a:cubicBezTo>
                  <a:cubicBezTo>
                    <a:pt x="0" y="1063"/>
                    <a:pt x="5" y="1517"/>
                    <a:pt x="327" y="1637"/>
                  </a:cubicBezTo>
                  <a:cubicBezTo>
                    <a:pt x="369" y="1653"/>
                    <a:pt x="414" y="1661"/>
                    <a:pt x="459" y="1661"/>
                  </a:cubicBezTo>
                  <a:cubicBezTo>
                    <a:pt x="506" y="1661"/>
                    <a:pt x="553" y="1653"/>
                    <a:pt x="597" y="1635"/>
                  </a:cubicBezTo>
                  <a:cubicBezTo>
                    <a:pt x="2309" y="951"/>
                    <a:pt x="4204" y="761"/>
                    <a:pt x="5780" y="761"/>
                  </a:cubicBezTo>
                  <a:cubicBezTo>
                    <a:pt x="7726" y="761"/>
                    <a:pt x="9184" y="1050"/>
                    <a:pt x="9210" y="1056"/>
                  </a:cubicBezTo>
                  <a:cubicBezTo>
                    <a:pt x="9235" y="1061"/>
                    <a:pt x="9261" y="1063"/>
                    <a:pt x="9286" y="1063"/>
                  </a:cubicBezTo>
                  <a:cubicBezTo>
                    <a:pt x="9461" y="1063"/>
                    <a:pt x="9618" y="940"/>
                    <a:pt x="9654" y="764"/>
                  </a:cubicBezTo>
                  <a:cubicBezTo>
                    <a:pt x="9696" y="560"/>
                    <a:pt x="9566" y="361"/>
                    <a:pt x="9362" y="319"/>
                  </a:cubicBezTo>
                  <a:cubicBezTo>
                    <a:pt x="9251" y="297"/>
                    <a:pt x="7767" y="1"/>
                    <a:pt x="57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32275" y="4475625"/>
              <a:ext cx="31750" cy="66725"/>
            </a:xfrm>
            <a:custGeom>
              <a:rect b="b" l="l" r="r" t="t"/>
              <a:pathLst>
                <a:path extrusionOk="0" h="2669" w="1270">
                  <a:moveTo>
                    <a:pt x="320" y="0"/>
                  </a:moveTo>
                  <a:cubicBezTo>
                    <a:pt x="264" y="0"/>
                    <a:pt x="207" y="17"/>
                    <a:pt x="157" y="51"/>
                  </a:cubicBezTo>
                  <a:cubicBezTo>
                    <a:pt x="32" y="142"/>
                    <a:pt x="0" y="316"/>
                    <a:pt x="91" y="444"/>
                  </a:cubicBezTo>
                  <a:cubicBezTo>
                    <a:pt x="693" y="1296"/>
                    <a:pt x="643" y="2356"/>
                    <a:pt x="643" y="2371"/>
                  </a:cubicBezTo>
                  <a:cubicBezTo>
                    <a:pt x="636" y="2494"/>
                    <a:pt x="710" y="2607"/>
                    <a:pt x="825" y="2651"/>
                  </a:cubicBezTo>
                  <a:cubicBezTo>
                    <a:pt x="852" y="2661"/>
                    <a:pt x="879" y="2665"/>
                    <a:pt x="909" y="2668"/>
                  </a:cubicBezTo>
                  <a:cubicBezTo>
                    <a:pt x="913" y="2668"/>
                    <a:pt x="918" y="2668"/>
                    <a:pt x="922" y="2668"/>
                  </a:cubicBezTo>
                  <a:cubicBezTo>
                    <a:pt x="1071" y="2668"/>
                    <a:pt x="1198" y="2553"/>
                    <a:pt x="1206" y="2403"/>
                  </a:cubicBezTo>
                  <a:cubicBezTo>
                    <a:pt x="1208" y="2351"/>
                    <a:pt x="1269" y="1136"/>
                    <a:pt x="550" y="120"/>
                  </a:cubicBezTo>
                  <a:cubicBezTo>
                    <a:pt x="496" y="42"/>
                    <a:pt x="409" y="0"/>
                    <a:pt x="3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474550" y="4468100"/>
              <a:ext cx="31625" cy="66575"/>
            </a:xfrm>
            <a:custGeom>
              <a:rect b="b" l="l" r="r" t="t"/>
              <a:pathLst>
                <a:path extrusionOk="0" h="2663" w="1265">
                  <a:moveTo>
                    <a:pt x="321" y="1"/>
                  </a:moveTo>
                  <a:cubicBezTo>
                    <a:pt x="264" y="1"/>
                    <a:pt x="207" y="18"/>
                    <a:pt x="158" y="53"/>
                  </a:cubicBezTo>
                  <a:cubicBezTo>
                    <a:pt x="32" y="141"/>
                    <a:pt x="1" y="313"/>
                    <a:pt x="86" y="441"/>
                  </a:cubicBezTo>
                  <a:cubicBezTo>
                    <a:pt x="685" y="1290"/>
                    <a:pt x="639" y="2350"/>
                    <a:pt x="639" y="2365"/>
                  </a:cubicBezTo>
                  <a:cubicBezTo>
                    <a:pt x="631" y="2488"/>
                    <a:pt x="705" y="2603"/>
                    <a:pt x="823" y="2645"/>
                  </a:cubicBezTo>
                  <a:lnTo>
                    <a:pt x="820" y="2645"/>
                  </a:lnTo>
                  <a:cubicBezTo>
                    <a:pt x="853" y="2657"/>
                    <a:pt x="886" y="2663"/>
                    <a:pt x="918" y="2663"/>
                  </a:cubicBezTo>
                  <a:cubicBezTo>
                    <a:pt x="1062" y="2663"/>
                    <a:pt x="1191" y="2551"/>
                    <a:pt x="1201" y="2397"/>
                  </a:cubicBezTo>
                  <a:cubicBezTo>
                    <a:pt x="1203" y="2345"/>
                    <a:pt x="1265" y="1130"/>
                    <a:pt x="545" y="114"/>
                  </a:cubicBezTo>
                  <a:cubicBezTo>
                    <a:pt x="491" y="40"/>
                    <a:pt x="406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518500" y="4463700"/>
              <a:ext cx="31200" cy="67250"/>
            </a:xfrm>
            <a:custGeom>
              <a:rect b="b" l="l" r="r" t="t"/>
              <a:pathLst>
                <a:path extrusionOk="0" h="2690" w="1248">
                  <a:moveTo>
                    <a:pt x="321" y="1"/>
                  </a:moveTo>
                  <a:cubicBezTo>
                    <a:pt x="268" y="1"/>
                    <a:pt x="214" y="16"/>
                    <a:pt x="167" y="47"/>
                  </a:cubicBezTo>
                  <a:cubicBezTo>
                    <a:pt x="34" y="135"/>
                    <a:pt x="0" y="312"/>
                    <a:pt x="91" y="442"/>
                  </a:cubicBezTo>
                  <a:cubicBezTo>
                    <a:pt x="663" y="1309"/>
                    <a:pt x="584" y="2364"/>
                    <a:pt x="584" y="2384"/>
                  </a:cubicBezTo>
                  <a:cubicBezTo>
                    <a:pt x="572" y="2509"/>
                    <a:pt x="646" y="2627"/>
                    <a:pt x="766" y="2671"/>
                  </a:cubicBezTo>
                  <a:cubicBezTo>
                    <a:pt x="788" y="2681"/>
                    <a:pt x="815" y="2686"/>
                    <a:pt x="840" y="2688"/>
                  </a:cubicBezTo>
                  <a:cubicBezTo>
                    <a:pt x="849" y="2689"/>
                    <a:pt x="857" y="2690"/>
                    <a:pt x="866" y="2690"/>
                  </a:cubicBezTo>
                  <a:cubicBezTo>
                    <a:pt x="1010" y="2690"/>
                    <a:pt x="1132" y="2579"/>
                    <a:pt x="1144" y="2433"/>
                  </a:cubicBezTo>
                  <a:cubicBezTo>
                    <a:pt x="1149" y="2381"/>
                    <a:pt x="1247" y="1169"/>
                    <a:pt x="560" y="131"/>
                  </a:cubicBezTo>
                  <a:cubicBezTo>
                    <a:pt x="505" y="46"/>
                    <a:pt x="414" y="1"/>
                    <a:pt x="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561375" y="4460975"/>
              <a:ext cx="29375" cy="67900"/>
            </a:xfrm>
            <a:custGeom>
              <a:rect b="b" l="l" r="r" t="t"/>
              <a:pathLst>
                <a:path extrusionOk="0" h="2716" w="1175">
                  <a:moveTo>
                    <a:pt x="322" y="0"/>
                  </a:moveTo>
                  <a:cubicBezTo>
                    <a:pt x="276" y="0"/>
                    <a:pt x="228" y="12"/>
                    <a:pt x="185" y="36"/>
                  </a:cubicBezTo>
                  <a:cubicBezTo>
                    <a:pt x="50" y="112"/>
                    <a:pt x="1" y="281"/>
                    <a:pt x="75" y="416"/>
                  </a:cubicBezTo>
                  <a:cubicBezTo>
                    <a:pt x="583" y="1325"/>
                    <a:pt x="426" y="2370"/>
                    <a:pt x="423" y="2390"/>
                  </a:cubicBezTo>
                  <a:cubicBezTo>
                    <a:pt x="401" y="2522"/>
                    <a:pt x="475" y="2650"/>
                    <a:pt x="602" y="2699"/>
                  </a:cubicBezTo>
                  <a:cubicBezTo>
                    <a:pt x="619" y="2704"/>
                    <a:pt x="637" y="2709"/>
                    <a:pt x="654" y="2711"/>
                  </a:cubicBezTo>
                  <a:cubicBezTo>
                    <a:pt x="669" y="2714"/>
                    <a:pt x="684" y="2715"/>
                    <a:pt x="699" y="2715"/>
                  </a:cubicBezTo>
                  <a:cubicBezTo>
                    <a:pt x="836" y="2715"/>
                    <a:pt x="956" y="2618"/>
                    <a:pt x="978" y="2478"/>
                  </a:cubicBezTo>
                  <a:cubicBezTo>
                    <a:pt x="988" y="2429"/>
                    <a:pt x="1174" y="1226"/>
                    <a:pt x="565" y="139"/>
                  </a:cubicBezTo>
                  <a:cubicBezTo>
                    <a:pt x="514" y="50"/>
                    <a:pt x="419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604775" y="4461775"/>
              <a:ext cx="27325" cy="68625"/>
            </a:xfrm>
            <a:custGeom>
              <a:rect b="b" l="l" r="r" t="t"/>
              <a:pathLst>
                <a:path extrusionOk="0" h="2745" w="1093">
                  <a:moveTo>
                    <a:pt x="322" y="1"/>
                  </a:moveTo>
                  <a:cubicBezTo>
                    <a:pt x="283" y="1"/>
                    <a:pt x="244" y="9"/>
                    <a:pt x="207" y="26"/>
                  </a:cubicBezTo>
                  <a:cubicBezTo>
                    <a:pt x="64" y="90"/>
                    <a:pt x="0" y="257"/>
                    <a:pt x="67" y="399"/>
                  </a:cubicBezTo>
                  <a:cubicBezTo>
                    <a:pt x="496" y="1349"/>
                    <a:pt x="248" y="2382"/>
                    <a:pt x="246" y="2392"/>
                  </a:cubicBezTo>
                  <a:cubicBezTo>
                    <a:pt x="209" y="2532"/>
                    <a:pt x="285" y="2674"/>
                    <a:pt x="418" y="2726"/>
                  </a:cubicBezTo>
                  <a:cubicBezTo>
                    <a:pt x="427" y="2728"/>
                    <a:pt x="440" y="2733"/>
                    <a:pt x="450" y="2736"/>
                  </a:cubicBezTo>
                  <a:cubicBezTo>
                    <a:pt x="472" y="2741"/>
                    <a:pt x="495" y="2744"/>
                    <a:pt x="517" y="2744"/>
                  </a:cubicBezTo>
                  <a:cubicBezTo>
                    <a:pt x="643" y="2744"/>
                    <a:pt x="759" y="2659"/>
                    <a:pt x="791" y="2532"/>
                  </a:cubicBezTo>
                  <a:cubicBezTo>
                    <a:pt x="803" y="2481"/>
                    <a:pt x="1093" y="1300"/>
                    <a:pt x="580" y="166"/>
                  </a:cubicBezTo>
                  <a:cubicBezTo>
                    <a:pt x="531" y="62"/>
                    <a:pt x="42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160600" y="4605025"/>
              <a:ext cx="735750" cy="211250"/>
            </a:xfrm>
            <a:custGeom>
              <a:rect b="b" l="l" r="r" t="t"/>
              <a:pathLst>
                <a:path extrusionOk="0" h="8450" w="29430">
                  <a:moveTo>
                    <a:pt x="148" y="1"/>
                  </a:moveTo>
                  <a:cubicBezTo>
                    <a:pt x="72" y="175"/>
                    <a:pt x="28" y="364"/>
                    <a:pt x="18" y="555"/>
                  </a:cubicBezTo>
                  <a:cubicBezTo>
                    <a:pt x="1" y="1618"/>
                    <a:pt x="1135" y="3155"/>
                    <a:pt x="3057" y="4591"/>
                  </a:cubicBezTo>
                  <a:cubicBezTo>
                    <a:pt x="3945" y="5246"/>
                    <a:pt x="4888" y="5821"/>
                    <a:pt x="5877" y="6307"/>
                  </a:cubicBezTo>
                  <a:cubicBezTo>
                    <a:pt x="8305" y="7509"/>
                    <a:pt x="11321" y="8393"/>
                    <a:pt x="14601" y="8447"/>
                  </a:cubicBezTo>
                  <a:cubicBezTo>
                    <a:pt x="14698" y="8449"/>
                    <a:pt x="14796" y="8449"/>
                    <a:pt x="14893" y="8449"/>
                  </a:cubicBezTo>
                  <a:cubicBezTo>
                    <a:pt x="18100" y="8449"/>
                    <a:pt x="21071" y="7592"/>
                    <a:pt x="23479" y="6427"/>
                  </a:cubicBezTo>
                  <a:cubicBezTo>
                    <a:pt x="24471" y="5953"/>
                    <a:pt x="25419" y="5393"/>
                    <a:pt x="26314" y="4755"/>
                  </a:cubicBezTo>
                  <a:cubicBezTo>
                    <a:pt x="28185" y="3420"/>
                    <a:pt x="29334" y="2023"/>
                    <a:pt x="29429" y="1140"/>
                  </a:cubicBezTo>
                  <a:lnTo>
                    <a:pt x="29429" y="1140"/>
                  </a:lnTo>
                  <a:cubicBezTo>
                    <a:pt x="27596" y="2924"/>
                    <a:pt x="24861" y="3356"/>
                    <a:pt x="22372" y="4041"/>
                  </a:cubicBezTo>
                  <a:cubicBezTo>
                    <a:pt x="21064" y="4355"/>
                    <a:pt x="19861" y="4527"/>
                    <a:pt x="18560" y="4704"/>
                  </a:cubicBezTo>
                  <a:cubicBezTo>
                    <a:pt x="17512" y="4828"/>
                    <a:pt x="16496" y="4880"/>
                    <a:pt x="15455" y="4880"/>
                  </a:cubicBezTo>
                  <a:cubicBezTo>
                    <a:pt x="15165" y="4880"/>
                    <a:pt x="14872" y="4876"/>
                    <a:pt x="14576" y="4868"/>
                  </a:cubicBezTo>
                  <a:cubicBezTo>
                    <a:pt x="13830" y="4849"/>
                    <a:pt x="13155" y="4763"/>
                    <a:pt x="12384" y="4684"/>
                  </a:cubicBezTo>
                  <a:cubicBezTo>
                    <a:pt x="7824" y="4154"/>
                    <a:pt x="3825" y="2377"/>
                    <a:pt x="148" y="1"/>
                  </a:cubicBezTo>
                  <a:close/>
                </a:path>
              </a:pathLst>
            </a:custGeom>
            <a:solidFill>
              <a:srgbClr val="000000">
                <a:alpha val="26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715850" y="4447150"/>
              <a:ext cx="282600" cy="297350"/>
            </a:xfrm>
            <a:custGeom>
              <a:rect b="b" l="l" r="r" t="t"/>
              <a:pathLst>
                <a:path extrusionOk="0" h="11894" w="11304">
                  <a:moveTo>
                    <a:pt x="2843" y="1"/>
                  </a:moveTo>
                  <a:cubicBezTo>
                    <a:pt x="2222" y="1"/>
                    <a:pt x="1540" y="340"/>
                    <a:pt x="1493" y="947"/>
                  </a:cubicBezTo>
                  <a:cubicBezTo>
                    <a:pt x="1461" y="1315"/>
                    <a:pt x="1679" y="1657"/>
                    <a:pt x="1915" y="1939"/>
                  </a:cubicBezTo>
                  <a:cubicBezTo>
                    <a:pt x="2416" y="2538"/>
                    <a:pt x="3047" y="3016"/>
                    <a:pt x="3756" y="3343"/>
                  </a:cubicBezTo>
                  <a:cubicBezTo>
                    <a:pt x="3243" y="3135"/>
                    <a:pt x="2698" y="3028"/>
                    <a:pt x="2147" y="3028"/>
                  </a:cubicBezTo>
                  <a:cubicBezTo>
                    <a:pt x="2028" y="3028"/>
                    <a:pt x="1909" y="3033"/>
                    <a:pt x="1790" y="3043"/>
                  </a:cubicBezTo>
                  <a:cubicBezTo>
                    <a:pt x="1493" y="3068"/>
                    <a:pt x="1186" y="3129"/>
                    <a:pt x="948" y="3306"/>
                  </a:cubicBezTo>
                  <a:cubicBezTo>
                    <a:pt x="707" y="3483"/>
                    <a:pt x="553" y="3802"/>
                    <a:pt x="641" y="4087"/>
                  </a:cubicBezTo>
                  <a:cubicBezTo>
                    <a:pt x="712" y="4317"/>
                    <a:pt x="923" y="4475"/>
                    <a:pt x="1127" y="4607"/>
                  </a:cubicBezTo>
                  <a:cubicBezTo>
                    <a:pt x="1871" y="5091"/>
                    <a:pt x="2688" y="5447"/>
                    <a:pt x="3550" y="5660"/>
                  </a:cubicBezTo>
                  <a:cubicBezTo>
                    <a:pt x="3274" y="5632"/>
                    <a:pt x="2997" y="5619"/>
                    <a:pt x="2721" y="5619"/>
                  </a:cubicBezTo>
                  <a:cubicBezTo>
                    <a:pt x="2236" y="5619"/>
                    <a:pt x="1752" y="5661"/>
                    <a:pt x="1274" y="5744"/>
                  </a:cubicBezTo>
                  <a:cubicBezTo>
                    <a:pt x="931" y="5805"/>
                    <a:pt x="538" y="5933"/>
                    <a:pt x="422" y="6262"/>
                  </a:cubicBezTo>
                  <a:cubicBezTo>
                    <a:pt x="327" y="6532"/>
                    <a:pt x="472" y="6838"/>
                    <a:pt x="692" y="7018"/>
                  </a:cubicBezTo>
                  <a:cubicBezTo>
                    <a:pt x="916" y="7199"/>
                    <a:pt x="1198" y="7283"/>
                    <a:pt x="1473" y="7359"/>
                  </a:cubicBezTo>
                  <a:lnTo>
                    <a:pt x="2956" y="7781"/>
                  </a:lnTo>
                  <a:cubicBezTo>
                    <a:pt x="2462" y="8066"/>
                    <a:pt x="1861" y="8053"/>
                    <a:pt x="1301" y="8157"/>
                  </a:cubicBezTo>
                  <a:cubicBezTo>
                    <a:pt x="739" y="8260"/>
                    <a:pt x="130" y="8569"/>
                    <a:pt x="20" y="9126"/>
                  </a:cubicBezTo>
                  <a:cubicBezTo>
                    <a:pt x="0" y="9232"/>
                    <a:pt x="0" y="9345"/>
                    <a:pt x="49" y="9440"/>
                  </a:cubicBezTo>
                  <a:cubicBezTo>
                    <a:pt x="94" y="9529"/>
                    <a:pt x="177" y="9590"/>
                    <a:pt x="258" y="9649"/>
                  </a:cubicBezTo>
                  <a:cubicBezTo>
                    <a:pt x="690" y="9951"/>
                    <a:pt x="1171" y="10182"/>
                    <a:pt x="1679" y="10331"/>
                  </a:cubicBezTo>
                  <a:cubicBezTo>
                    <a:pt x="2403" y="10542"/>
                    <a:pt x="3174" y="10584"/>
                    <a:pt x="3891" y="10825"/>
                  </a:cubicBezTo>
                  <a:cubicBezTo>
                    <a:pt x="4588" y="11060"/>
                    <a:pt x="5214" y="11478"/>
                    <a:pt x="5916" y="11696"/>
                  </a:cubicBezTo>
                  <a:cubicBezTo>
                    <a:pt x="6389" y="11842"/>
                    <a:pt x="6878" y="11893"/>
                    <a:pt x="7373" y="11893"/>
                  </a:cubicBezTo>
                  <a:cubicBezTo>
                    <a:pt x="7943" y="11893"/>
                    <a:pt x="8519" y="11826"/>
                    <a:pt x="9085" y="11758"/>
                  </a:cubicBezTo>
                  <a:cubicBezTo>
                    <a:pt x="9311" y="11728"/>
                    <a:pt x="9544" y="11699"/>
                    <a:pt x="9745" y="11591"/>
                  </a:cubicBezTo>
                  <a:cubicBezTo>
                    <a:pt x="10251" y="11318"/>
                    <a:pt x="10386" y="10653"/>
                    <a:pt x="10366" y="10079"/>
                  </a:cubicBezTo>
                  <a:cubicBezTo>
                    <a:pt x="10342" y="9391"/>
                    <a:pt x="10612" y="6296"/>
                    <a:pt x="10612" y="6296"/>
                  </a:cubicBezTo>
                  <a:cubicBezTo>
                    <a:pt x="10612" y="6296"/>
                    <a:pt x="11304" y="3441"/>
                    <a:pt x="8702" y="2749"/>
                  </a:cubicBezTo>
                  <a:cubicBezTo>
                    <a:pt x="7732" y="2489"/>
                    <a:pt x="6746" y="1998"/>
                    <a:pt x="5872" y="1441"/>
                  </a:cubicBezTo>
                  <a:cubicBezTo>
                    <a:pt x="4956" y="856"/>
                    <a:pt x="4070" y="103"/>
                    <a:pt x="2990" y="7"/>
                  </a:cubicBezTo>
                  <a:cubicBezTo>
                    <a:pt x="2942" y="3"/>
                    <a:pt x="2893" y="1"/>
                    <a:pt x="2843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967150" y="4555775"/>
              <a:ext cx="231975" cy="190575"/>
            </a:xfrm>
            <a:custGeom>
              <a:rect b="b" l="l" r="r" t="t"/>
              <a:pathLst>
                <a:path extrusionOk="0" h="7623" w="9279">
                  <a:moveTo>
                    <a:pt x="509" y="1"/>
                  </a:moveTo>
                  <a:cubicBezTo>
                    <a:pt x="473" y="1"/>
                    <a:pt x="438" y="9"/>
                    <a:pt x="403" y="26"/>
                  </a:cubicBezTo>
                  <a:cubicBezTo>
                    <a:pt x="0" y="228"/>
                    <a:pt x="508" y="1367"/>
                    <a:pt x="633" y="1656"/>
                  </a:cubicBezTo>
                  <a:cubicBezTo>
                    <a:pt x="695" y="1799"/>
                    <a:pt x="766" y="1944"/>
                    <a:pt x="788" y="2096"/>
                  </a:cubicBezTo>
                  <a:cubicBezTo>
                    <a:pt x="810" y="2238"/>
                    <a:pt x="788" y="2383"/>
                    <a:pt x="771" y="2525"/>
                  </a:cubicBezTo>
                  <a:cubicBezTo>
                    <a:pt x="663" y="3377"/>
                    <a:pt x="609" y="4251"/>
                    <a:pt x="803" y="5086"/>
                  </a:cubicBezTo>
                  <a:cubicBezTo>
                    <a:pt x="999" y="5923"/>
                    <a:pt x="1468" y="6725"/>
                    <a:pt x="2204" y="7165"/>
                  </a:cubicBezTo>
                  <a:cubicBezTo>
                    <a:pt x="2825" y="7533"/>
                    <a:pt x="3552" y="7623"/>
                    <a:pt x="4275" y="7623"/>
                  </a:cubicBezTo>
                  <a:cubicBezTo>
                    <a:pt x="4664" y="7623"/>
                    <a:pt x="5052" y="7597"/>
                    <a:pt x="5422" y="7575"/>
                  </a:cubicBezTo>
                  <a:cubicBezTo>
                    <a:pt x="6458" y="7513"/>
                    <a:pt x="7496" y="7481"/>
                    <a:pt x="8533" y="7481"/>
                  </a:cubicBezTo>
                  <a:cubicBezTo>
                    <a:pt x="8782" y="7481"/>
                    <a:pt x="9030" y="7482"/>
                    <a:pt x="9279" y="7486"/>
                  </a:cubicBezTo>
                  <a:lnTo>
                    <a:pt x="9011" y="5390"/>
                  </a:lnTo>
                  <a:cubicBezTo>
                    <a:pt x="8952" y="4931"/>
                    <a:pt x="8893" y="4472"/>
                    <a:pt x="8788" y="4023"/>
                  </a:cubicBezTo>
                  <a:cubicBezTo>
                    <a:pt x="8596" y="3222"/>
                    <a:pt x="8253" y="2415"/>
                    <a:pt x="7590" y="1904"/>
                  </a:cubicBezTo>
                  <a:cubicBezTo>
                    <a:pt x="6942" y="1408"/>
                    <a:pt x="6139" y="1134"/>
                    <a:pt x="5344" y="984"/>
                  </a:cubicBezTo>
                  <a:cubicBezTo>
                    <a:pt x="4210" y="770"/>
                    <a:pt x="3041" y="778"/>
                    <a:pt x="1910" y="554"/>
                  </a:cubicBezTo>
                  <a:cubicBezTo>
                    <a:pt x="1615" y="498"/>
                    <a:pt x="1316" y="417"/>
                    <a:pt x="1043" y="284"/>
                  </a:cubicBezTo>
                  <a:cubicBezTo>
                    <a:pt x="891" y="208"/>
                    <a:pt x="696" y="1"/>
                    <a:pt x="509" y="1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903725" y="4529300"/>
              <a:ext cx="160775" cy="215450"/>
            </a:xfrm>
            <a:custGeom>
              <a:rect b="b" l="l" r="r" t="t"/>
              <a:pathLst>
                <a:path extrusionOk="0" h="8618" w="6431">
                  <a:moveTo>
                    <a:pt x="1245" y="0"/>
                  </a:moveTo>
                  <a:cubicBezTo>
                    <a:pt x="481" y="0"/>
                    <a:pt x="0" y="1491"/>
                    <a:pt x="151" y="2070"/>
                  </a:cubicBezTo>
                  <a:cubicBezTo>
                    <a:pt x="262" y="2487"/>
                    <a:pt x="561" y="2828"/>
                    <a:pt x="735" y="3221"/>
                  </a:cubicBezTo>
                  <a:cubicBezTo>
                    <a:pt x="1079" y="3999"/>
                    <a:pt x="910" y="4895"/>
                    <a:pt x="910" y="5747"/>
                  </a:cubicBezTo>
                  <a:cubicBezTo>
                    <a:pt x="910" y="6437"/>
                    <a:pt x="1027" y="7124"/>
                    <a:pt x="1258" y="7774"/>
                  </a:cubicBezTo>
                  <a:cubicBezTo>
                    <a:pt x="1320" y="7941"/>
                    <a:pt x="1391" y="8116"/>
                    <a:pt x="1526" y="8231"/>
                  </a:cubicBezTo>
                  <a:cubicBezTo>
                    <a:pt x="1763" y="8434"/>
                    <a:pt x="1900" y="8618"/>
                    <a:pt x="2166" y="8618"/>
                  </a:cubicBezTo>
                  <a:cubicBezTo>
                    <a:pt x="2203" y="8618"/>
                    <a:pt x="2242" y="8614"/>
                    <a:pt x="2284" y="8607"/>
                  </a:cubicBezTo>
                  <a:cubicBezTo>
                    <a:pt x="2691" y="8536"/>
                    <a:pt x="3262" y="8513"/>
                    <a:pt x="3843" y="8513"/>
                  </a:cubicBezTo>
                  <a:cubicBezTo>
                    <a:pt x="5004" y="8513"/>
                    <a:pt x="6204" y="8607"/>
                    <a:pt x="6204" y="8607"/>
                  </a:cubicBezTo>
                  <a:lnTo>
                    <a:pt x="6430" y="1805"/>
                  </a:lnTo>
                  <a:lnTo>
                    <a:pt x="6430" y="1805"/>
                  </a:lnTo>
                  <a:cubicBezTo>
                    <a:pt x="6335" y="1808"/>
                    <a:pt x="6235" y="1809"/>
                    <a:pt x="6132" y="1809"/>
                  </a:cubicBezTo>
                  <a:cubicBezTo>
                    <a:pt x="5085" y="1809"/>
                    <a:pt x="3701" y="1645"/>
                    <a:pt x="2979" y="995"/>
                  </a:cubicBezTo>
                  <a:cubicBezTo>
                    <a:pt x="2517" y="577"/>
                    <a:pt x="1889" y="23"/>
                    <a:pt x="1266" y="0"/>
                  </a:cubicBezTo>
                  <a:cubicBezTo>
                    <a:pt x="1259" y="0"/>
                    <a:pt x="1252" y="0"/>
                    <a:pt x="1245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122573" y="4423759"/>
              <a:ext cx="282675" cy="297375"/>
            </a:xfrm>
            <a:custGeom>
              <a:rect b="b" l="l" r="r" t="t"/>
              <a:pathLst>
                <a:path extrusionOk="0" h="11895" w="11307">
                  <a:moveTo>
                    <a:pt x="8461" y="0"/>
                  </a:moveTo>
                  <a:cubicBezTo>
                    <a:pt x="8412" y="0"/>
                    <a:pt x="8363" y="2"/>
                    <a:pt x="8315" y="7"/>
                  </a:cubicBezTo>
                  <a:cubicBezTo>
                    <a:pt x="7235" y="102"/>
                    <a:pt x="6349" y="856"/>
                    <a:pt x="5435" y="1440"/>
                  </a:cubicBezTo>
                  <a:cubicBezTo>
                    <a:pt x="4559" y="1997"/>
                    <a:pt x="3575" y="2491"/>
                    <a:pt x="2603" y="2748"/>
                  </a:cubicBezTo>
                  <a:cubicBezTo>
                    <a:pt x="1" y="3441"/>
                    <a:pt x="695" y="6298"/>
                    <a:pt x="695" y="6298"/>
                  </a:cubicBezTo>
                  <a:cubicBezTo>
                    <a:pt x="695" y="6298"/>
                    <a:pt x="963" y="9393"/>
                    <a:pt x="941" y="10080"/>
                  </a:cubicBezTo>
                  <a:cubicBezTo>
                    <a:pt x="921" y="10655"/>
                    <a:pt x="1054" y="11318"/>
                    <a:pt x="1559" y="11590"/>
                  </a:cubicBezTo>
                  <a:cubicBezTo>
                    <a:pt x="1761" y="11701"/>
                    <a:pt x="1994" y="11730"/>
                    <a:pt x="2222" y="11757"/>
                  </a:cubicBezTo>
                  <a:cubicBezTo>
                    <a:pt x="2786" y="11827"/>
                    <a:pt x="3362" y="11895"/>
                    <a:pt x="3931" y="11895"/>
                  </a:cubicBezTo>
                  <a:cubicBezTo>
                    <a:pt x="4426" y="11895"/>
                    <a:pt x="4917" y="11843"/>
                    <a:pt x="5391" y="11696"/>
                  </a:cubicBezTo>
                  <a:cubicBezTo>
                    <a:pt x="6093" y="11477"/>
                    <a:pt x="6719" y="11060"/>
                    <a:pt x="7416" y="10824"/>
                  </a:cubicBezTo>
                  <a:cubicBezTo>
                    <a:pt x="8133" y="10584"/>
                    <a:pt x="8901" y="10544"/>
                    <a:pt x="9628" y="10331"/>
                  </a:cubicBezTo>
                  <a:cubicBezTo>
                    <a:pt x="10134" y="10184"/>
                    <a:pt x="10615" y="9953"/>
                    <a:pt x="11049" y="9648"/>
                  </a:cubicBezTo>
                  <a:cubicBezTo>
                    <a:pt x="11130" y="9592"/>
                    <a:pt x="11211" y="9528"/>
                    <a:pt x="11258" y="9440"/>
                  </a:cubicBezTo>
                  <a:cubicBezTo>
                    <a:pt x="11307" y="9347"/>
                    <a:pt x="11307" y="9231"/>
                    <a:pt x="11285" y="9128"/>
                  </a:cubicBezTo>
                  <a:cubicBezTo>
                    <a:pt x="11174" y="8568"/>
                    <a:pt x="10566" y="8262"/>
                    <a:pt x="10006" y="8158"/>
                  </a:cubicBezTo>
                  <a:cubicBezTo>
                    <a:pt x="9444" y="8055"/>
                    <a:pt x="8842" y="8065"/>
                    <a:pt x="8349" y="7780"/>
                  </a:cubicBezTo>
                  <a:lnTo>
                    <a:pt x="9832" y="7361"/>
                  </a:lnTo>
                  <a:cubicBezTo>
                    <a:pt x="10107" y="7282"/>
                    <a:pt x="10391" y="7199"/>
                    <a:pt x="10612" y="7019"/>
                  </a:cubicBezTo>
                  <a:cubicBezTo>
                    <a:pt x="10833" y="6838"/>
                    <a:pt x="10978" y="6531"/>
                    <a:pt x="10885" y="6261"/>
                  </a:cubicBezTo>
                  <a:cubicBezTo>
                    <a:pt x="10767" y="5932"/>
                    <a:pt x="10374" y="5807"/>
                    <a:pt x="10031" y="5746"/>
                  </a:cubicBezTo>
                  <a:cubicBezTo>
                    <a:pt x="9551" y="5661"/>
                    <a:pt x="9066" y="5618"/>
                    <a:pt x="8581" y="5618"/>
                  </a:cubicBezTo>
                  <a:cubicBezTo>
                    <a:pt x="8305" y="5618"/>
                    <a:pt x="8030" y="5632"/>
                    <a:pt x="7755" y="5660"/>
                  </a:cubicBezTo>
                  <a:cubicBezTo>
                    <a:pt x="8617" y="5446"/>
                    <a:pt x="9436" y="5090"/>
                    <a:pt x="10180" y="4607"/>
                  </a:cubicBezTo>
                  <a:cubicBezTo>
                    <a:pt x="10384" y="4474"/>
                    <a:pt x="10593" y="4317"/>
                    <a:pt x="10666" y="4086"/>
                  </a:cubicBezTo>
                  <a:cubicBezTo>
                    <a:pt x="10752" y="3801"/>
                    <a:pt x="10598" y="3482"/>
                    <a:pt x="10359" y="3306"/>
                  </a:cubicBezTo>
                  <a:cubicBezTo>
                    <a:pt x="10119" y="3129"/>
                    <a:pt x="9814" y="3067"/>
                    <a:pt x="9517" y="3043"/>
                  </a:cubicBezTo>
                  <a:cubicBezTo>
                    <a:pt x="9400" y="3033"/>
                    <a:pt x="9283" y="3029"/>
                    <a:pt x="9166" y="3029"/>
                  </a:cubicBezTo>
                  <a:cubicBezTo>
                    <a:pt x="8613" y="3029"/>
                    <a:pt x="8063" y="3134"/>
                    <a:pt x="7549" y="3342"/>
                  </a:cubicBezTo>
                  <a:cubicBezTo>
                    <a:pt x="8261" y="3018"/>
                    <a:pt x="8889" y="2540"/>
                    <a:pt x="9390" y="1941"/>
                  </a:cubicBezTo>
                  <a:cubicBezTo>
                    <a:pt x="9628" y="1656"/>
                    <a:pt x="9844" y="1317"/>
                    <a:pt x="9814" y="949"/>
                  </a:cubicBezTo>
                  <a:cubicBezTo>
                    <a:pt x="9764" y="342"/>
                    <a:pt x="9082" y="0"/>
                    <a:pt x="846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890600" y="4554500"/>
              <a:ext cx="231975" cy="190575"/>
            </a:xfrm>
            <a:custGeom>
              <a:rect b="b" l="l" r="r" t="t"/>
              <a:pathLst>
                <a:path extrusionOk="0" h="7623" w="9279">
                  <a:moveTo>
                    <a:pt x="8770" y="0"/>
                  </a:moveTo>
                  <a:cubicBezTo>
                    <a:pt x="8584" y="0"/>
                    <a:pt x="8390" y="208"/>
                    <a:pt x="8235" y="284"/>
                  </a:cubicBezTo>
                  <a:cubicBezTo>
                    <a:pt x="7963" y="416"/>
                    <a:pt x="7666" y="497"/>
                    <a:pt x="7369" y="556"/>
                  </a:cubicBezTo>
                  <a:cubicBezTo>
                    <a:pt x="6237" y="779"/>
                    <a:pt x="5069" y="770"/>
                    <a:pt x="3935" y="983"/>
                  </a:cubicBezTo>
                  <a:cubicBezTo>
                    <a:pt x="3140" y="1133"/>
                    <a:pt x="2337" y="1408"/>
                    <a:pt x="1689" y="1904"/>
                  </a:cubicBezTo>
                  <a:cubicBezTo>
                    <a:pt x="1026" y="2412"/>
                    <a:pt x="682" y="3222"/>
                    <a:pt x="493" y="4022"/>
                  </a:cubicBezTo>
                  <a:cubicBezTo>
                    <a:pt x="385" y="4471"/>
                    <a:pt x="327" y="4930"/>
                    <a:pt x="270" y="5389"/>
                  </a:cubicBezTo>
                  <a:lnTo>
                    <a:pt x="0" y="7486"/>
                  </a:lnTo>
                  <a:cubicBezTo>
                    <a:pt x="257" y="7482"/>
                    <a:pt x="515" y="7480"/>
                    <a:pt x="772" y="7480"/>
                  </a:cubicBezTo>
                  <a:cubicBezTo>
                    <a:pt x="1801" y="7480"/>
                    <a:pt x="2829" y="7511"/>
                    <a:pt x="3856" y="7574"/>
                  </a:cubicBezTo>
                  <a:cubicBezTo>
                    <a:pt x="4227" y="7596"/>
                    <a:pt x="4616" y="7622"/>
                    <a:pt x="5005" y="7622"/>
                  </a:cubicBezTo>
                  <a:cubicBezTo>
                    <a:pt x="5728" y="7622"/>
                    <a:pt x="6454" y="7533"/>
                    <a:pt x="7074" y="7164"/>
                  </a:cubicBezTo>
                  <a:cubicBezTo>
                    <a:pt x="7811" y="6725"/>
                    <a:pt x="8282" y="5922"/>
                    <a:pt x="8476" y="5085"/>
                  </a:cubicBezTo>
                  <a:cubicBezTo>
                    <a:pt x="8670" y="4250"/>
                    <a:pt x="8618" y="3377"/>
                    <a:pt x="8508" y="2525"/>
                  </a:cubicBezTo>
                  <a:cubicBezTo>
                    <a:pt x="8491" y="2382"/>
                    <a:pt x="8471" y="2238"/>
                    <a:pt x="8491" y="2095"/>
                  </a:cubicBezTo>
                  <a:cubicBezTo>
                    <a:pt x="8513" y="1941"/>
                    <a:pt x="8584" y="1798"/>
                    <a:pt x="8645" y="1653"/>
                  </a:cubicBezTo>
                  <a:cubicBezTo>
                    <a:pt x="8771" y="1366"/>
                    <a:pt x="9279" y="227"/>
                    <a:pt x="8876" y="26"/>
                  </a:cubicBezTo>
                  <a:cubicBezTo>
                    <a:pt x="8841" y="8"/>
                    <a:pt x="8806" y="0"/>
                    <a:pt x="8770" y="0"/>
                  </a:cubicBezTo>
                  <a:close/>
                </a:path>
              </a:pathLst>
            </a:custGeom>
            <a:solidFill>
              <a:srgbClr val="CF7C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025300" y="4528000"/>
              <a:ext cx="160750" cy="215475"/>
            </a:xfrm>
            <a:custGeom>
              <a:rect b="b" l="l" r="r" t="t"/>
              <a:pathLst>
                <a:path extrusionOk="0" h="8619" w="6430">
                  <a:moveTo>
                    <a:pt x="5183" y="1"/>
                  </a:moveTo>
                  <a:cubicBezTo>
                    <a:pt x="5176" y="1"/>
                    <a:pt x="5169" y="1"/>
                    <a:pt x="5162" y="1"/>
                  </a:cubicBezTo>
                  <a:cubicBezTo>
                    <a:pt x="4541" y="25"/>
                    <a:pt x="3910" y="578"/>
                    <a:pt x="3451" y="995"/>
                  </a:cubicBezTo>
                  <a:cubicBezTo>
                    <a:pt x="2730" y="1647"/>
                    <a:pt x="1349" y="1810"/>
                    <a:pt x="301" y="1810"/>
                  </a:cubicBezTo>
                  <a:cubicBezTo>
                    <a:pt x="197" y="1810"/>
                    <a:pt x="96" y="1808"/>
                    <a:pt x="0" y="1805"/>
                  </a:cubicBezTo>
                  <a:lnTo>
                    <a:pt x="0" y="1805"/>
                  </a:lnTo>
                  <a:lnTo>
                    <a:pt x="226" y="8607"/>
                  </a:lnTo>
                  <a:cubicBezTo>
                    <a:pt x="226" y="8607"/>
                    <a:pt x="1426" y="8513"/>
                    <a:pt x="2587" y="8513"/>
                  </a:cubicBezTo>
                  <a:cubicBezTo>
                    <a:pt x="3167" y="8513"/>
                    <a:pt x="3738" y="8537"/>
                    <a:pt x="4143" y="8607"/>
                  </a:cubicBezTo>
                  <a:cubicBezTo>
                    <a:pt x="4186" y="8615"/>
                    <a:pt x="4226" y="8618"/>
                    <a:pt x="4263" y="8618"/>
                  </a:cubicBezTo>
                  <a:cubicBezTo>
                    <a:pt x="4529" y="8618"/>
                    <a:pt x="4667" y="8436"/>
                    <a:pt x="4902" y="8234"/>
                  </a:cubicBezTo>
                  <a:cubicBezTo>
                    <a:pt x="5037" y="8116"/>
                    <a:pt x="5111" y="7944"/>
                    <a:pt x="5170" y="7775"/>
                  </a:cubicBezTo>
                  <a:cubicBezTo>
                    <a:pt x="5400" y="7124"/>
                    <a:pt x="5518" y="6440"/>
                    <a:pt x="5521" y="5747"/>
                  </a:cubicBezTo>
                  <a:cubicBezTo>
                    <a:pt x="5521" y="4896"/>
                    <a:pt x="5349" y="4002"/>
                    <a:pt x="5695" y="3221"/>
                  </a:cubicBezTo>
                  <a:cubicBezTo>
                    <a:pt x="5869" y="2829"/>
                    <a:pt x="6169" y="2490"/>
                    <a:pt x="6277" y="2073"/>
                  </a:cubicBezTo>
                  <a:cubicBezTo>
                    <a:pt x="6430" y="1491"/>
                    <a:pt x="5949" y="1"/>
                    <a:pt x="5183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084375" y="3968200"/>
              <a:ext cx="162525" cy="216300"/>
            </a:xfrm>
            <a:custGeom>
              <a:rect b="b" l="l" r="r" t="t"/>
              <a:pathLst>
                <a:path extrusionOk="0" h="8652" w="6501">
                  <a:moveTo>
                    <a:pt x="5647" y="0"/>
                  </a:moveTo>
                  <a:cubicBezTo>
                    <a:pt x="4913" y="0"/>
                    <a:pt x="3912" y="416"/>
                    <a:pt x="3280" y="583"/>
                  </a:cubicBezTo>
                  <a:cubicBezTo>
                    <a:pt x="2637" y="753"/>
                    <a:pt x="1297" y="917"/>
                    <a:pt x="850" y="1482"/>
                  </a:cubicBezTo>
                  <a:cubicBezTo>
                    <a:pt x="87" y="2454"/>
                    <a:pt x="1" y="4140"/>
                    <a:pt x="236" y="5306"/>
                  </a:cubicBezTo>
                  <a:cubicBezTo>
                    <a:pt x="288" y="5559"/>
                    <a:pt x="369" y="5807"/>
                    <a:pt x="475" y="6045"/>
                  </a:cubicBezTo>
                  <a:cubicBezTo>
                    <a:pt x="956" y="7113"/>
                    <a:pt x="1945" y="7984"/>
                    <a:pt x="3000" y="8416"/>
                  </a:cubicBezTo>
                  <a:cubicBezTo>
                    <a:pt x="3386" y="8574"/>
                    <a:pt x="3767" y="8651"/>
                    <a:pt x="4125" y="8651"/>
                  </a:cubicBezTo>
                  <a:cubicBezTo>
                    <a:pt x="5204" y="8651"/>
                    <a:pt x="6084" y="7952"/>
                    <a:pt x="6314" y="6671"/>
                  </a:cubicBezTo>
                  <a:cubicBezTo>
                    <a:pt x="6501" y="5620"/>
                    <a:pt x="6167" y="4562"/>
                    <a:pt x="6039" y="3517"/>
                  </a:cubicBezTo>
                  <a:cubicBezTo>
                    <a:pt x="5897" y="2341"/>
                    <a:pt x="5995" y="1194"/>
                    <a:pt x="5948" y="28"/>
                  </a:cubicBezTo>
                  <a:cubicBezTo>
                    <a:pt x="5855" y="9"/>
                    <a:pt x="5754" y="0"/>
                    <a:pt x="5647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799250" y="3965350"/>
              <a:ext cx="140675" cy="186125"/>
            </a:xfrm>
            <a:custGeom>
              <a:rect b="b" l="l" r="r" t="t"/>
              <a:pathLst>
                <a:path extrusionOk="0" h="7445" w="5627">
                  <a:moveTo>
                    <a:pt x="1556" y="0"/>
                  </a:moveTo>
                  <a:cubicBezTo>
                    <a:pt x="643" y="0"/>
                    <a:pt x="710" y="1081"/>
                    <a:pt x="744" y="1812"/>
                  </a:cubicBezTo>
                  <a:cubicBezTo>
                    <a:pt x="795" y="2848"/>
                    <a:pt x="388" y="3736"/>
                    <a:pt x="160" y="4693"/>
                  </a:cubicBezTo>
                  <a:cubicBezTo>
                    <a:pt x="96" y="4959"/>
                    <a:pt x="49" y="5229"/>
                    <a:pt x="27" y="5501"/>
                  </a:cubicBezTo>
                  <a:cubicBezTo>
                    <a:pt x="0" y="5835"/>
                    <a:pt x="30" y="6181"/>
                    <a:pt x="174" y="6480"/>
                  </a:cubicBezTo>
                  <a:cubicBezTo>
                    <a:pt x="400" y="6944"/>
                    <a:pt x="881" y="7246"/>
                    <a:pt x="1385" y="7362"/>
                  </a:cubicBezTo>
                  <a:cubicBezTo>
                    <a:pt x="1628" y="7417"/>
                    <a:pt x="1877" y="7444"/>
                    <a:pt x="2127" y="7444"/>
                  </a:cubicBezTo>
                  <a:cubicBezTo>
                    <a:pt x="3434" y="7444"/>
                    <a:pt x="4756" y="6710"/>
                    <a:pt x="5287" y="5496"/>
                  </a:cubicBezTo>
                  <a:cubicBezTo>
                    <a:pt x="5570" y="4855"/>
                    <a:pt x="5626" y="4139"/>
                    <a:pt x="5612" y="3437"/>
                  </a:cubicBezTo>
                  <a:cubicBezTo>
                    <a:pt x="5585" y="2180"/>
                    <a:pt x="5084" y="1522"/>
                    <a:pt x="3962" y="1014"/>
                  </a:cubicBezTo>
                  <a:cubicBezTo>
                    <a:pt x="3243" y="687"/>
                    <a:pt x="2565" y="138"/>
                    <a:pt x="1768" y="17"/>
                  </a:cubicBezTo>
                  <a:cubicBezTo>
                    <a:pt x="1692" y="6"/>
                    <a:pt x="1621" y="0"/>
                    <a:pt x="1556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1" name="Google Shape;181;p27"/>
          <p:cNvCxnSpPr>
            <a:stCxn id="137" idx="3"/>
          </p:cNvCxnSpPr>
          <p:nvPr/>
        </p:nvCxnSpPr>
        <p:spPr>
          <a:xfrm>
            <a:off x="1871850" y="2171775"/>
            <a:ext cx="605700" cy="1814700"/>
          </a:xfrm>
          <a:prstGeom prst="curvedConnector4">
            <a:avLst>
              <a:gd fmla="val -39314" name="adj1"/>
              <a:gd fmla="val 67424" name="adj2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cxnSp>
        <p:nvCxnSpPr>
          <p:cNvPr id="182" name="Google Shape;182;p27"/>
          <p:cNvCxnSpPr>
            <a:endCxn id="137" idx="1"/>
          </p:cNvCxnSpPr>
          <p:nvPr/>
        </p:nvCxnSpPr>
        <p:spPr>
          <a:xfrm rot="-5400000">
            <a:off x="5929200" y="2846925"/>
            <a:ext cx="2018100" cy="667800"/>
          </a:xfrm>
          <a:prstGeom prst="curvedConnector4">
            <a:avLst>
              <a:gd fmla="val 34332" name="adj1"/>
              <a:gd fmla="val 135658" name="adj2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6"/>
          <p:cNvSpPr txBox="1"/>
          <p:nvPr>
            <p:ph idx="1" type="subTitle"/>
          </p:nvPr>
        </p:nvSpPr>
        <p:spPr>
          <a:xfrm>
            <a:off x="1183650" y="2389075"/>
            <a:ext cx="4374600" cy="5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 Extra Condensed SemiBold"/>
              <a:buChar char="➢"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Set database for Scripting and Data Migrati</a:t>
            </a: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</a:t>
            </a: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5" name="Google Shape;585;p36"/>
          <p:cNvPicPr preferRelativeResize="0"/>
          <p:nvPr/>
        </p:nvPicPr>
        <p:blipFill rotWithShape="1">
          <a:blip r:embed="rId3">
            <a:alphaModFix/>
          </a:blip>
          <a:srcRect b="0" l="52201" r="0" t="0"/>
          <a:stretch/>
        </p:blipFill>
        <p:spPr>
          <a:xfrm>
            <a:off x="1769050" y="537375"/>
            <a:ext cx="1548775" cy="16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6"/>
          <p:cNvSpPr txBox="1"/>
          <p:nvPr/>
        </p:nvSpPr>
        <p:spPr>
          <a:xfrm>
            <a:off x="3545900" y="1040325"/>
            <a:ext cx="54429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Fira Sans Extra Condensed SemiBold"/>
              <a:buChar char="➢"/>
            </a:pPr>
            <a:r>
              <a:rPr lang="en" sz="17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Creating an Outline: Conceptual &amp; ER diagram</a:t>
            </a:r>
            <a:endParaRPr sz="1900">
              <a:solidFill>
                <a:schemeClr val="dk1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  <p:pic>
        <p:nvPicPr>
          <p:cNvPr id="587" name="Google Shape;5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75" y="2443172"/>
            <a:ext cx="2724025" cy="104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/>
          <p:nvPr>
            <p:ph type="ctrTitle"/>
          </p:nvPr>
        </p:nvSpPr>
        <p:spPr>
          <a:xfrm>
            <a:off x="75625" y="49425"/>
            <a:ext cx="2692800" cy="3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Logical data model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593" name="Google Shape;59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525" y="594275"/>
            <a:ext cx="7605176" cy="403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"/>
          <p:cNvSpPr txBox="1"/>
          <p:nvPr>
            <p:ph type="ctrTitle"/>
          </p:nvPr>
        </p:nvSpPr>
        <p:spPr>
          <a:xfrm>
            <a:off x="0" y="0"/>
            <a:ext cx="35457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Conceptual Data Model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599" name="Google Shape;5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625" y="619050"/>
            <a:ext cx="7314974" cy="426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9"/>
          <p:cNvSpPr txBox="1"/>
          <p:nvPr>
            <p:ph type="title"/>
          </p:nvPr>
        </p:nvSpPr>
        <p:spPr>
          <a:xfrm>
            <a:off x="615276" y="393300"/>
            <a:ext cx="75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Quality Craftsmanship: Testing and </a:t>
            </a:r>
            <a:r>
              <a:rPr lang="en">
                <a:solidFill>
                  <a:srgbClr val="A61C00"/>
                </a:solidFill>
              </a:rPr>
              <a:t>Ensuring</a:t>
            </a:r>
            <a:r>
              <a:rPr lang="en">
                <a:solidFill>
                  <a:srgbClr val="A61C00"/>
                </a:solidFill>
              </a:rPr>
              <a:t> Excellence</a:t>
            </a:r>
            <a:endParaRPr>
              <a:solidFill>
                <a:srgbClr val="A61C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9"/>
          <p:cNvSpPr txBox="1"/>
          <p:nvPr/>
        </p:nvSpPr>
        <p:spPr>
          <a:xfrm>
            <a:off x="290250" y="1691050"/>
            <a:ext cx="191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Ensures each record is unique and identifiable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6" name="Google Shape;606;p39"/>
          <p:cNvSpPr txBox="1"/>
          <p:nvPr/>
        </p:nvSpPr>
        <p:spPr>
          <a:xfrm>
            <a:off x="180725" y="1167850"/>
            <a:ext cx="2027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Primary Key </a:t>
            </a:r>
            <a:r>
              <a:rPr b="1" lang="en" sz="2000">
                <a:solidFill>
                  <a:srgbClr val="37415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Constraint</a:t>
            </a:r>
            <a:endParaRPr b="1" sz="2000">
              <a:solidFill>
                <a:srgbClr val="37415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607" name="Google Shape;607;p39"/>
          <p:cNvSpPr txBox="1"/>
          <p:nvPr/>
        </p:nvSpPr>
        <p:spPr>
          <a:xfrm>
            <a:off x="364650" y="3194575"/>
            <a:ext cx="222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Guarantees referential integrity by linking tables correctly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8" name="Google Shape;608;p39"/>
          <p:cNvSpPr txBox="1"/>
          <p:nvPr/>
        </p:nvSpPr>
        <p:spPr>
          <a:xfrm>
            <a:off x="3490650" y="3738811"/>
            <a:ext cx="191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Confirms that all entries in a column satisfy a specified condition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09" name="Google Shape;609;p39"/>
          <p:cNvSpPr txBox="1"/>
          <p:nvPr/>
        </p:nvSpPr>
        <p:spPr>
          <a:xfrm>
            <a:off x="3508025" y="3291788"/>
            <a:ext cx="1748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Check </a:t>
            </a:r>
            <a:r>
              <a:rPr b="1" lang="en" sz="2000">
                <a:solidFill>
                  <a:srgbClr val="37415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Constraint</a:t>
            </a:r>
            <a:endParaRPr b="1" sz="2000">
              <a:solidFill>
                <a:srgbClr val="37415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610" name="Google Shape;610;p39"/>
          <p:cNvSpPr txBox="1"/>
          <p:nvPr/>
        </p:nvSpPr>
        <p:spPr>
          <a:xfrm>
            <a:off x="6308975" y="1665125"/>
            <a:ext cx="2792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Dictates the kind of data permitted in a column, such as integers or text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1" name="Google Shape;611;p39"/>
          <p:cNvSpPr txBox="1"/>
          <p:nvPr/>
        </p:nvSpPr>
        <p:spPr>
          <a:xfrm>
            <a:off x="6308975" y="1172888"/>
            <a:ext cx="2164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Data Type </a:t>
            </a:r>
            <a:r>
              <a:rPr b="1" lang="en" sz="2000">
                <a:solidFill>
                  <a:srgbClr val="37415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Constraint</a:t>
            </a:r>
            <a:endParaRPr b="1" sz="2000">
              <a:solidFill>
                <a:srgbClr val="37415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612" name="Google Shape;612;p39"/>
          <p:cNvSpPr txBox="1"/>
          <p:nvPr/>
        </p:nvSpPr>
        <p:spPr>
          <a:xfrm>
            <a:off x="6322975" y="3159175"/>
            <a:ext cx="23715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Prevents duplicate values in a column to maintain data uniqueness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13" name="Google Shape;613;p39"/>
          <p:cNvSpPr txBox="1"/>
          <p:nvPr/>
        </p:nvSpPr>
        <p:spPr>
          <a:xfrm>
            <a:off x="6322975" y="2643063"/>
            <a:ext cx="2164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Unique </a:t>
            </a:r>
            <a:r>
              <a:rPr b="1" lang="en" sz="2000">
                <a:solidFill>
                  <a:srgbClr val="37415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Constraint</a:t>
            </a:r>
            <a:endParaRPr b="1" sz="2000">
              <a:solidFill>
                <a:srgbClr val="37415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sp>
        <p:nvSpPr>
          <p:cNvPr id="614" name="Google Shape;614;p39"/>
          <p:cNvSpPr txBox="1"/>
          <p:nvPr/>
        </p:nvSpPr>
        <p:spPr>
          <a:xfrm>
            <a:off x="561725" y="2719275"/>
            <a:ext cx="2027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6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7415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Foreign Key Constraint</a:t>
            </a:r>
            <a:endParaRPr b="1" sz="2000">
              <a:solidFill>
                <a:srgbClr val="374151"/>
              </a:solidFill>
              <a:latin typeface="Big Shoulders Display"/>
              <a:ea typeface="Big Shoulders Display"/>
              <a:cs typeface="Big Shoulders Display"/>
              <a:sym typeface="Big Shoulders Display"/>
            </a:endParaRPr>
          </a:p>
        </p:txBody>
      </p:sp>
      <p:pic>
        <p:nvPicPr>
          <p:cNvPr id="615" name="Google Shape;6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550" y="1325300"/>
            <a:ext cx="27146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0"/>
          <p:cNvSpPr txBox="1"/>
          <p:nvPr>
            <p:ph type="title"/>
          </p:nvPr>
        </p:nvSpPr>
        <p:spPr>
          <a:xfrm>
            <a:off x="3" y="53075"/>
            <a:ext cx="330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Screenshots of QA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621" name="Google Shape;6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400"/>
            <a:ext cx="9144003" cy="239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1"/>
          <p:cNvSpPr txBox="1"/>
          <p:nvPr>
            <p:ph type="ctrTitle"/>
          </p:nvPr>
        </p:nvSpPr>
        <p:spPr>
          <a:xfrm>
            <a:off x="-290175" y="117075"/>
            <a:ext cx="5125500" cy="5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Bridging CRUD &amp; Visualizations</a:t>
            </a:r>
            <a:endParaRPr/>
          </a:p>
        </p:txBody>
      </p:sp>
      <p:sp>
        <p:nvSpPr>
          <p:cNvPr id="627" name="Google Shape;627;p41"/>
          <p:cNvSpPr txBox="1"/>
          <p:nvPr>
            <p:ph idx="1" type="subTitle"/>
          </p:nvPr>
        </p:nvSpPr>
        <p:spPr>
          <a:xfrm>
            <a:off x="65825" y="826700"/>
            <a:ext cx="5125500" cy="20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Fira Sans Extra Condensed SemiBold"/>
              <a:buAutoNum type="arabicPeriod"/>
            </a:pPr>
            <a:r>
              <a:rPr lang="en" sz="1300">
                <a:solidFill>
                  <a:srgbClr val="37415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Designed and implemented the Home Page, focusing on user-friendly interface and intuitive design.</a:t>
            </a:r>
            <a:endParaRPr sz="1300">
              <a:solidFill>
                <a:srgbClr val="37415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15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Fira Sans Extra Condensed SemiBold"/>
              <a:buAutoNum type="arabicPeriod"/>
            </a:pPr>
            <a:r>
              <a:rPr lang="en" sz="1300">
                <a:solidFill>
                  <a:srgbClr val="37415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Developed the Player Dashboard, incorporating advanced Create, Read, Update, and Delete (CRUD) operations using SQL for efficient data management.</a:t>
            </a:r>
            <a:endParaRPr sz="1300">
              <a:solidFill>
                <a:srgbClr val="37415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7415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Fira Sans Extra Condensed SemiBold"/>
              <a:buAutoNum type="arabicPeriod"/>
            </a:pPr>
            <a:r>
              <a:rPr lang="en" sz="1300">
                <a:solidFill>
                  <a:srgbClr val="37415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Created a streamlined Navigation Form, enhancing overall usability and navigation efficiency within the application.</a:t>
            </a:r>
            <a:endParaRPr sz="1300">
              <a:solidFill>
                <a:srgbClr val="37415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" name="Google Shape;628;p41"/>
          <p:cNvGrpSpPr/>
          <p:nvPr/>
        </p:nvGrpSpPr>
        <p:grpSpPr>
          <a:xfrm flipH="1">
            <a:off x="5362004" y="1327366"/>
            <a:ext cx="2742357" cy="3803561"/>
            <a:chOff x="845875" y="2400750"/>
            <a:chExt cx="942650" cy="1307425"/>
          </a:xfrm>
        </p:grpSpPr>
        <p:sp>
          <p:nvSpPr>
            <p:cNvPr id="629" name="Google Shape;629;p41"/>
            <p:cNvSpPr/>
            <p:nvPr/>
          </p:nvSpPr>
          <p:spPr>
            <a:xfrm>
              <a:off x="1758800" y="2513325"/>
              <a:ext cx="19400" cy="1035150"/>
            </a:xfrm>
            <a:custGeom>
              <a:rect b="b" l="l" r="r" t="t"/>
              <a:pathLst>
                <a:path extrusionOk="0" h="41406" w="776">
                  <a:moveTo>
                    <a:pt x="390" y="1"/>
                  </a:moveTo>
                  <a:cubicBezTo>
                    <a:pt x="181" y="1"/>
                    <a:pt x="1" y="168"/>
                    <a:pt x="1" y="385"/>
                  </a:cubicBezTo>
                  <a:lnTo>
                    <a:pt x="1" y="41308"/>
                  </a:lnTo>
                  <a:lnTo>
                    <a:pt x="775" y="41406"/>
                  </a:lnTo>
                  <a:lnTo>
                    <a:pt x="775" y="385"/>
                  </a:lnTo>
                  <a:cubicBezTo>
                    <a:pt x="775" y="194"/>
                    <a:pt x="631" y="29"/>
                    <a:pt x="435" y="3"/>
                  </a:cubicBezTo>
                  <a:cubicBezTo>
                    <a:pt x="420" y="1"/>
                    <a:pt x="405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866000" y="2956700"/>
              <a:ext cx="902525" cy="131825"/>
            </a:xfrm>
            <a:custGeom>
              <a:rect b="b" l="l" r="r" t="t"/>
              <a:pathLst>
                <a:path extrusionOk="0" h="5273" w="36101">
                  <a:moveTo>
                    <a:pt x="1" y="0"/>
                  </a:moveTo>
                  <a:lnTo>
                    <a:pt x="1" y="770"/>
                  </a:lnTo>
                  <a:lnTo>
                    <a:pt x="36100" y="5273"/>
                  </a:lnTo>
                  <a:lnTo>
                    <a:pt x="36100" y="44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748225" y="3512525"/>
              <a:ext cx="40300" cy="195650"/>
            </a:xfrm>
            <a:custGeom>
              <a:rect b="b" l="l" r="r" t="t"/>
              <a:pathLst>
                <a:path extrusionOk="0" h="7826" w="1612">
                  <a:moveTo>
                    <a:pt x="799" y="1"/>
                  </a:moveTo>
                  <a:cubicBezTo>
                    <a:pt x="364" y="1"/>
                    <a:pt x="1" y="353"/>
                    <a:pt x="1" y="803"/>
                  </a:cubicBezTo>
                  <a:lnTo>
                    <a:pt x="6" y="7826"/>
                  </a:lnTo>
                  <a:lnTo>
                    <a:pt x="1612" y="7826"/>
                  </a:lnTo>
                  <a:lnTo>
                    <a:pt x="1612" y="803"/>
                  </a:lnTo>
                  <a:cubicBezTo>
                    <a:pt x="1612" y="395"/>
                    <a:pt x="1307" y="54"/>
                    <a:pt x="904" y="8"/>
                  </a:cubicBezTo>
                  <a:cubicBezTo>
                    <a:pt x="869" y="3"/>
                    <a:pt x="834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856325" y="2400750"/>
              <a:ext cx="19375" cy="1035300"/>
            </a:xfrm>
            <a:custGeom>
              <a:rect b="b" l="l" r="r" t="t"/>
              <a:pathLst>
                <a:path extrusionOk="0" h="41412" w="775">
                  <a:moveTo>
                    <a:pt x="390" y="1"/>
                  </a:moveTo>
                  <a:cubicBezTo>
                    <a:pt x="181" y="1"/>
                    <a:pt x="0" y="168"/>
                    <a:pt x="0" y="385"/>
                  </a:cubicBezTo>
                  <a:lnTo>
                    <a:pt x="0" y="41313"/>
                  </a:lnTo>
                  <a:lnTo>
                    <a:pt x="775" y="41411"/>
                  </a:lnTo>
                  <a:lnTo>
                    <a:pt x="775" y="385"/>
                  </a:lnTo>
                  <a:cubicBezTo>
                    <a:pt x="775" y="194"/>
                    <a:pt x="630" y="29"/>
                    <a:pt x="434" y="3"/>
                  </a:cubicBezTo>
                  <a:cubicBezTo>
                    <a:pt x="419" y="2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845875" y="3399975"/>
              <a:ext cx="40150" cy="308200"/>
            </a:xfrm>
            <a:custGeom>
              <a:rect b="b" l="l" r="r" t="t"/>
              <a:pathLst>
                <a:path extrusionOk="0" h="12328" w="1606">
                  <a:moveTo>
                    <a:pt x="799" y="0"/>
                  </a:moveTo>
                  <a:cubicBezTo>
                    <a:pt x="364" y="0"/>
                    <a:pt x="0" y="352"/>
                    <a:pt x="0" y="802"/>
                  </a:cubicBezTo>
                  <a:lnTo>
                    <a:pt x="0" y="12328"/>
                  </a:lnTo>
                  <a:lnTo>
                    <a:pt x="1606" y="12328"/>
                  </a:lnTo>
                  <a:lnTo>
                    <a:pt x="1606" y="802"/>
                  </a:lnTo>
                  <a:cubicBezTo>
                    <a:pt x="1606" y="399"/>
                    <a:pt x="1306" y="53"/>
                    <a:pt x="904" y="7"/>
                  </a:cubicBezTo>
                  <a:cubicBezTo>
                    <a:pt x="868" y="2"/>
                    <a:pt x="833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" name="Google Shape;634;p41"/>
          <p:cNvGrpSpPr/>
          <p:nvPr/>
        </p:nvGrpSpPr>
        <p:grpSpPr>
          <a:xfrm>
            <a:off x="4169943" y="2086281"/>
            <a:ext cx="2386842" cy="1784370"/>
            <a:chOff x="4029925" y="586725"/>
            <a:chExt cx="1224775" cy="915625"/>
          </a:xfrm>
        </p:grpSpPr>
        <p:sp>
          <p:nvSpPr>
            <p:cNvPr id="635" name="Google Shape;635;p41"/>
            <p:cNvSpPr/>
            <p:nvPr/>
          </p:nvSpPr>
          <p:spPr>
            <a:xfrm>
              <a:off x="4795575" y="649425"/>
              <a:ext cx="401425" cy="396825"/>
            </a:xfrm>
            <a:custGeom>
              <a:rect b="b" l="l" r="r" t="t"/>
              <a:pathLst>
                <a:path extrusionOk="0" h="15873" w="16057">
                  <a:moveTo>
                    <a:pt x="14012" y="1"/>
                  </a:moveTo>
                  <a:cubicBezTo>
                    <a:pt x="13004" y="1"/>
                    <a:pt x="11996" y="90"/>
                    <a:pt x="11003" y="269"/>
                  </a:cubicBezTo>
                  <a:cubicBezTo>
                    <a:pt x="10472" y="362"/>
                    <a:pt x="9950" y="485"/>
                    <a:pt x="9432" y="632"/>
                  </a:cubicBezTo>
                  <a:cubicBezTo>
                    <a:pt x="7576" y="1170"/>
                    <a:pt x="5592" y="2137"/>
                    <a:pt x="3891" y="3836"/>
                  </a:cubicBezTo>
                  <a:cubicBezTo>
                    <a:pt x="2190" y="5537"/>
                    <a:pt x="1226" y="7520"/>
                    <a:pt x="688" y="9376"/>
                  </a:cubicBezTo>
                  <a:cubicBezTo>
                    <a:pt x="538" y="9894"/>
                    <a:pt x="418" y="10417"/>
                    <a:pt x="322" y="10947"/>
                  </a:cubicBezTo>
                  <a:cubicBezTo>
                    <a:pt x="77" y="12324"/>
                    <a:pt x="1" y="13728"/>
                    <a:pt x="97" y="15125"/>
                  </a:cubicBezTo>
                  <a:cubicBezTo>
                    <a:pt x="126" y="15532"/>
                    <a:pt x="163" y="15766"/>
                    <a:pt x="163" y="15766"/>
                  </a:cubicBezTo>
                  <a:cubicBezTo>
                    <a:pt x="163" y="15766"/>
                    <a:pt x="236" y="15775"/>
                    <a:pt x="374" y="15793"/>
                  </a:cubicBezTo>
                  <a:cubicBezTo>
                    <a:pt x="660" y="15824"/>
                    <a:pt x="1218" y="15873"/>
                    <a:pt x="1962" y="15873"/>
                  </a:cubicBezTo>
                  <a:cubicBezTo>
                    <a:pt x="2782" y="15873"/>
                    <a:pt x="3828" y="15813"/>
                    <a:pt x="4981" y="15606"/>
                  </a:cubicBezTo>
                  <a:cubicBezTo>
                    <a:pt x="5511" y="15510"/>
                    <a:pt x="6034" y="15387"/>
                    <a:pt x="6552" y="15240"/>
                  </a:cubicBezTo>
                  <a:cubicBezTo>
                    <a:pt x="8408" y="14703"/>
                    <a:pt x="10391" y="13738"/>
                    <a:pt x="12092" y="12037"/>
                  </a:cubicBezTo>
                  <a:cubicBezTo>
                    <a:pt x="13794" y="10338"/>
                    <a:pt x="14758" y="8352"/>
                    <a:pt x="15296" y="6497"/>
                  </a:cubicBezTo>
                  <a:cubicBezTo>
                    <a:pt x="15443" y="5979"/>
                    <a:pt x="15566" y="5456"/>
                    <a:pt x="15659" y="4926"/>
                  </a:cubicBezTo>
                  <a:cubicBezTo>
                    <a:pt x="16057" y="2729"/>
                    <a:pt x="15914" y="920"/>
                    <a:pt x="15848" y="321"/>
                  </a:cubicBezTo>
                  <a:cubicBezTo>
                    <a:pt x="15831" y="183"/>
                    <a:pt x="15821" y="107"/>
                    <a:pt x="15821" y="107"/>
                  </a:cubicBezTo>
                  <a:cubicBezTo>
                    <a:pt x="15821" y="107"/>
                    <a:pt x="15588" y="73"/>
                    <a:pt x="15180" y="41"/>
                  </a:cubicBezTo>
                  <a:cubicBezTo>
                    <a:pt x="14791" y="14"/>
                    <a:pt x="14402" y="1"/>
                    <a:pt x="14012" y="1"/>
                  </a:cubicBezTo>
                  <a:close/>
                </a:path>
              </a:pathLst>
            </a:custGeom>
            <a:solidFill>
              <a:srgbClr val="D47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4797975" y="650425"/>
              <a:ext cx="393750" cy="393825"/>
            </a:xfrm>
            <a:custGeom>
              <a:rect b="b" l="l" r="r" t="t"/>
              <a:pathLst>
                <a:path extrusionOk="0" h="15753" w="15750">
                  <a:moveTo>
                    <a:pt x="15084" y="1"/>
                  </a:moveTo>
                  <a:cubicBezTo>
                    <a:pt x="13580" y="406"/>
                    <a:pt x="9500" y="1793"/>
                    <a:pt x="5644" y="5647"/>
                  </a:cubicBezTo>
                  <a:lnTo>
                    <a:pt x="5646" y="5647"/>
                  </a:lnTo>
                  <a:cubicBezTo>
                    <a:pt x="1790" y="9500"/>
                    <a:pt x="406" y="13580"/>
                    <a:pt x="1" y="15085"/>
                  </a:cubicBezTo>
                  <a:cubicBezTo>
                    <a:pt x="30" y="15492"/>
                    <a:pt x="67" y="15726"/>
                    <a:pt x="67" y="15726"/>
                  </a:cubicBezTo>
                  <a:cubicBezTo>
                    <a:pt x="67" y="15726"/>
                    <a:pt x="140" y="15735"/>
                    <a:pt x="278" y="15753"/>
                  </a:cubicBezTo>
                  <a:cubicBezTo>
                    <a:pt x="327" y="15495"/>
                    <a:pt x="1328" y="10566"/>
                    <a:pt x="5946" y="5949"/>
                  </a:cubicBezTo>
                  <a:cubicBezTo>
                    <a:pt x="10570" y="1324"/>
                    <a:pt x="15492" y="330"/>
                    <a:pt x="15750" y="281"/>
                  </a:cubicBezTo>
                  <a:cubicBezTo>
                    <a:pt x="15735" y="143"/>
                    <a:pt x="15723" y="67"/>
                    <a:pt x="15723" y="67"/>
                  </a:cubicBezTo>
                  <a:cubicBezTo>
                    <a:pt x="15723" y="67"/>
                    <a:pt x="15492" y="33"/>
                    <a:pt x="15084" y="1"/>
                  </a:cubicBezTo>
                  <a:close/>
                </a:path>
              </a:pathLst>
            </a:custGeom>
            <a:solidFill>
              <a:srgbClr val="CC6B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1"/>
            <p:cNvSpPr/>
            <p:nvPr/>
          </p:nvSpPr>
          <p:spPr>
            <a:xfrm>
              <a:off x="5031300" y="656150"/>
              <a:ext cx="155775" cy="155700"/>
            </a:xfrm>
            <a:custGeom>
              <a:rect b="b" l="l" r="r" t="t"/>
              <a:pathLst>
                <a:path extrusionOk="0" h="6228" w="6231">
                  <a:moveTo>
                    <a:pt x="1571" y="0"/>
                  </a:moveTo>
                  <a:cubicBezTo>
                    <a:pt x="1043" y="93"/>
                    <a:pt x="518" y="216"/>
                    <a:pt x="0" y="363"/>
                  </a:cubicBezTo>
                  <a:lnTo>
                    <a:pt x="3" y="363"/>
                  </a:lnTo>
                  <a:cubicBezTo>
                    <a:pt x="646" y="1534"/>
                    <a:pt x="1502" y="2668"/>
                    <a:pt x="2531" y="3699"/>
                  </a:cubicBezTo>
                  <a:cubicBezTo>
                    <a:pt x="3559" y="4728"/>
                    <a:pt x="4696" y="5585"/>
                    <a:pt x="5864" y="6228"/>
                  </a:cubicBezTo>
                  <a:cubicBezTo>
                    <a:pt x="6014" y="5710"/>
                    <a:pt x="6137" y="5187"/>
                    <a:pt x="6230" y="4657"/>
                  </a:cubicBezTo>
                  <a:cubicBezTo>
                    <a:pt x="4320" y="3508"/>
                    <a:pt x="2722" y="1907"/>
                    <a:pt x="157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1"/>
            <p:cNvSpPr/>
            <p:nvPr/>
          </p:nvSpPr>
          <p:spPr>
            <a:xfrm>
              <a:off x="4803625" y="883825"/>
              <a:ext cx="155700" cy="155750"/>
            </a:xfrm>
            <a:custGeom>
              <a:rect b="b" l="l" r="r" t="t"/>
              <a:pathLst>
                <a:path extrusionOk="0" h="6230" w="6228">
                  <a:moveTo>
                    <a:pt x="366" y="0"/>
                  </a:moveTo>
                  <a:cubicBezTo>
                    <a:pt x="216" y="518"/>
                    <a:pt x="96" y="1041"/>
                    <a:pt x="0" y="1571"/>
                  </a:cubicBezTo>
                  <a:cubicBezTo>
                    <a:pt x="1910" y="2722"/>
                    <a:pt x="3508" y="4320"/>
                    <a:pt x="4659" y="6230"/>
                  </a:cubicBezTo>
                  <a:cubicBezTo>
                    <a:pt x="5187" y="6134"/>
                    <a:pt x="5712" y="6011"/>
                    <a:pt x="6228" y="5864"/>
                  </a:cubicBezTo>
                  <a:cubicBezTo>
                    <a:pt x="5585" y="4693"/>
                    <a:pt x="4728" y="3559"/>
                    <a:pt x="3700" y="2531"/>
                  </a:cubicBezTo>
                  <a:cubicBezTo>
                    <a:pt x="2671" y="1502"/>
                    <a:pt x="1534" y="643"/>
                    <a:pt x="366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1"/>
            <p:cNvSpPr/>
            <p:nvPr/>
          </p:nvSpPr>
          <p:spPr>
            <a:xfrm>
              <a:off x="4889725" y="745000"/>
              <a:ext cx="108150" cy="103050"/>
            </a:xfrm>
            <a:custGeom>
              <a:rect b="b" l="l" r="r" t="t"/>
              <a:pathLst>
                <a:path extrusionOk="0" h="4122" w="4326">
                  <a:moveTo>
                    <a:pt x="3374" y="1"/>
                  </a:moveTo>
                  <a:cubicBezTo>
                    <a:pt x="3178" y="1"/>
                    <a:pt x="2982" y="67"/>
                    <a:pt x="2821" y="204"/>
                  </a:cubicBezTo>
                  <a:cubicBezTo>
                    <a:pt x="2376" y="590"/>
                    <a:pt x="1942" y="995"/>
                    <a:pt x="1525" y="1412"/>
                  </a:cubicBezTo>
                  <a:cubicBezTo>
                    <a:pt x="1107" y="1829"/>
                    <a:pt x="702" y="2264"/>
                    <a:pt x="317" y="2708"/>
                  </a:cubicBezTo>
                  <a:cubicBezTo>
                    <a:pt x="0" y="3076"/>
                    <a:pt x="52" y="3631"/>
                    <a:pt x="430" y="3935"/>
                  </a:cubicBezTo>
                  <a:cubicBezTo>
                    <a:pt x="586" y="4060"/>
                    <a:pt x="774" y="4121"/>
                    <a:pt x="961" y="4121"/>
                  </a:cubicBezTo>
                  <a:cubicBezTo>
                    <a:pt x="1200" y="4121"/>
                    <a:pt x="1438" y="4022"/>
                    <a:pt x="1606" y="3827"/>
                  </a:cubicBezTo>
                  <a:cubicBezTo>
                    <a:pt x="1964" y="3413"/>
                    <a:pt x="2342" y="3008"/>
                    <a:pt x="2730" y="2617"/>
                  </a:cubicBezTo>
                  <a:cubicBezTo>
                    <a:pt x="3118" y="2229"/>
                    <a:pt x="3523" y="1851"/>
                    <a:pt x="3940" y="1493"/>
                  </a:cubicBezTo>
                  <a:cubicBezTo>
                    <a:pt x="4291" y="1184"/>
                    <a:pt x="4325" y="649"/>
                    <a:pt x="4018" y="295"/>
                  </a:cubicBezTo>
                  <a:cubicBezTo>
                    <a:pt x="3850" y="101"/>
                    <a:pt x="3612" y="1"/>
                    <a:pt x="337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1"/>
            <p:cNvSpPr/>
            <p:nvPr/>
          </p:nvSpPr>
          <p:spPr>
            <a:xfrm>
              <a:off x="4948075" y="744825"/>
              <a:ext cx="48325" cy="46700"/>
            </a:xfrm>
            <a:custGeom>
              <a:rect b="b" l="l" r="r" t="t"/>
              <a:pathLst>
                <a:path extrusionOk="0" h="1868" w="1933">
                  <a:moveTo>
                    <a:pt x="365" y="1"/>
                  </a:moveTo>
                  <a:cubicBezTo>
                    <a:pt x="281" y="1"/>
                    <a:pt x="196" y="33"/>
                    <a:pt x="131" y="98"/>
                  </a:cubicBezTo>
                  <a:cubicBezTo>
                    <a:pt x="3" y="224"/>
                    <a:pt x="1" y="430"/>
                    <a:pt x="123" y="560"/>
                  </a:cubicBezTo>
                  <a:lnTo>
                    <a:pt x="1333" y="1768"/>
                  </a:lnTo>
                  <a:cubicBezTo>
                    <a:pt x="1398" y="1834"/>
                    <a:pt x="1483" y="1867"/>
                    <a:pt x="1568" y="1867"/>
                  </a:cubicBezTo>
                  <a:cubicBezTo>
                    <a:pt x="1653" y="1867"/>
                    <a:pt x="1738" y="1835"/>
                    <a:pt x="1802" y="1770"/>
                  </a:cubicBezTo>
                  <a:cubicBezTo>
                    <a:pt x="1932" y="1640"/>
                    <a:pt x="1932" y="1429"/>
                    <a:pt x="1800" y="1301"/>
                  </a:cubicBezTo>
                  <a:lnTo>
                    <a:pt x="592" y="91"/>
                  </a:lnTo>
                  <a:cubicBezTo>
                    <a:pt x="528" y="31"/>
                    <a:pt x="447" y="1"/>
                    <a:pt x="365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4928450" y="762875"/>
              <a:ext cx="48075" cy="46475"/>
            </a:xfrm>
            <a:custGeom>
              <a:rect b="b" l="l" r="r" t="t"/>
              <a:pathLst>
                <a:path extrusionOk="0" h="1859" w="1923">
                  <a:moveTo>
                    <a:pt x="361" y="0"/>
                  </a:moveTo>
                  <a:cubicBezTo>
                    <a:pt x="277" y="0"/>
                    <a:pt x="193" y="32"/>
                    <a:pt x="128" y="96"/>
                  </a:cubicBezTo>
                  <a:cubicBezTo>
                    <a:pt x="3" y="223"/>
                    <a:pt x="0" y="427"/>
                    <a:pt x="123" y="557"/>
                  </a:cubicBezTo>
                  <a:lnTo>
                    <a:pt x="1328" y="1765"/>
                  </a:lnTo>
                  <a:cubicBezTo>
                    <a:pt x="1393" y="1827"/>
                    <a:pt x="1476" y="1858"/>
                    <a:pt x="1559" y="1858"/>
                  </a:cubicBezTo>
                  <a:cubicBezTo>
                    <a:pt x="1643" y="1858"/>
                    <a:pt x="1728" y="1826"/>
                    <a:pt x="1792" y="1760"/>
                  </a:cubicBezTo>
                  <a:cubicBezTo>
                    <a:pt x="1920" y="1632"/>
                    <a:pt x="1922" y="1426"/>
                    <a:pt x="1794" y="1296"/>
                  </a:cubicBezTo>
                  <a:lnTo>
                    <a:pt x="589" y="91"/>
                  </a:lnTo>
                  <a:cubicBezTo>
                    <a:pt x="525" y="30"/>
                    <a:pt x="443" y="0"/>
                    <a:pt x="361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4909225" y="781350"/>
              <a:ext cx="48625" cy="46950"/>
            </a:xfrm>
            <a:custGeom>
              <a:rect b="b" l="l" r="r" t="t"/>
              <a:pathLst>
                <a:path extrusionOk="0" h="1878" w="1945">
                  <a:moveTo>
                    <a:pt x="365" y="1"/>
                  </a:moveTo>
                  <a:cubicBezTo>
                    <a:pt x="280" y="1"/>
                    <a:pt x="196" y="33"/>
                    <a:pt x="131" y="98"/>
                  </a:cubicBezTo>
                  <a:cubicBezTo>
                    <a:pt x="1" y="228"/>
                    <a:pt x="1" y="439"/>
                    <a:pt x="133" y="567"/>
                  </a:cubicBezTo>
                  <a:lnTo>
                    <a:pt x="1344" y="1777"/>
                  </a:lnTo>
                  <a:cubicBezTo>
                    <a:pt x="1408" y="1844"/>
                    <a:pt x="1494" y="1878"/>
                    <a:pt x="1581" y="1878"/>
                  </a:cubicBezTo>
                  <a:cubicBezTo>
                    <a:pt x="1665" y="1878"/>
                    <a:pt x="1749" y="1846"/>
                    <a:pt x="1815" y="1782"/>
                  </a:cubicBezTo>
                  <a:cubicBezTo>
                    <a:pt x="1945" y="1649"/>
                    <a:pt x="1942" y="1438"/>
                    <a:pt x="1810" y="1311"/>
                  </a:cubicBezTo>
                  <a:lnTo>
                    <a:pt x="600" y="100"/>
                  </a:lnTo>
                  <a:cubicBezTo>
                    <a:pt x="536" y="34"/>
                    <a:pt x="450" y="1"/>
                    <a:pt x="365" y="1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4891550" y="801375"/>
              <a:ext cx="48075" cy="46425"/>
            </a:xfrm>
            <a:custGeom>
              <a:rect b="b" l="l" r="r" t="t"/>
              <a:pathLst>
                <a:path extrusionOk="0" h="1857" w="1923">
                  <a:moveTo>
                    <a:pt x="365" y="0"/>
                  </a:moveTo>
                  <a:cubicBezTo>
                    <a:pt x="280" y="0"/>
                    <a:pt x="195" y="33"/>
                    <a:pt x="131" y="97"/>
                  </a:cubicBezTo>
                  <a:cubicBezTo>
                    <a:pt x="3" y="225"/>
                    <a:pt x="1" y="429"/>
                    <a:pt x="124" y="559"/>
                  </a:cubicBezTo>
                  <a:lnTo>
                    <a:pt x="1334" y="1766"/>
                  </a:lnTo>
                  <a:cubicBezTo>
                    <a:pt x="1398" y="1827"/>
                    <a:pt x="1480" y="1857"/>
                    <a:pt x="1561" y="1857"/>
                  </a:cubicBezTo>
                  <a:cubicBezTo>
                    <a:pt x="1645" y="1857"/>
                    <a:pt x="1729" y="1825"/>
                    <a:pt x="1793" y="1761"/>
                  </a:cubicBezTo>
                  <a:cubicBezTo>
                    <a:pt x="1920" y="1634"/>
                    <a:pt x="1923" y="1430"/>
                    <a:pt x="1800" y="1300"/>
                  </a:cubicBezTo>
                  <a:lnTo>
                    <a:pt x="590" y="90"/>
                  </a:lnTo>
                  <a:cubicBezTo>
                    <a:pt x="527" y="30"/>
                    <a:pt x="446" y="0"/>
                    <a:pt x="365" y="0"/>
                  </a:cubicBezTo>
                  <a:close/>
                </a:path>
              </a:pathLst>
            </a:custGeom>
            <a:solidFill>
              <a:srgbClr val="FF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5191025" y="652150"/>
              <a:ext cx="700" cy="5300"/>
            </a:xfrm>
            <a:custGeom>
              <a:rect b="b" l="l" r="r" t="t"/>
              <a:pathLst>
                <a:path extrusionOk="0" h="212" w="28">
                  <a:moveTo>
                    <a:pt x="1" y="1"/>
                  </a:moveTo>
                  <a:cubicBezTo>
                    <a:pt x="3" y="8"/>
                    <a:pt x="13" y="82"/>
                    <a:pt x="28" y="212"/>
                  </a:cubicBezTo>
                  <a:cubicBezTo>
                    <a:pt x="15" y="82"/>
                    <a:pt x="3" y="8"/>
                    <a:pt x="3" y="1"/>
                  </a:cubicBezTo>
                  <a:close/>
                </a:path>
              </a:pathLst>
            </a:custGeom>
            <a:solidFill>
              <a:srgbClr val="DCC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5042525" y="657425"/>
              <a:ext cx="154475" cy="318900"/>
            </a:xfrm>
            <a:custGeom>
              <a:rect b="b" l="l" r="r" t="t"/>
              <a:pathLst>
                <a:path extrusionOk="0" h="12756" w="6179">
                  <a:moveTo>
                    <a:pt x="5968" y="1"/>
                  </a:moveTo>
                  <a:cubicBezTo>
                    <a:pt x="5953" y="3"/>
                    <a:pt x="5921" y="11"/>
                    <a:pt x="5869" y="20"/>
                  </a:cubicBezTo>
                  <a:cubicBezTo>
                    <a:pt x="5847" y="646"/>
                    <a:pt x="5732" y="2203"/>
                    <a:pt x="5138" y="4129"/>
                  </a:cubicBezTo>
                  <a:cubicBezTo>
                    <a:pt x="5133" y="4149"/>
                    <a:pt x="5128" y="4169"/>
                    <a:pt x="5121" y="4186"/>
                  </a:cubicBezTo>
                  <a:cubicBezTo>
                    <a:pt x="5339" y="4336"/>
                    <a:pt x="5560" y="4476"/>
                    <a:pt x="5781" y="4608"/>
                  </a:cubicBezTo>
                  <a:cubicBezTo>
                    <a:pt x="6179" y="2409"/>
                    <a:pt x="6036" y="602"/>
                    <a:pt x="5968" y="1"/>
                  </a:cubicBezTo>
                  <a:close/>
                  <a:moveTo>
                    <a:pt x="4583" y="5678"/>
                  </a:moveTo>
                  <a:cubicBezTo>
                    <a:pt x="3864" y="7414"/>
                    <a:pt x="2750" y="9309"/>
                    <a:pt x="1017" y="11044"/>
                  </a:cubicBezTo>
                  <a:cubicBezTo>
                    <a:pt x="683" y="11376"/>
                    <a:pt x="344" y="11687"/>
                    <a:pt x="0" y="11975"/>
                  </a:cubicBezTo>
                  <a:cubicBezTo>
                    <a:pt x="280" y="12196"/>
                    <a:pt x="565" y="12414"/>
                    <a:pt x="852" y="12625"/>
                  </a:cubicBezTo>
                  <a:cubicBezTo>
                    <a:pt x="911" y="12669"/>
                    <a:pt x="970" y="12713"/>
                    <a:pt x="1029" y="12755"/>
                  </a:cubicBezTo>
                  <a:cubicBezTo>
                    <a:pt x="1446" y="12436"/>
                    <a:pt x="1841" y="12090"/>
                    <a:pt x="2214" y="11717"/>
                  </a:cubicBezTo>
                  <a:cubicBezTo>
                    <a:pt x="3564" y="10367"/>
                    <a:pt x="4448" y="8840"/>
                    <a:pt x="5027" y="7340"/>
                  </a:cubicBezTo>
                  <a:cubicBezTo>
                    <a:pt x="5177" y="6950"/>
                    <a:pt x="5305" y="6560"/>
                    <a:pt x="5418" y="6177"/>
                  </a:cubicBezTo>
                  <a:cubicBezTo>
                    <a:pt x="5135" y="6022"/>
                    <a:pt x="4858" y="5855"/>
                    <a:pt x="4583" y="5678"/>
                  </a:cubicBez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5189300" y="651900"/>
              <a:ext cx="2425" cy="6050"/>
            </a:xfrm>
            <a:custGeom>
              <a:rect b="b" l="l" r="r" t="t"/>
              <a:pathLst>
                <a:path extrusionOk="0" h="242" w="97">
                  <a:moveTo>
                    <a:pt x="6" y="1"/>
                  </a:moveTo>
                  <a:cubicBezTo>
                    <a:pt x="6" y="50"/>
                    <a:pt x="6" y="131"/>
                    <a:pt x="1" y="241"/>
                  </a:cubicBezTo>
                  <a:cubicBezTo>
                    <a:pt x="50" y="232"/>
                    <a:pt x="82" y="224"/>
                    <a:pt x="97" y="222"/>
                  </a:cubicBezTo>
                  <a:cubicBezTo>
                    <a:pt x="84" y="92"/>
                    <a:pt x="72" y="20"/>
                    <a:pt x="72" y="11"/>
                  </a:cubicBezTo>
                  <a:cubicBezTo>
                    <a:pt x="72" y="11"/>
                    <a:pt x="48" y="6"/>
                    <a:pt x="6" y="1"/>
                  </a:cubicBezTo>
                  <a:close/>
                </a:path>
              </a:pathLst>
            </a:custGeom>
            <a:solidFill>
              <a:srgbClr val="B960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5157100" y="762050"/>
              <a:ext cx="29975" cy="49800"/>
            </a:xfrm>
            <a:custGeom>
              <a:rect b="b" l="l" r="r" t="t"/>
              <a:pathLst>
                <a:path extrusionOk="0" h="1992" w="1199">
                  <a:moveTo>
                    <a:pt x="538" y="1"/>
                  </a:moveTo>
                  <a:cubicBezTo>
                    <a:pt x="398" y="455"/>
                    <a:pt x="228" y="931"/>
                    <a:pt x="30" y="1420"/>
                  </a:cubicBezTo>
                  <a:cubicBezTo>
                    <a:pt x="20" y="1444"/>
                    <a:pt x="10" y="1469"/>
                    <a:pt x="0" y="1493"/>
                  </a:cubicBezTo>
                  <a:cubicBezTo>
                    <a:pt x="275" y="1670"/>
                    <a:pt x="552" y="1837"/>
                    <a:pt x="832" y="1992"/>
                  </a:cubicBezTo>
                  <a:cubicBezTo>
                    <a:pt x="982" y="1474"/>
                    <a:pt x="1105" y="951"/>
                    <a:pt x="1198" y="421"/>
                  </a:cubicBezTo>
                  <a:cubicBezTo>
                    <a:pt x="977" y="291"/>
                    <a:pt x="756" y="151"/>
                    <a:pt x="538" y="1"/>
                  </a:cubicBezTo>
                  <a:close/>
                </a:path>
              </a:pathLst>
            </a:custGeom>
            <a:solidFill>
              <a:srgbClr val="DCC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1"/>
            <p:cNvSpPr/>
            <p:nvPr/>
          </p:nvSpPr>
          <p:spPr>
            <a:xfrm>
              <a:off x="4906725" y="1039625"/>
              <a:ext cx="12975" cy="2100"/>
            </a:xfrm>
            <a:custGeom>
              <a:rect b="b" l="l" r="r" t="t"/>
              <a:pathLst>
                <a:path extrusionOk="0" h="84" w="519">
                  <a:moveTo>
                    <a:pt x="0" y="84"/>
                  </a:moveTo>
                  <a:lnTo>
                    <a:pt x="0" y="84"/>
                  </a:lnTo>
                  <a:close/>
                  <a:moveTo>
                    <a:pt x="22" y="81"/>
                  </a:moveTo>
                  <a:lnTo>
                    <a:pt x="17" y="81"/>
                  </a:lnTo>
                  <a:lnTo>
                    <a:pt x="22" y="81"/>
                  </a:lnTo>
                  <a:close/>
                  <a:moveTo>
                    <a:pt x="42" y="79"/>
                  </a:moveTo>
                  <a:lnTo>
                    <a:pt x="35" y="79"/>
                  </a:lnTo>
                  <a:lnTo>
                    <a:pt x="42" y="79"/>
                  </a:lnTo>
                  <a:close/>
                  <a:moveTo>
                    <a:pt x="69" y="74"/>
                  </a:moveTo>
                  <a:lnTo>
                    <a:pt x="47" y="79"/>
                  </a:lnTo>
                  <a:lnTo>
                    <a:pt x="69" y="74"/>
                  </a:lnTo>
                  <a:close/>
                  <a:moveTo>
                    <a:pt x="481" y="8"/>
                  </a:moveTo>
                  <a:cubicBezTo>
                    <a:pt x="341" y="32"/>
                    <a:pt x="204" y="54"/>
                    <a:pt x="69" y="74"/>
                  </a:cubicBezTo>
                  <a:cubicBezTo>
                    <a:pt x="204" y="54"/>
                    <a:pt x="341" y="32"/>
                    <a:pt x="481" y="8"/>
                  </a:cubicBezTo>
                  <a:close/>
                  <a:moveTo>
                    <a:pt x="501" y="3"/>
                  </a:moveTo>
                  <a:lnTo>
                    <a:pt x="484" y="8"/>
                  </a:lnTo>
                  <a:lnTo>
                    <a:pt x="501" y="3"/>
                  </a:lnTo>
                  <a:close/>
                  <a:moveTo>
                    <a:pt x="518" y="0"/>
                  </a:moveTo>
                  <a:lnTo>
                    <a:pt x="511" y="0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DCC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1"/>
            <p:cNvSpPr/>
            <p:nvPr/>
          </p:nvSpPr>
          <p:spPr>
            <a:xfrm>
              <a:off x="4889475" y="963100"/>
              <a:ext cx="170875" cy="80175"/>
            </a:xfrm>
            <a:custGeom>
              <a:rect b="b" l="l" r="r" t="t"/>
              <a:pathLst>
                <a:path extrusionOk="0" h="3207" w="6835">
                  <a:moveTo>
                    <a:pt x="5820" y="0"/>
                  </a:moveTo>
                  <a:cubicBezTo>
                    <a:pt x="4782" y="833"/>
                    <a:pt x="3648" y="1535"/>
                    <a:pt x="2440" y="2094"/>
                  </a:cubicBezTo>
                  <a:cubicBezTo>
                    <a:pt x="2566" y="2296"/>
                    <a:pt x="2683" y="2497"/>
                    <a:pt x="2794" y="2698"/>
                  </a:cubicBezTo>
                  <a:cubicBezTo>
                    <a:pt x="3938" y="2372"/>
                    <a:pt x="5032" y="1898"/>
                    <a:pt x="6051" y="1284"/>
                  </a:cubicBezTo>
                  <a:cubicBezTo>
                    <a:pt x="6314" y="1125"/>
                    <a:pt x="6576" y="953"/>
                    <a:pt x="6834" y="769"/>
                  </a:cubicBezTo>
                  <a:lnTo>
                    <a:pt x="6751" y="707"/>
                  </a:lnTo>
                  <a:cubicBezTo>
                    <a:pt x="6437" y="477"/>
                    <a:pt x="6127" y="241"/>
                    <a:pt x="5820" y="0"/>
                  </a:cubicBezTo>
                  <a:close/>
                  <a:moveTo>
                    <a:pt x="995" y="2683"/>
                  </a:moveTo>
                  <a:lnTo>
                    <a:pt x="995" y="2683"/>
                  </a:lnTo>
                  <a:cubicBezTo>
                    <a:pt x="732" y="2777"/>
                    <a:pt x="474" y="2863"/>
                    <a:pt x="226" y="2939"/>
                  </a:cubicBezTo>
                  <a:cubicBezTo>
                    <a:pt x="148" y="2963"/>
                    <a:pt x="74" y="2985"/>
                    <a:pt x="0" y="3007"/>
                  </a:cubicBezTo>
                  <a:cubicBezTo>
                    <a:pt x="76" y="3074"/>
                    <a:pt x="155" y="3140"/>
                    <a:pt x="231" y="3206"/>
                  </a:cubicBezTo>
                  <a:cubicBezTo>
                    <a:pt x="381" y="3189"/>
                    <a:pt x="533" y="3169"/>
                    <a:pt x="688" y="3145"/>
                  </a:cubicBezTo>
                  <a:lnTo>
                    <a:pt x="690" y="3145"/>
                  </a:lnTo>
                  <a:lnTo>
                    <a:pt x="707" y="3142"/>
                  </a:lnTo>
                  <a:lnTo>
                    <a:pt x="737" y="3142"/>
                  </a:lnTo>
                  <a:lnTo>
                    <a:pt x="759" y="3140"/>
                  </a:lnTo>
                  <a:cubicBezTo>
                    <a:pt x="894" y="3118"/>
                    <a:pt x="1031" y="3096"/>
                    <a:pt x="1171" y="3071"/>
                  </a:cubicBezTo>
                  <a:lnTo>
                    <a:pt x="1174" y="3071"/>
                  </a:lnTo>
                  <a:lnTo>
                    <a:pt x="1191" y="3069"/>
                  </a:lnTo>
                  <a:lnTo>
                    <a:pt x="1201" y="3066"/>
                  </a:lnTo>
                  <a:lnTo>
                    <a:pt x="1208" y="3066"/>
                  </a:lnTo>
                  <a:lnTo>
                    <a:pt x="1225" y="3064"/>
                  </a:lnTo>
                  <a:cubicBezTo>
                    <a:pt x="1152" y="2939"/>
                    <a:pt x="1073" y="2813"/>
                    <a:pt x="992" y="2688"/>
                  </a:cubicBezTo>
                  <a:lnTo>
                    <a:pt x="995" y="2683"/>
                  </a:ln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1"/>
            <p:cNvSpPr/>
            <p:nvPr/>
          </p:nvSpPr>
          <p:spPr>
            <a:xfrm>
              <a:off x="4914275" y="1015325"/>
              <a:ext cx="45050" cy="24250"/>
            </a:xfrm>
            <a:custGeom>
              <a:rect b="b" l="l" r="r" t="t"/>
              <a:pathLst>
                <a:path extrusionOk="0" h="970" w="1802">
                  <a:moveTo>
                    <a:pt x="1451" y="0"/>
                  </a:moveTo>
                  <a:cubicBezTo>
                    <a:pt x="1200" y="116"/>
                    <a:pt x="952" y="224"/>
                    <a:pt x="707" y="324"/>
                  </a:cubicBezTo>
                  <a:cubicBezTo>
                    <a:pt x="469" y="423"/>
                    <a:pt x="233" y="511"/>
                    <a:pt x="0" y="594"/>
                  </a:cubicBezTo>
                  <a:cubicBezTo>
                    <a:pt x="81" y="720"/>
                    <a:pt x="160" y="845"/>
                    <a:pt x="233" y="970"/>
                  </a:cubicBezTo>
                  <a:cubicBezTo>
                    <a:pt x="763" y="874"/>
                    <a:pt x="1286" y="751"/>
                    <a:pt x="1802" y="604"/>
                  </a:cubicBezTo>
                  <a:cubicBezTo>
                    <a:pt x="1691" y="400"/>
                    <a:pt x="1574" y="199"/>
                    <a:pt x="1451" y="0"/>
                  </a:cubicBezTo>
                  <a:close/>
                </a:path>
              </a:pathLst>
            </a:custGeom>
            <a:solidFill>
              <a:srgbClr val="DCC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1"/>
            <p:cNvSpPr/>
            <p:nvPr/>
          </p:nvSpPr>
          <p:spPr>
            <a:xfrm>
              <a:off x="4859150" y="1041350"/>
              <a:ext cx="22850" cy="4625"/>
            </a:xfrm>
            <a:custGeom>
              <a:rect b="b" l="l" r="r" t="t"/>
              <a:pathLst>
                <a:path extrusionOk="0" h="185" w="914">
                  <a:moveTo>
                    <a:pt x="764" y="0"/>
                  </a:moveTo>
                  <a:cubicBezTo>
                    <a:pt x="502" y="71"/>
                    <a:pt x="246" y="133"/>
                    <a:pt x="1" y="184"/>
                  </a:cubicBezTo>
                  <a:cubicBezTo>
                    <a:pt x="288" y="177"/>
                    <a:pt x="592" y="157"/>
                    <a:pt x="914" y="130"/>
                  </a:cubicBezTo>
                  <a:lnTo>
                    <a:pt x="764" y="0"/>
                  </a:lnTo>
                  <a:close/>
                </a:path>
              </a:pathLst>
            </a:custGeom>
            <a:solidFill>
              <a:srgbClr val="BE66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1"/>
            <p:cNvSpPr/>
            <p:nvPr/>
          </p:nvSpPr>
          <p:spPr>
            <a:xfrm>
              <a:off x="4788650" y="586725"/>
              <a:ext cx="214000" cy="196525"/>
            </a:xfrm>
            <a:custGeom>
              <a:rect b="b" l="l" r="r" t="t"/>
              <a:pathLst>
                <a:path extrusionOk="0" h="7861" w="8560">
                  <a:moveTo>
                    <a:pt x="1698" y="1"/>
                  </a:moveTo>
                  <a:cubicBezTo>
                    <a:pt x="1455" y="1"/>
                    <a:pt x="1214" y="43"/>
                    <a:pt x="985" y="124"/>
                  </a:cubicBezTo>
                  <a:cubicBezTo>
                    <a:pt x="739" y="212"/>
                    <a:pt x="526" y="372"/>
                    <a:pt x="369" y="580"/>
                  </a:cubicBezTo>
                  <a:cubicBezTo>
                    <a:pt x="214" y="789"/>
                    <a:pt x="128" y="1039"/>
                    <a:pt x="84" y="1285"/>
                  </a:cubicBezTo>
                  <a:cubicBezTo>
                    <a:pt x="0" y="1783"/>
                    <a:pt x="76" y="2272"/>
                    <a:pt x="187" y="2738"/>
                  </a:cubicBezTo>
                  <a:cubicBezTo>
                    <a:pt x="423" y="3673"/>
                    <a:pt x="828" y="4542"/>
                    <a:pt x="1284" y="5372"/>
                  </a:cubicBezTo>
                  <a:cubicBezTo>
                    <a:pt x="1746" y="6199"/>
                    <a:pt x="2259" y="6997"/>
                    <a:pt x="2813" y="7763"/>
                  </a:cubicBezTo>
                  <a:cubicBezTo>
                    <a:pt x="2838" y="7795"/>
                    <a:pt x="2863" y="7829"/>
                    <a:pt x="2885" y="7861"/>
                  </a:cubicBezTo>
                  <a:cubicBezTo>
                    <a:pt x="2961" y="7755"/>
                    <a:pt x="3039" y="7650"/>
                    <a:pt x="3118" y="7544"/>
                  </a:cubicBezTo>
                  <a:lnTo>
                    <a:pt x="3118" y="7542"/>
                  </a:lnTo>
                  <a:cubicBezTo>
                    <a:pt x="2561" y="6793"/>
                    <a:pt x="2050" y="6012"/>
                    <a:pt x="1586" y="5202"/>
                  </a:cubicBezTo>
                  <a:cubicBezTo>
                    <a:pt x="1355" y="4800"/>
                    <a:pt x="1147" y="4385"/>
                    <a:pt x="955" y="3963"/>
                  </a:cubicBezTo>
                  <a:cubicBezTo>
                    <a:pt x="764" y="3543"/>
                    <a:pt x="604" y="3109"/>
                    <a:pt x="482" y="2664"/>
                  </a:cubicBezTo>
                  <a:cubicBezTo>
                    <a:pt x="366" y="2225"/>
                    <a:pt x="293" y="1766"/>
                    <a:pt x="356" y="1329"/>
                  </a:cubicBezTo>
                  <a:cubicBezTo>
                    <a:pt x="391" y="1115"/>
                    <a:pt x="459" y="907"/>
                    <a:pt x="580" y="737"/>
                  </a:cubicBezTo>
                  <a:cubicBezTo>
                    <a:pt x="705" y="566"/>
                    <a:pt x="877" y="433"/>
                    <a:pt x="1076" y="359"/>
                  </a:cubicBezTo>
                  <a:cubicBezTo>
                    <a:pt x="1289" y="280"/>
                    <a:pt x="1517" y="239"/>
                    <a:pt x="1744" y="239"/>
                  </a:cubicBezTo>
                  <a:cubicBezTo>
                    <a:pt x="1757" y="239"/>
                    <a:pt x="1770" y="239"/>
                    <a:pt x="1782" y="239"/>
                  </a:cubicBezTo>
                  <a:cubicBezTo>
                    <a:pt x="1989" y="242"/>
                    <a:pt x="2197" y="261"/>
                    <a:pt x="2401" y="296"/>
                  </a:cubicBezTo>
                  <a:cubicBezTo>
                    <a:pt x="2858" y="384"/>
                    <a:pt x="3302" y="514"/>
                    <a:pt x="3731" y="686"/>
                  </a:cubicBezTo>
                  <a:cubicBezTo>
                    <a:pt x="4603" y="1020"/>
                    <a:pt x="5433" y="1461"/>
                    <a:pt x="6233" y="1948"/>
                  </a:cubicBezTo>
                  <a:cubicBezTo>
                    <a:pt x="7035" y="2431"/>
                    <a:pt x="7806" y="2969"/>
                    <a:pt x="8560" y="3528"/>
                  </a:cubicBezTo>
                  <a:cubicBezTo>
                    <a:pt x="7833" y="2932"/>
                    <a:pt x="7075" y="2375"/>
                    <a:pt x="6289" y="1859"/>
                  </a:cubicBezTo>
                  <a:cubicBezTo>
                    <a:pt x="5499" y="1346"/>
                    <a:pt x="4679" y="875"/>
                    <a:pt x="3803" y="507"/>
                  </a:cubicBezTo>
                  <a:cubicBezTo>
                    <a:pt x="3366" y="318"/>
                    <a:pt x="2909" y="175"/>
                    <a:pt x="2443" y="77"/>
                  </a:cubicBezTo>
                  <a:cubicBezTo>
                    <a:pt x="2205" y="30"/>
                    <a:pt x="1964" y="6"/>
                    <a:pt x="1724" y="3"/>
                  </a:cubicBezTo>
                  <a:lnTo>
                    <a:pt x="1724" y="1"/>
                  </a:lnTo>
                  <a:lnTo>
                    <a:pt x="1719" y="1"/>
                  </a:lnTo>
                  <a:cubicBezTo>
                    <a:pt x="1712" y="1"/>
                    <a:pt x="1705" y="1"/>
                    <a:pt x="16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1"/>
            <p:cNvSpPr/>
            <p:nvPr/>
          </p:nvSpPr>
          <p:spPr>
            <a:xfrm>
              <a:off x="4860825" y="775250"/>
              <a:ext cx="181725" cy="187750"/>
            </a:xfrm>
            <a:custGeom>
              <a:rect b="b" l="l" r="r" t="t"/>
              <a:pathLst>
                <a:path extrusionOk="0" h="7510" w="7269">
                  <a:moveTo>
                    <a:pt x="233" y="1"/>
                  </a:moveTo>
                  <a:cubicBezTo>
                    <a:pt x="152" y="106"/>
                    <a:pt x="76" y="212"/>
                    <a:pt x="0" y="317"/>
                  </a:cubicBezTo>
                  <a:cubicBezTo>
                    <a:pt x="405" y="875"/>
                    <a:pt x="830" y="1419"/>
                    <a:pt x="1274" y="1950"/>
                  </a:cubicBezTo>
                  <a:cubicBezTo>
                    <a:pt x="1286" y="1837"/>
                    <a:pt x="1323" y="1729"/>
                    <a:pt x="1382" y="1631"/>
                  </a:cubicBezTo>
                  <a:lnTo>
                    <a:pt x="1355" y="1604"/>
                  </a:lnTo>
                  <a:cubicBezTo>
                    <a:pt x="1281" y="1530"/>
                    <a:pt x="1247" y="1429"/>
                    <a:pt x="1259" y="1326"/>
                  </a:cubicBezTo>
                  <a:cubicBezTo>
                    <a:pt x="906" y="894"/>
                    <a:pt x="565" y="452"/>
                    <a:pt x="233" y="1"/>
                  </a:cubicBezTo>
                  <a:close/>
                  <a:moveTo>
                    <a:pt x="2531" y="2806"/>
                  </a:moveTo>
                  <a:cubicBezTo>
                    <a:pt x="2403" y="2875"/>
                    <a:pt x="2261" y="2912"/>
                    <a:pt x="2118" y="2912"/>
                  </a:cubicBezTo>
                  <a:lnTo>
                    <a:pt x="2101" y="2912"/>
                  </a:lnTo>
                  <a:cubicBezTo>
                    <a:pt x="2592" y="3459"/>
                    <a:pt x="3095" y="3994"/>
                    <a:pt x="3613" y="4517"/>
                  </a:cubicBezTo>
                  <a:cubicBezTo>
                    <a:pt x="4671" y="5578"/>
                    <a:pt x="5793" y="6579"/>
                    <a:pt x="6969" y="7510"/>
                  </a:cubicBezTo>
                  <a:cubicBezTo>
                    <a:pt x="7069" y="7429"/>
                    <a:pt x="7170" y="7348"/>
                    <a:pt x="7268" y="7262"/>
                  </a:cubicBezTo>
                  <a:cubicBezTo>
                    <a:pt x="6085" y="6321"/>
                    <a:pt x="4958" y="5310"/>
                    <a:pt x="3893" y="4237"/>
                  </a:cubicBezTo>
                  <a:cubicBezTo>
                    <a:pt x="3429" y="3771"/>
                    <a:pt x="2975" y="3292"/>
                    <a:pt x="2531" y="2806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1"/>
            <p:cNvSpPr/>
            <p:nvPr/>
          </p:nvSpPr>
          <p:spPr>
            <a:xfrm>
              <a:off x="4892600" y="816000"/>
              <a:ext cx="31500" cy="32050"/>
            </a:xfrm>
            <a:custGeom>
              <a:rect b="b" l="l" r="r" t="t"/>
              <a:pathLst>
                <a:path extrusionOk="0" h="1282" w="1260">
                  <a:moveTo>
                    <a:pt x="109" y="1"/>
                  </a:moveTo>
                  <a:cubicBezTo>
                    <a:pt x="52" y="99"/>
                    <a:pt x="15" y="207"/>
                    <a:pt x="1" y="320"/>
                  </a:cubicBezTo>
                  <a:cubicBezTo>
                    <a:pt x="273" y="646"/>
                    <a:pt x="548" y="965"/>
                    <a:pt x="830" y="1282"/>
                  </a:cubicBezTo>
                  <a:lnTo>
                    <a:pt x="847" y="1282"/>
                  </a:lnTo>
                  <a:cubicBezTo>
                    <a:pt x="990" y="1282"/>
                    <a:pt x="1132" y="1245"/>
                    <a:pt x="1260" y="1176"/>
                  </a:cubicBezTo>
                  <a:cubicBezTo>
                    <a:pt x="1184" y="1093"/>
                    <a:pt x="1110" y="1009"/>
                    <a:pt x="1036" y="926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CD8D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1"/>
            <p:cNvSpPr/>
            <p:nvPr/>
          </p:nvSpPr>
          <p:spPr>
            <a:xfrm>
              <a:off x="4891925" y="808450"/>
              <a:ext cx="26600" cy="30775"/>
            </a:xfrm>
            <a:custGeom>
              <a:rect b="b" l="l" r="r" t="t"/>
              <a:pathLst>
                <a:path extrusionOk="0" h="1231" w="1064">
                  <a:moveTo>
                    <a:pt x="15" y="1"/>
                  </a:moveTo>
                  <a:cubicBezTo>
                    <a:pt x="1" y="101"/>
                    <a:pt x="35" y="204"/>
                    <a:pt x="109" y="276"/>
                  </a:cubicBezTo>
                  <a:lnTo>
                    <a:pt x="136" y="305"/>
                  </a:lnTo>
                  <a:lnTo>
                    <a:pt x="1063" y="1230"/>
                  </a:lnTo>
                  <a:cubicBezTo>
                    <a:pt x="705" y="828"/>
                    <a:pt x="354" y="418"/>
                    <a:pt x="15" y="3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1"/>
            <p:cNvSpPr/>
            <p:nvPr/>
          </p:nvSpPr>
          <p:spPr>
            <a:xfrm>
              <a:off x="5060375" y="840925"/>
              <a:ext cx="194325" cy="210575"/>
            </a:xfrm>
            <a:custGeom>
              <a:rect b="b" l="l" r="r" t="t"/>
              <a:pathLst>
                <a:path extrusionOk="0" h="8423" w="7773">
                  <a:moveTo>
                    <a:pt x="315" y="5415"/>
                  </a:moveTo>
                  <a:cubicBezTo>
                    <a:pt x="209" y="5496"/>
                    <a:pt x="106" y="5572"/>
                    <a:pt x="1" y="5648"/>
                  </a:cubicBezTo>
                  <a:cubicBezTo>
                    <a:pt x="104" y="5724"/>
                    <a:pt x="209" y="5801"/>
                    <a:pt x="317" y="5874"/>
                  </a:cubicBezTo>
                  <a:lnTo>
                    <a:pt x="585" y="5612"/>
                  </a:lnTo>
                  <a:cubicBezTo>
                    <a:pt x="494" y="5545"/>
                    <a:pt x="403" y="5481"/>
                    <a:pt x="315" y="5415"/>
                  </a:cubicBezTo>
                  <a:close/>
                  <a:moveTo>
                    <a:pt x="634" y="5646"/>
                  </a:moveTo>
                  <a:lnTo>
                    <a:pt x="369" y="5913"/>
                  </a:lnTo>
                  <a:cubicBezTo>
                    <a:pt x="992" y="6348"/>
                    <a:pt x="1633" y="6755"/>
                    <a:pt x="2298" y="7131"/>
                  </a:cubicBezTo>
                  <a:cubicBezTo>
                    <a:pt x="2657" y="7327"/>
                    <a:pt x="3020" y="7519"/>
                    <a:pt x="3393" y="7691"/>
                  </a:cubicBezTo>
                  <a:lnTo>
                    <a:pt x="3648" y="7440"/>
                  </a:lnTo>
                  <a:cubicBezTo>
                    <a:pt x="3248" y="7254"/>
                    <a:pt x="2855" y="7048"/>
                    <a:pt x="2470" y="6827"/>
                  </a:cubicBezTo>
                  <a:cubicBezTo>
                    <a:pt x="1839" y="6463"/>
                    <a:pt x="1228" y="6068"/>
                    <a:pt x="634" y="5646"/>
                  </a:cubicBezTo>
                  <a:close/>
                  <a:moveTo>
                    <a:pt x="4311" y="0"/>
                  </a:moveTo>
                  <a:lnTo>
                    <a:pt x="4311" y="0"/>
                  </a:lnTo>
                  <a:cubicBezTo>
                    <a:pt x="4868" y="756"/>
                    <a:pt x="5398" y="1532"/>
                    <a:pt x="5884" y="2335"/>
                  </a:cubicBezTo>
                  <a:cubicBezTo>
                    <a:pt x="6368" y="3137"/>
                    <a:pt x="6800" y="3972"/>
                    <a:pt x="7127" y="4843"/>
                  </a:cubicBezTo>
                  <a:cubicBezTo>
                    <a:pt x="7289" y="5278"/>
                    <a:pt x="7424" y="5724"/>
                    <a:pt x="7492" y="6179"/>
                  </a:cubicBezTo>
                  <a:cubicBezTo>
                    <a:pt x="7559" y="6625"/>
                    <a:pt x="7563" y="7104"/>
                    <a:pt x="7372" y="7489"/>
                  </a:cubicBezTo>
                  <a:cubicBezTo>
                    <a:pt x="7188" y="7880"/>
                    <a:pt x="6773" y="8093"/>
                    <a:pt x="6336" y="8128"/>
                  </a:cubicBezTo>
                  <a:cubicBezTo>
                    <a:pt x="6262" y="8133"/>
                    <a:pt x="6186" y="8137"/>
                    <a:pt x="6113" y="8137"/>
                  </a:cubicBezTo>
                  <a:cubicBezTo>
                    <a:pt x="5742" y="8137"/>
                    <a:pt x="5364" y="8061"/>
                    <a:pt x="4998" y="7958"/>
                  </a:cubicBezTo>
                  <a:cubicBezTo>
                    <a:pt x="4556" y="7831"/>
                    <a:pt x="4124" y="7666"/>
                    <a:pt x="3705" y="7467"/>
                  </a:cubicBezTo>
                  <a:lnTo>
                    <a:pt x="3457" y="7723"/>
                  </a:lnTo>
                  <a:cubicBezTo>
                    <a:pt x="3928" y="7939"/>
                    <a:pt x="4417" y="8118"/>
                    <a:pt x="4917" y="8255"/>
                  </a:cubicBezTo>
                  <a:cubicBezTo>
                    <a:pt x="5286" y="8349"/>
                    <a:pt x="5666" y="8422"/>
                    <a:pt x="6054" y="8422"/>
                  </a:cubicBezTo>
                  <a:cubicBezTo>
                    <a:pt x="6157" y="8422"/>
                    <a:pt x="6260" y="8415"/>
                    <a:pt x="6363" y="8405"/>
                  </a:cubicBezTo>
                  <a:cubicBezTo>
                    <a:pt x="6618" y="8380"/>
                    <a:pt x="6864" y="8302"/>
                    <a:pt x="7085" y="8169"/>
                  </a:cubicBezTo>
                  <a:cubicBezTo>
                    <a:pt x="7306" y="8034"/>
                    <a:pt x="7485" y="7835"/>
                    <a:pt x="7595" y="7600"/>
                  </a:cubicBezTo>
                  <a:cubicBezTo>
                    <a:pt x="7701" y="7369"/>
                    <a:pt x="7757" y="7121"/>
                    <a:pt x="7765" y="6871"/>
                  </a:cubicBezTo>
                  <a:cubicBezTo>
                    <a:pt x="7772" y="6628"/>
                    <a:pt x="7755" y="6385"/>
                    <a:pt x="7711" y="6144"/>
                  </a:cubicBezTo>
                  <a:cubicBezTo>
                    <a:pt x="7630" y="5670"/>
                    <a:pt x="7482" y="5214"/>
                    <a:pt x="7306" y="4775"/>
                  </a:cubicBezTo>
                  <a:cubicBezTo>
                    <a:pt x="6947" y="3896"/>
                    <a:pt x="6481" y="3071"/>
                    <a:pt x="5973" y="2281"/>
                  </a:cubicBezTo>
                  <a:cubicBezTo>
                    <a:pt x="5460" y="1490"/>
                    <a:pt x="4907" y="729"/>
                    <a:pt x="4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1"/>
            <p:cNvSpPr/>
            <p:nvPr/>
          </p:nvSpPr>
          <p:spPr>
            <a:xfrm>
              <a:off x="5035025" y="956775"/>
              <a:ext cx="33225" cy="25425"/>
            </a:xfrm>
            <a:custGeom>
              <a:rect b="b" l="l" r="r" t="t"/>
              <a:pathLst>
                <a:path extrusionOk="0" h="1017" w="1329">
                  <a:moveTo>
                    <a:pt x="300" y="1"/>
                  </a:moveTo>
                  <a:cubicBezTo>
                    <a:pt x="202" y="87"/>
                    <a:pt x="101" y="168"/>
                    <a:pt x="1" y="249"/>
                  </a:cubicBezTo>
                  <a:cubicBezTo>
                    <a:pt x="305" y="489"/>
                    <a:pt x="615" y="725"/>
                    <a:pt x="929" y="955"/>
                  </a:cubicBezTo>
                  <a:lnTo>
                    <a:pt x="1015" y="1017"/>
                  </a:lnTo>
                  <a:cubicBezTo>
                    <a:pt x="1120" y="941"/>
                    <a:pt x="1223" y="862"/>
                    <a:pt x="1329" y="784"/>
                  </a:cubicBezTo>
                  <a:cubicBezTo>
                    <a:pt x="1270" y="739"/>
                    <a:pt x="1211" y="695"/>
                    <a:pt x="1152" y="651"/>
                  </a:cubicBezTo>
                  <a:cubicBezTo>
                    <a:pt x="865" y="440"/>
                    <a:pt x="583" y="224"/>
                    <a:pt x="300" y="1"/>
                  </a:cubicBez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1"/>
            <p:cNvSpPr/>
            <p:nvPr/>
          </p:nvSpPr>
          <p:spPr>
            <a:xfrm>
              <a:off x="4702550" y="752050"/>
              <a:ext cx="145825" cy="209425"/>
            </a:xfrm>
            <a:custGeom>
              <a:rect b="b" l="l" r="r" t="t"/>
              <a:pathLst>
                <a:path extrusionOk="0" h="8377" w="5833">
                  <a:moveTo>
                    <a:pt x="1436" y="1"/>
                  </a:moveTo>
                  <a:cubicBezTo>
                    <a:pt x="1260" y="1"/>
                    <a:pt x="1083" y="23"/>
                    <a:pt x="911" y="72"/>
                  </a:cubicBezTo>
                  <a:cubicBezTo>
                    <a:pt x="720" y="126"/>
                    <a:pt x="545" y="229"/>
                    <a:pt x="406" y="367"/>
                  </a:cubicBezTo>
                  <a:cubicBezTo>
                    <a:pt x="268" y="511"/>
                    <a:pt x="167" y="686"/>
                    <a:pt x="113" y="877"/>
                  </a:cubicBezTo>
                  <a:cubicBezTo>
                    <a:pt x="1" y="1253"/>
                    <a:pt x="28" y="1636"/>
                    <a:pt x="91" y="1996"/>
                  </a:cubicBezTo>
                  <a:cubicBezTo>
                    <a:pt x="158" y="2355"/>
                    <a:pt x="258" y="2708"/>
                    <a:pt x="388" y="3050"/>
                  </a:cubicBezTo>
                  <a:cubicBezTo>
                    <a:pt x="644" y="3729"/>
                    <a:pt x="980" y="4373"/>
                    <a:pt x="1348" y="4989"/>
                  </a:cubicBezTo>
                  <a:cubicBezTo>
                    <a:pt x="1719" y="5605"/>
                    <a:pt x="2124" y="6201"/>
                    <a:pt x="2551" y="6778"/>
                  </a:cubicBezTo>
                  <a:cubicBezTo>
                    <a:pt x="2899" y="7245"/>
                    <a:pt x="3265" y="7701"/>
                    <a:pt x="3643" y="8145"/>
                  </a:cubicBezTo>
                  <a:cubicBezTo>
                    <a:pt x="3724" y="8064"/>
                    <a:pt x="3805" y="7983"/>
                    <a:pt x="3889" y="7905"/>
                  </a:cubicBezTo>
                  <a:cubicBezTo>
                    <a:pt x="3889" y="7885"/>
                    <a:pt x="3891" y="7866"/>
                    <a:pt x="3894" y="7846"/>
                  </a:cubicBezTo>
                  <a:cubicBezTo>
                    <a:pt x="3535" y="7424"/>
                    <a:pt x="3187" y="6994"/>
                    <a:pt x="2850" y="6552"/>
                  </a:cubicBezTo>
                  <a:cubicBezTo>
                    <a:pt x="2421" y="5990"/>
                    <a:pt x="2016" y="5408"/>
                    <a:pt x="1645" y="4810"/>
                  </a:cubicBezTo>
                  <a:cubicBezTo>
                    <a:pt x="1461" y="4508"/>
                    <a:pt x="1284" y="4203"/>
                    <a:pt x="1120" y="3891"/>
                  </a:cubicBezTo>
                  <a:cubicBezTo>
                    <a:pt x="955" y="3582"/>
                    <a:pt x="806" y="3266"/>
                    <a:pt x="673" y="2939"/>
                  </a:cubicBezTo>
                  <a:cubicBezTo>
                    <a:pt x="541" y="2620"/>
                    <a:pt x="435" y="2286"/>
                    <a:pt x="364" y="1947"/>
                  </a:cubicBezTo>
                  <a:cubicBezTo>
                    <a:pt x="295" y="1611"/>
                    <a:pt x="266" y="1263"/>
                    <a:pt x="352" y="948"/>
                  </a:cubicBezTo>
                  <a:cubicBezTo>
                    <a:pt x="391" y="794"/>
                    <a:pt x="469" y="651"/>
                    <a:pt x="575" y="533"/>
                  </a:cubicBezTo>
                  <a:cubicBezTo>
                    <a:pt x="685" y="418"/>
                    <a:pt x="825" y="332"/>
                    <a:pt x="977" y="286"/>
                  </a:cubicBezTo>
                  <a:cubicBezTo>
                    <a:pt x="1137" y="236"/>
                    <a:pt x="1303" y="212"/>
                    <a:pt x="1469" y="212"/>
                  </a:cubicBezTo>
                  <a:cubicBezTo>
                    <a:pt x="1477" y="212"/>
                    <a:pt x="1485" y="212"/>
                    <a:pt x="1493" y="212"/>
                  </a:cubicBezTo>
                  <a:cubicBezTo>
                    <a:pt x="1660" y="214"/>
                    <a:pt x="1822" y="227"/>
                    <a:pt x="1984" y="256"/>
                  </a:cubicBezTo>
                  <a:cubicBezTo>
                    <a:pt x="2674" y="369"/>
                    <a:pt x="3339" y="639"/>
                    <a:pt x="3977" y="946"/>
                  </a:cubicBezTo>
                  <a:cubicBezTo>
                    <a:pt x="4615" y="1263"/>
                    <a:pt x="5234" y="1614"/>
                    <a:pt x="5833" y="1999"/>
                  </a:cubicBezTo>
                  <a:cubicBezTo>
                    <a:pt x="5256" y="1577"/>
                    <a:pt x="4652" y="1194"/>
                    <a:pt x="4024" y="853"/>
                  </a:cubicBezTo>
                  <a:cubicBezTo>
                    <a:pt x="3393" y="519"/>
                    <a:pt x="2735" y="214"/>
                    <a:pt x="2021" y="65"/>
                  </a:cubicBezTo>
                  <a:cubicBezTo>
                    <a:pt x="1827" y="25"/>
                    <a:pt x="1633" y="6"/>
                    <a:pt x="1436" y="3"/>
                  </a:cubicBezTo>
                  <a:lnTo>
                    <a:pt x="1436" y="1"/>
                  </a:lnTo>
                  <a:close/>
                  <a:moveTo>
                    <a:pt x="3874" y="8023"/>
                  </a:moveTo>
                  <a:lnTo>
                    <a:pt x="3695" y="8207"/>
                  </a:lnTo>
                  <a:cubicBezTo>
                    <a:pt x="3744" y="8263"/>
                    <a:pt x="3791" y="8320"/>
                    <a:pt x="3840" y="8376"/>
                  </a:cubicBezTo>
                  <a:cubicBezTo>
                    <a:pt x="3852" y="8261"/>
                    <a:pt x="3862" y="8143"/>
                    <a:pt x="3874" y="8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1"/>
            <p:cNvSpPr/>
            <p:nvPr/>
          </p:nvSpPr>
          <p:spPr>
            <a:xfrm>
              <a:off x="4798525" y="948125"/>
              <a:ext cx="90900" cy="93250"/>
            </a:xfrm>
            <a:custGeom>
              <a:rect b="b" l="l" r="r" t="t"/>
              <a:pathLst>
                <a:path extrusionOk="0" h="3730" w="3636">
                  <a:moveTo>
                    <a:pt x="55" y="0"/>
                  </a:moveTo>
                  <a:lnTo>
                    <a:pt x="55" y="3"/>
                  </a:lnTo>
                  <a:cubicBezTo>
                    <a:pt x="52" y="23"/>
                    <a:pt x="50" y="40"/>
                    <a:pt x="47" y="59"/>
                  </a:cubicBezTo>
                  <a:lnTo>
                    <a:pt x="79" y="30"/>
                  </a:lnTo>
                  <a:lnTo>
                    <a:pt x="55" y="0"/>
                  </a:lnTo>
                  <a:close/>
                  <a:moveTo>
                    <a:pt x="1115" y="1184"/>
                  </a:moveTo>
                  <a:lnTo>
                    <a:pt x="1113" y="1186"/>
                  </a:lnTo>
                  <a:cubicBezTo>
                    <a:pt x="1113" y="1186"/>
                    <a:pt x="1113" y="1187"/>
                    <a:pt x="1114" y="1187"/>
                  </a:cubicBezTo>
                  <a:lnTo>
                    <a:pt x="1114" y="1187"/>
                  </a:lnTo>
                  <a:cubicBezTo>
                    <a:pt x="1114" y="1186"/>
                    <a:pt x="1115" y="1185"/>
                    <a:pt x="1115" y="1184"/>
                  </a:cubicBezTo>
                  <a:close/>
                  <a:moveTo>
                    <a:pt x="126" y="86"/>
                  </a:moveTo>
                  <a:lnTo>
                    <a:pt x="35" y="180"/>
                  </a:lnTo>
                  <a:cubicBezTo>
                    <a:pt x="23" y="300"/>
                    <a:pt x="10" y="418"/>
                    <a:pt x="1" y="533"/>
                  </a:cubicBezTo>
                  <a:cubicBezTo>
                    <a:pt x="207" y="771"/>
                    <a:pt x="418" y="1007"/>
                    <a:pt x="631" y="1240"/>
                  </a:cubicBezTo>
                  <a:cubicBezTo>
                    <a:pt x="683" y="1112"/>
                    <a:pt x="739" y="977"/>
                    <a:pt x="796" y="842"/>
                  </a:cubicBezTo>
                  <a:cubicBezTo>
                    <a:pt x="570" y="592"/>
                    <a:pt x="344" y="342"/>
                    <a:pt x="126" y="86"/>
                  </a:cubicBezTo>
                  <a:close/>
                  <a:moveTo>
                    <a:pt x="1114" y="1187"/>
                  </a:moveTo>
                  <a:lnTo>
                    <a:pt x="1114" y="1187"/>
                  </a:lnTo>
                  <a:cubicBezTo>
                    <a:pt x="1058" y="1323"/>
                    <a:pt x="1004" y="1455"/>
                    <a:pt x="955" y="1584"/>
                  </a:cubicBezTo>
                  <a:cubicBezTo>
                    <a:pt x="1144" y="1785"/>
                    <a:pt x="1336" y="1984"/>
                    <a:pt x="1532" y="2180"/>
                  </a:cubicBezTo>
                  <a:cubicBezTo>
                    <a:pt x="2067" y="2715"/>
                    <a:pt x="2620" y="3231"/>
                    <a:pt x="3189" y="3729"/>
                  </a:cubicBezTo>
                  <a:cubicBezTo>
                    <a:pt x="3334" y="3692"/>
                    <a:pt x="3484" y="3651"/>
                    <a:pt x="3636" y="3606"/>
                  </a:cubicBezTo>
                  <a:cubicBezTo>
                    <a:pt x="3005" y="3064"/>
                    <a:pt x="2399" y="2494"/>
                    <a:pt x="1812" y="1903"/>
                  </a:cubicBezTo>
                  <a:cubicBezTo>
                    <a:pt x="1577" y="1668"/>
                    <a:pt x="1344" y="1427"/>
                    <a:pt x="1114" y="1187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1"/>
            <p:cNvSpPr/>
            <p:nvPr/>
          </p:nvSpPr>
          <p:spPr>
            <a:xfrm>
              <a:off x="4814350" y="969175"/>
              <a:ext cx="12075" cy="18550"/>
            </a:xfrm>
            <a:custGeom>
              <a:rect b="b" l="l" r="r" t="t"/>
              <a:pathLst>
                <a:path extrusionOk="0" h="742" w="483">
                  <a:moveTo>
                    <a:pt x="165" y="0"/>
                  </a:moveTo>
                  <a:cubicBezTo>
                    <a:pt x="106" y="135"/>
                    <a:pt x="52" y="268"/>
                    <a:pt x="1" y="398"/>
                  </a:cubicBezTo>
                  <a:cubicBezTo>
                    <a:pt x="106" y="513"/>
                    <a:pt x="214" y="629"/>
                    <a:pt x="320" y="742"/>
                  </a:cubicBezTo>
                  <a:cubicBezTo>
                    <a:pt x="372" y="614"/>
                    <a:pt x="426" y="479"/>
                    <a:pt x="482" y="342"/>
                  </a:cubicBezTo>
                  <a:cubicBezTo>
                    <a:pt x="376" y="229"/>
                    <a:pt x="271" y="116"/>
                    <a:pt x="165" y="0"/>
                  </a:cubicBezTo>
                  <a:close/>
                </a:path>
              </a:pathLst>
            </a:custGeom>
            <a:solidFill>
              <a:srgbClr val="DB98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1"/>
            <p:cNvSpPr/>
            <p:nvPr/>
          </p:nvSpPr>
          <p:spPr>
            <a:xfrm>
              <a:off x="4881975" y="1043250"/>
              <a:ext cx="80250" cy="56425"/>
            </a:xfrm>
            <a:custGeom>
              <a:rect b="b" l="l" r="r" t="t"/>
              <a:pathLst>
                <a:path extrusionOk="0" h="2257" w="3210">
                  <a:moveTo>
                    <a:pt x="534" y="0"/>
                  </a:moveTo>
                  <a:cubicBezTo>
                    <a:pt x="352" y="20"/>
                    <a:pt x="175" y="40"/>
                    <a:pt x="1" y="54"/>
                  </a:cubicBezTo>
                  <a:cubicBezTo>
                    <a:pt x="465" y="454"/>
                    <a:pt x="944" y="837"/>
                    <a:pt x="1432" y="1205"/>
                  </a:cubicBezTo>
                  <a:cubicBezTo>
                    <a:pt x="1925" y="1574"/>
                    <a:pt x="2431" y="1930"/>
                    <a:pt x="2954" y="2256"/>
                  </a:cubicBezTo>
                  <a:lnTo>
                    <a:pt x="3209" y="2003"/>
                  </a:lnTo>
                  <a:cubicBezTo>
                    <a:pt x="2677" y="1662"/>
                    <a:pt x="2161" y="1294"/>
                    <a:pt x="1658" y="906"/>
                  </a:cubicBezTo>
                  <a:cubicBezTo>
                    <a:pt x="1275" y="614"/>
                    <a:pt x="899" y="312"/>
                    <a:pt x="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1"/>
            <p:cNvSpPr/>
            <p:nvPr/>
          </p:nvSpPr>
          <p:spPr>
            <a:xfrm>
              <a:off x="4881975" y="1043250"/>
              <a:ext cx="13350" cy="1375"/>
            </a:xfrm>
            <a:custGeom>
              <a:rect b="b" l="l" r="r" t="t"/>
              <a:pathLst>
                <a:path extrusionOk="0" h="55" w="534">
                  <a:moveTo>
                    <a:pt x="531" y="0"/>
                  </a:moveTo>
                  <a:cubicBezTo>
                    <a:pt x="352" y="20"/>
                    <a:pt x="175" y="40"/>
                    <a:pt x="1" y="54"/>
                  </a:cubicBezTo>
                  <a:cubicBezTo>
                    <a:pt x="175" y="40"/>
                    <a:pt x="352" y="20"/>
                    <a:pt x="534" y="0"/>
                  </a:cubicBez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1"/>
            <p:cNvSpPr/>
            <p:nvPr/>
          </p:nvSpPr>
          <p:spPr>
            <a:xfrm>
              <a:off x="4878250" y="1038200"/>
              <a:ext cx="17025" cy="6350"/>
            </a:xfrm>
            <a:custGeom>
              <a:rect b="b" l="l" r="r" t="t"/>
              <a:pathLst>
                <a:path extrusionOk="0" h="254" w="681">
                  <a:moveTo>
                    <a:pt x="447" y="1"/>
                  </a:moveTo>
                  <a:lnTo>
                    <a:pt x="447" y="3"/>
                  </a:lnTo>
                  <a:cubicBezTo>
                    <a:pt x="295" y="48"/>
                    <a:pt x="147" y="87"/>
                    <a:pt x="0" y="126"/>
                  </a:cubicBezTo>
                  <a:lnTo>
                    <a:pt x="150" y="254"/>
                  </a:lnTo>
                  <a:cubicBezTo>
                    <a:pt x="322" y="239"/>
                    <a:pt x="498" y="222"/>
                    <a:pt x="680" y="200"/>
                  </a:cubicBezTo>
                  <a:cubicBezTo>
                    <a:pt x="602" y="134"/>
                    <a:pt x="523" y="67"/>
                    <a:pt x="447" y="1"/>
                  </a:cubicBez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1"/>
            <p:cNvSpPr/>
            <p:nvPr/>
          </p:nvSpPr>
          <p:spPr>
            <a:xfrm>
              <a:off x="5040750" y="995075"/>
              <a:ext cx="8300" cy="12475"/>
            </a:xfrm>
            <a:custGeom>
              <a:rect b="b" l="l" r="r" t="t"/>
              <a:pathLst>
                <a:path extrusionOk="0" h="499" w="332">
                  <a:moveTo>
                    <a:pt x="0" y="0"/>
                  </a:moveTo>
                  <a:cubicBezTo>
                    <a:pt x="106" y="165"/>
                    <a:pt x="206" y="332"/>
                    <a:pt x="307" y="499"/>
                  </a:cubicBezTo>
                  <a:lnTo>
                    <a:pt x="332" y="474"/>
                  </a:lnTo>
                  <a:cubicBezTo>
                    <a:pt x="224" y="315"/>
                    <a:pt x="113" y="157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1"/>
            <p:cNvSpPr/>
            <p:nvPr/>
          </p:nvSpPr>
          <p:spPr>
            <a:xfrm>
              <a:off x="5040750" y="9950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94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1"/>
            <p:cNvSpPr/>
            <p:nvPr/>
          </p:nvSpPr>
          <p:spPr>
            <a:xfrm>
              <a:off x="4957950" y="1008450"/>
              <a:ext cx="131775" cy="129375"/>
            </a:xfrm>
            <a:custGeom>
              <a:rect b="b" l="l" r="r" t="t"/>
              <a:pathLst>
                <a:path extrusionOk="0" h="5175" w="5271">
                  <a:moveTo>
                    <a:pt x="3680" y="0"/>
                  </a:moveTo>
                  <a:cubicBezTo>
                    <a:pt x="3681" y="1"/>
                    <a:pt x="3681" y="1"/>
                    <a:pt x="3681" y="2"/>
                  </a:cubicBezTo>
                  <a:lnTo>
                    <a:pt x="3681" y="2"/>
                  </a:lnTo>
                  <a:lnTo>
                    <a:pt x="3683" y="0"/>
                  </a:lnTo>
                  <a:close/>
                  <a:moveTo>
                    <a:pt x="5222" y="3385"/>
                  </a:moveTo>
                  <a:lnTo>
                    <a:pt x="5219" y="3388"/>
                  </a:lnTo>
                  <a:cubicBezTo>
                    <a:pt x="5219" y="3388"/>
                    <a:pt x="5219" y="3388"/>
                    <a:pt x="5219" y="3388"/>
                  </a:cubicBezTo>
                  <a:lnTo>
                    <a:pt x="5219" y="3388"/>
                  </a:lnTo>
                  <a:lnTo>
                    <a:pt x="5222" y="3385"/>
                  </a:lnTo>
                  <a:close/>
                  <a:moveTo>
                    <a:pt x="3681" y="2"/>
                  </a:moveTo>
                  <a:lnTo>
                    <a:pt x="3656" y="27"/>
                  </a:lnTo>
                  <a:cubicBezTo>
                    <a:pt x="3906" y="452"/>
                    <a:pt x="4142" y="887"/>
                    <a:pt x="4355" y="1328"/>
                  </a:cubicBezTo>
                  <a:cubicBezTo>
                    <a:pt x="4655" y="1969"/>
                    <a:pt x="4917" y="2639"/>
                    <a:pt x="5016" y="3329"/>
                  </a:cubicBezTo>
                  <a:cubicBezTo>
                    <a:pt x="5018" y="3358"/>
                    <a:pt x="5023" y="3390"/>
                    <a:pt x="5025" y="3420"/>
                  </a:cubicBezTo>
                  <a:lnTo>
                    <a:pt x="5197" y="3250"/>
                  </a:lnTo>
                  <a:cubicBezTo>
                    <a:pt x="5131" y="2909"/>
                    <a:pt x="5030" y="2578"/>
                    <a:pt x="4900" y="2259"/>
                  </a:cubicBezTo>
                  <a:cubicBezTo>
                    <a:pt x="4768" y="1925"/>
                    <a:pt x="4618" y="1598"/>
                    <a:pt x="4449" y="1282"/>
                  </a:cubicBezTo>
                  <a:cubicBezTo>
                    <a:pt x="4216" y="840"/>
                    <a:pt x="3958" y="414"/>
                    <a:pt x="3681" y="2"/>
                  </a:cubicBezTo>
                  <a:close/>
                  <a:moveTo>
                    <a:pt x="254" y="3447"/>
                  </a:moveTo>
                  <a:lnTo>
                    <a:pt x="254" y="3449"/>
                  </a:lnTo>
                  <a:lnTo>
                    <a:pt x="1" y="3702"/>
                  </a:lnTo>
                  <a:cubicBezTo>
                    <a:pt x="57" y="3739"/>
                    <a:pt x="116" y="3773"/>
                    <a:pt x="175" y="3810"/>
                  </a:cubicBezTo>
                  <a:cubicBezTo>
                    <a:pt x="789" y="4183"/>
                    <a:pt x="1429" y="4522"/>
                    <a:pt x="2107" y="4785"/>
                  </a:cubicBezTo>
                  <a:cubicBezTo>
                    <a:pt x="2446" y="4920"/>
                    <a:pt x="2794" y="5028"/>
                    <a:pt x="3153" y="5104"/>
                  </a:cubicBezTo>
                  <a:cubicBezTo>
                    <a:pt x="3204" y="5114"/>
                    <a:pt x="3253" y="5121"/>
                    <a:pt x="3305" y="5131"/>
                  </a:cubicBezTo>
                  <a:lnTo>
                    <a:pt x="3486" y="4947"/>
                  </a:lnTo>
                  <a:lnTo>
                    <a:pt x="3543" y="4890"/>
                  </a:lnTo>
                  <a:cubicBezTo>
                    <a:pt x="3432" y="4875"/>
                    <a:pt x="3320" y="4853"/>
                    <a:pt x="3209" y="4829"/>
                  </a:cubicBezTo>
                  <a:cubicBezTo>
                    <a:pt x="2870" y="4748"/>
                    <a:pt x="2539" y="4637"/>
                    <a:pt x="2220" y="4500"/>
                  </a:cubicBezTo>
                  <a:cubicBezTo>
                    <a:pt x="1577" y="4227"/>
                    <a:pt x="956" y="3884"/>
                    <a:pt x="357" y="3511"/>
                  </a:cubicBezTo>
                  <a:lnTo>
                    <a:pt x="254" y="3447"/>
                  </a:lnTo>
                  <a:close/>
                  <a:moveTo>
                    <a:pt x="5219" y="3388"/>
                  </a:moveTo>
                  <a:lnTo>
                    <a:pt x="5040" y="3570"/>
                  </a:lnTo>
                  <a:cubicBezTo>
                    <a:pt x="5055" y="3832"/>
                    <a:pt x="5033" y="4092"/>
                    <a:pt x="4937" y="4323"/>
                  </a:cubicBezTo>
                  <a:cubicBezTo>
                    <a:pt x="4878" y="4470"/>
                    <a:pt x="4778" y="4600"/>
                    <a:pt x="4652" y="4696"/>
                  </a:cubicBezTo>
                  <a:cubicBezTo>
                    <a:pt x="4522" y="4789"/>
                    <a:pt x="4373" y="4853"/>
                    <a:pt x="4215" y="4883"/>
                  </a:cubicBezTo>
                  <a:cubicBezTo>
                    <a:pt x="4105" y="4905"/>
                    <a:pt x="3992" y="4915"/>
                    <a:pt x="3879" y="4915"/>
                  </a:cubicBezTo>
                  <a:cubicBezTo>
                    <a:pt x="3823" y="4915"/>
                    <a:pt x="3766" y="4912"/>
                    <a:pt x="3710" y="4907"/>
                  </a:cubicBezTo>
                  <a:lnTo>
                    <a:pt x="3580" y="5040"/>
                  </a:lnTo>
                  <a:lnTo>
                    <a:pt x="3467" y="5153"/>
                  </a:lnTo>
                  <a:cubicBezTo>
                    <a:pt x="3582" y="5168"/>
                    <a:pt x="3700" y="5175"/>
                    <a:pt x="3815" y="5175"/>
                  </a:cubicBezTo>
                  <a:cubicBezTo>
                    <a:pt x="3968" y="5175"/>
                    <a:pt x="4120" y="5160"/>
                    <a:pt x="4267" y="5131"/>
                  </a:cubicBezTo>
                  <a:cubicBezTo>
                    <a:pt x="4458" y="5089"/>
                    <a:pt x="4640" y="5006"/>
                    <a:pt x="4797" y="4885"/>
                  </a:cubicBezTo>
                  <a:cubicBezTo>
                    <a:pt x="4952" y="4760"/>
                    <a:pt x="5072" y="4596"/>
                    <a:pt x="5143" y="4409"/>
                  </a:cubicBezTo>
                  <a:cubicBezTo>
                    <a:pt x="5271" y="4073"/>
                    <a:pt x="5266" y="3722"/>
                    <a:pt x="5219" y="3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1"/>
            <p:cNvSpPr/>
            <p:nvPr/>
          </p:nvSpPr>
          <p:spPr>
            <a:xfrm>
              <a:off x="5087925" y="996850"/>
              <a:ext cx="94850" cy="96250"/>
            </a:xfrm>
            <a:custGeom>
              <a:rect b="b" l="l" r="r" t="t"/>
              <a:pathLst>
                <a:path extrusionOk="0" h="3850" w="3794">
                  <a:moveTo>
                    <a:pt x="3793" y="1"/>
                  </a:moveTo>
                  <a:lnTo>
                    <a:pt x="3793" y="1"/>
                  </a:lnTo>
                  <a:cubicBezTo>
                    <a:pt x="3376" y="398"/>
                    <a:pt x="2961" y="801"/>
                    <a:pt x="2549" y="1203"/>
                  </a:cubicBezTo>
                  <a:lnTo>
                    <a:pt x="2603" y="1228"/>
                  </a:lnTo>
                  <a:cubicBezTo>
                    <a:pt x="3000" y="820"/>
                    <a:pt x="3398" y="410"/>
                    <a:pt x="3793" y="1"/>
                  </a:cubicBezTo>
                  <a:close/>
                  <a:moveTo>
                    <a:pt x="2291" y="1454"/>
                  </a:moveTo>
                  <a:cubicBezTo>
                    <a:pt x="1869" y="1866"/>
                    <a:pt x="1447" y="2278"/>
                    <a:pt x="1027" y="2693"/>
                  </a:cubicBezTo>
                  <a:lnTo>
                    <a:pt x="1" y="3712"/>
                  </a:lnTo>
                  <a:cubicBezTo>
                    <a:pt x="3" y="3729"/>
                    <a:pt x="6" y="3746"/>
                    <a:pt x="8" y="3761"/>
                  </a:cubicBezTo>
                  <a:cubicBezTo>
                    <a:pt x="13" y="3793"/>
                    <a:pt x="18" y="3820"/>
                    <a:pt x="23" y="3849"/>
                  </a:cubicBezTo>
                  <a:lnTo>
                    <a:pt x="1098" y="2764"/>
                  </a:lnTo>
                  <a:cubicBezTo>
                    <a:pt x="1518" y="2337"/>
                    <a:pt x="1937" y="1910"/>
                    <a:pt x="2357" y="1483"/>
                  </a:cubicBezTo>
                  <a:lnTo>
                    <a:pt x="2291" y="14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1"/>
            <p:cNvSpPr/>
            <p:nvPr/>
          </p:nvSpPr>
          <p:spPr>
            <a:xfrm>
              <a:off x="5145175" y="1026925"/>
              <a:ext cx="7825" cy="7075"/>
            </a:xfrm>
            <a:custGeom>
              <a:rect b="b" l="l" r="r" t="t"/>
              <a:pathLst>
                <a:path extrusionOk="0" h="283" w="313">
                  <a:moveTo>
                    <a:pt x="256" y="0"/>
                  </a:moveTo>
                  <a:lnTo>
                    <a:pt x="1" y="251"/>
                  </a:lnTo>
                  <a:lnTo>
                    <a:pt x="65" y="283"/>
                  </a:lnTo>
                  <a:lnTo>
                    <a:pt x="313" y="30"/>
                  </a:lnTo>
                  <a:lnTo>
                    <a:pt x="256" y="3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1"/>
            <p:cNvSpPr/>
            <p:nvPr/>
          </p:nvSpPr>
          <p:spPr>
            <a:xfrm>
              <a:off x="4909900" y="1094000"/>
              <a:ext cx="174075" cy="175700"/>
            </a:xfrm>
            <a:custGeom>
              <a:rect b="b" l="l" r="r" t="t"/>
              <a:pathLst>
                <a:path extrusionOk="0" h="7028" w="6963">
                  <a:moveTo>
                    <a:pt x="6950" y="0"/>
                  </a:moveTo>
                  <a:lnTo>
                    <a:pt x="5467" y="1473"/>
                  </a:lnTo>
                  <a:cubicBezTo>
                    <a:pt x="5521" y="1480"/>
                    <a:pt x="5578" y="1485"/>
                    <a:pt x="5634" y="1490"/>
                  </a:cubicBezTo>
                  <a:lnTo>
                    <a:pt x="6962" y="150"/>
                  </a:lnTo>
                  <a:cubicBezTo>
                    <a:pt x="6960" y="101"/>
                    <a:pt x="6955" y="52"/>
                    <a:pt x="6950" y="0"/>
                  </a:cubicBezTo>
                  <a:close/>
                  <a:moveTo>
                    <a:pt x="5227" y="1709"/>
                  </a:moveTo>
                  <a:lnTo>
                    <a:pt x="2691" y="4264"/>
                  </a:lnTo>
                  <a:lnTo>
                    <a:pt x="1341" y="5641"/>
                  </a:lnTo>
                  <a:lnTo>
                    <a:pt x="1" y="7028"/>
                  </a:lnTo>
                  <a:lnTo>
                    <a:pt x="1388" y="5688"/>
                  </a:lnTo>
                  <a:lnTo>
                    <a:pt x="2765" y="4338"/>
                  </a:lnTo>
                  <a:lnTo>
                    <a:pt x="5391" y="1733"/>
                  </a:lnTo>
                  <a:cubicBezTo>
                    <a:pt x="5335" y="1726"/>
                    <a:pt x="5281" y="1719"/>
                    <a:pt x="5229" y="1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1"/>
            <p:cNvSpPr/>
            <p:nvPr/>
          </p:nvSpPr>
          <p:spPr>
            <a:xfrm>
              <a:off x="5040550" y="1089625"/>
              <a:ext cx="47950" cy="47650"/>
            </a:xfrm>
            <a:custGeom>
              <a:rect b="b" l="l" r="r" t="t"/>
              <a:pathLst>
                <a:path extrusionOk="0" h="1906" w="1918">
                  <a:moveTo>
                    <a:pt x="1896" y="1"/>
                  </a:moveTo>
                  <a:lnTo>
                    <a:pt x="1724" y="173"/>
                  </a:lnTo>
                  <a:cubicBezTo>
                    <a:pt x="1729" y="222"/>
                    <a:pt x="1734" y="273"/>
                    <a:pt x="1736" y="323"/>
                  </a:cubicBezTo>
                  <a:lnTo>
                    <a:pt x="1918" y="138"/>
                  </a:lnTo>
                  <a:cubicBezTo>
                    <a:pt x="1915" y="109"/>
                    <a:pt x="1910" y="80"/>
                    <a:pt x="1906" y="50"/>
                  </a:cubicBezTo>
                  <a:cubicBezTo>
                    <a:pt x="1903" y="35"/>
                    <a:pt x="1901" y="18"/>
                    <a:pt x="1896" y="1"/>
                  </a:cubicBezTo>
                  <a:close/>
                  <a:moveTo>
                    <a:pt x="239" y="1643"/>
                  </a:moveTo>
                  <a:lnTo>
                    <a:pt x="185" y="1700"/>
                  </a:lnTo>
                  <a:lnTo>
                    <a:pt x="1" y="1884"/>
                  </a:lnTo>
                  <a:cubicBezTo>
                    <a:pt x="55" y="1891"/>
                    <a:pt x="109" y="1901"/>
                    <a:pt x="163" y="1906"/>
                  </a:cubicBezTo>
                  <a:lnTo>
                    <a:pt x="276" y="1793"/>
                  </a:lnTo>
                  <a:lnTo>
                    <a:pt x="408" y="1660"/>
                  </a:lnTo>
                  <a:cubicBezTo>
                    <a:pt x="352" y="1658"/>
                    <a:pt x="295" y="1650"/>
                    <a:pt x="239" y="16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1"/>
            <p:cNvSpPr/>
            <p:nvPr/>
          </p:nvSpPr>
          <p:spPr>
            <a:xfrm>
              <a:off x="5049025" y="915175"/>
              <a:ext cx="93050" cy="93300"/>
            </a:xfrm>
            <a:custGeom>
              <a:rect b="b" l="l" r="r" t="t"/>
              <a:pathLst>
                <a:path extrusionOk="0" h="3732" w="3722">
                  <a:moveTo>
                    <a:pt x="3722" y="0"/>
                  </a:moveTo>
                  <a:lnTo>
                    <a:pt x="1039" y="2642"/>
                  </a:lnTo>
                  <a:lnTo>
                    <a:pt x="1085" y="2676"/>
                  </a:lnTo>
                  <a:lnTo>
                    <a:pt x="3722" y="0"/>
                  </a:lnTo>
                  <a:close/>
                  <a:moveTo>
                    <a:pt x="771" y="2904"/>
                  </a:moveTo>
                  <a:lnTo>
                    <a:pt x="761" y="2914"/>
                  </a:lnTo>
                  <a:lnTo>
                    <a:pt x="1" y="3670"/>
                  </a:lnTo>
                  <a:lnTo>
                    <a:pt x="40" y="3731"/>
                  </a:lnTo>
                  <a:lnTo>
                    <a:pt x="808" y="2958"/>
                  </a:lnTo>
                  <a:lnTo>
                    <a:pt x="823" y="2943"/>
                  </a:lnTo>
                  <a:lnTo>
                    <a:pt x="771" y="29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1"/>
            <p:cNvSpPr/>
            <p:nvPr/>
          </p:nvSpPr>
          <p:spPr>
            <a:xfrm>
              <a:off x="5068300" y="981200"/>
              <a:ext cx="7925" cy="7525"/>
            </a:xfrm>
            <a:custGeom>
              <a:rect b="b" l="l" r="r" t="t"/>
              <a:pathLst>
                <a:path extrusionOk="0" h="301" w="317">
                  <a:moveTo>
                    <a:pt x="268" y="1"/>
                  </a:moveTo>
                  <a:lnTo>
                    <a:pt x="0" y="263"/>
                  </a:lnTo>
                  <a:lnTo>
                    <a:pt x="54" y="300"/>
                  </a:lnTo>
                  <a:lnTo>
                    <a:pt x="317" y="35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1"/>
            <p:cNvSpPr/>
            <p:nvPr/>
          </p:nvSpPr>
          <p:spPr>
            <a:xfrm>
              <a:off x="4554900" y="1007525"/>
              <a:ext cx="494525" cy="494825"/>
            </a:xfrm>
            <a:custGeom>
              <a:rect b="b" l="l" r="r" t="t"/>
              <a:pathLst>
                <a:path extrusionOk="0" h="19793" w="19781">
                  <a:moveTo>
                    <a:pt x="19741" y="1"/>
                  </a:moveTo>
                  <a:lnTo>
                    <a:pt x="17586" y="2146"/>
                  </a:lnTo>
                  <a:lnTo>
                    <a:pt x="16292" y="3432"/>
                  </a:lnTo>
                  <a:cubicBezTo>
                    <a:pt x="16319" y="3449"/>
                    <a:pt x="16349" y="3469"/>
                    <a:pt x="16376" y="3486"/>
                  </a:cubicBezTo>
                  <a:lnTo>
                    <a:pt x="17647" y="2210"/>
                  </a:lnTo>
                  <a:lnTo>
                    <a:pt x="19780" y="64"/>
                  </a:lnTo>
                  <a:lnTo>
                    <a:pt x="19743" y="3"/>
                  </a:lnTo>
                  <a:lnTo>
                    <a:pt x="19741" y="1"/>
                  </a:lnTo>
                  <a:close/>
                  <a:moveTo>
                    <a:pt x="16037" y="3685"/>
                  </a:moveTo>
                  <a:lnTo>
                    <a:pt x="11697" y="8003"/>
                  </a:lnTo>
                  <a:lnTo>
                    <a:pt x="5840" y="13889"/>
                  </a:lnTo>
                  <a:lnTo>
                    <a:pt x="2914" y="16832"/>
                  </a:lnTo>
                  <a:lnTo>
                    <a:pt x="1" y="19793"/>
                  </a:lnTo>
                  <a:lnTo>
                    <a:pt x="2958" y="16879"/>
                  </a:lnTo>
                  <a:lnTo>
                    <a:pt x="5902" y="13950"/>
                  </a:lnTo>
                  <a:lnTo>
                    <a:pt x="11790" y="8096"/>
                  </a:lnTo>
                  <a:lnTo>
                    <a:pt x="16123" y="3739"/>
                  </a:lnTo>
                  <a:lnTo>
                    <a:pt x="16037" y="36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1"/>
            <p:cNvSpPr/>
            <p:nvPr/>
          </p:nvSpPr>
          <p:spPr>
            <a:xfrm>
              <a:off x="4955800" y="1006925"/>
              <a:ext cx="94225" cy="94100"/>
            </a:xfrm>
            <a:custGeom>
              <a:rect b="b" l="l" r="r" t="t"/>
              <a:pathLst>
                <a:path extrusionOk="0" h="3764" w="3769">
                  <a:moveTo>
                    <a:pt x="3730" y="0"/>
                  </a:moveTo>
                  <a:lnTo>
                    <a:pt x="3705" y="25"/>
                  </a:lnTo>
                  <a:lnTo>
                    <a:pt x="3742" y="86"/>
                  </a:lnTo>
                  <a:lnTo>
                    <a:pt x="3769" y="59"/>
                  </a:lnTo>
                  <a:lnTo>
                    <a:pt x="3730" y="0"/>
                  </a:lnTo>
                  <a:close/>
                  <a:moveTo>
                    <a:pt x="256" y="3456"/>
                  </a:moveTo>
                  <a:lnTo>
                    <a:pt x="1" y="3709"/>
                  </a:lnTo>
                  <a:lnTo>
                    <a:pt x="87" y="3763"/>
                  </a:lnTo>
                  <a:lnTo>
                    <a:pt x="340" y="3510"/>
                  </a:lnTo>
                  <a:cubicBezTo>
                    <a:pt x="313" y="3493"/>
                    <a:pt x="283" y="3473"/>
                    <a:pt x="256" y="34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1"/>
            <p:cNvSpPr/>
            <p:nvPr/>
          </p:nvSpPr>
          <p:spPr>
            <a:xfrm>
              <a:off x="4464025" y="1232075"/>
              <a:ext cx="234075" cy="234075"/>
            </a:xfrm>
            <a:custGeom>
              <a:rect b="b" l="l" r="r" t="t"/>
              <a:pathLst>
                <a:path extrusionOk="0" h="9363" w="9363">
                  <a:moveTo>
                    <a:pt x="9362" y="0"/>
                  </a:moveTo>
                  <a:lnTo>
                    <a:pt x="9362" y="0"/>
                  </a:lnTo>
                  <a:cubicBezTo>
                    <a:pt x="8562" y="761"/>
                    <a:pt x="7774" y="1532"/>
                    <a:pt x="6986" y="2305"/>
                  </a:cubicBezTo>
                  <a:lnTo>
                    <a:pt x="4635" y="4635"/>
                  </a:lnTo>
                  <a:lnTo>
                    <a:pt x="2305" y="6986"/>
                  </a:lnTo>
                  <a:lnTo>
                    <a:pt x="1147" y="8169"/>
                  </a:lnTo>
                  <a:lnTo>
                    <a:pt x="0" y="9362"/>
                  </a:lnTo>
                  <a:lnTo>
                    <a:pt x="1193" y="8216"/>
                  </a:lnTo>
                  <a:lnTo>
                    <a:pt x="2376" y="7057"/>
                  </a:lnTo>
                  <a:lnTo>
                    <a:pt x="4728" y="4728"/>
                  </a:lnTo>
                  <a:lnTo>
                    <a:pt x="7057" y="2376"/>
                  </a:lnTo>
                  <a:cubicBezTo>
                    <a:pt x="7831" y="1588"/>
                    <a:pt x="8601" y="798"/>
                    <a:pt x="9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1"/>
            <p:cNvSpPr/>
            <p:nvPr/>
          </p:nvSpPr>
          <p:spPr>
            <a:xfrm>
              <a:off x="4556800" y="955675"/>
              <a:ext cx="238075" cy="238175"/>
            </a:xfrm>
            <a:custGeom>
              <a:rect b="b" l="l" r="r" t="t"/>
              <a:pathLst>
                <a:path extrusionOk="0" h="9527" w="9523">
                  <a:moveTo>
                    <a:pt x="9471" y="0"/>
                  </a:moveTo>
                  <a:cubicBezTo>
                    <a:pt x="9471" y="1"/>
                    <a:pt x="9472" y="1"/>
                    <a:pt x="9472" y="2"/>
                  </a:cubicBezTo>
                  <a:lnTo>
                    <a:pt x="9472" y="2"/>
                  </a:lnTo>
                  <a:cubicBezTo>
                    <a:pt x="9472" y="1"/>
                    <a:pt x="9473" y="1"/>
                    <a:pt x="9473" y="0"/>
                  </a:cubicBezTo>
                  <a:close/>
                  <a:moveTo>
                    <a:pt x="9472" y="2"/>
                  </a:moveTo>
                  <a:cubicBezTo>
                    <a:pt x="9180" y="288"/>
                    <a:pt x="8889" y="573"/>
                    <a:pt x="8599" y="860"/>
                  </a:cubicBezTo>
                  <a:lnTo>
                    <a:pt x="5710" y="3727"/>
                  </a:lnTo>
                  <a:lnTo>
                    <a:pt x="2843" y="6613"/>
                  </a:lnTo>
                  <a:lnTo>
                    <a:pt x="1417" y="8064"/>
                  </a:lnTo>
                  <a:lnTo>
                    <a:pt x="1" y="9527"/>
                  </a:lnTo>
                  <a:lnTo>
                    <a:pt x="1461" y="8111"/>
                  </a:lnTo>
                  <a:lnTo>
                    <a:pt x="2914" y="6684"/>
                  </a:lnTo>
                  <a:lnTo>
                    <a:pt x="5801" y="3817"/>
                  </a:lnTo>
                  <a:lnTo>
                    <a:pt x="8668" y="931"/>
                  </a:lnTo>
                  <a:cubicBezTo>
                    <a:pt x="8953" y="641"/>
                    <a:pt x="9238" y="351"/>
                    <a:pt x="9522" y="62"/>
                  </a:cubicBezTo>
                  <a:cubicBezTo>
                    <a:pt x="9506" y="40"/>
                    <a:pt x="9489" y="21"/>
                    <a:pt x="947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1"/>
            <p:cNvSpPr/>
            <p:nvPr/>
          </p:nvSpPr>
          <p:spPr>
            <a:xfrm>
              <a:off x="4800500" y="931975"/>
              <a:ext cx="18375" cy="18325"/>
            </a:xfrm>
            <a:custGeom>
              <a:rect b="b" l="l" r="r" t="t"/>
              <a:pathLst>
                <a:path extrusionOk="0" h="733" w="735">
                  <a:moveTo>
                    <a:pt x="692" y="1"/>
                  </a:moveTo>
                  <a:cubicBezTo>
                    <a:pt x="462" y="227"/>
                    <a:pt x="231" y="453"/>
                    <a:pt x="0" y="676"/>
                  </a:cubicBezTo>
                  <a:lnTo>
                    <a:pt x="47" y="732"/>
                  </a:lnTo>
                  <a:cubicBezTo>
                    <a:pt x="278" y="499"/>
                    <a:pt x="506" y="264"/>
                    <a:pt x="734" y="30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rgbClr val="E19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1"/>
            <p:cNvSpPr/>
            <p:nvPr/>
          </p:nvSpPr>
          <p:spPr>
            <a:xfrm>
              <a:off x="4817800" y="906100"/>
              <a:ext cx="26775" cy="26650"/>
            </a:xfrm>
            <a:custGeom>
              <a:rect b="b" l="l" r="r" t="t"/>
              <a:pathLst>
                <a:path extrusionOk="0" h="1066" w="1071">
                  <a:moveTo>
                    <a:pt x="1071" y="0"/>
                  </a:moveTo>
                  <a:lnTo>
                    <a:pt x="1071" y="0"/>
                  </a:lnTo>
                  <a:cubicBezTo>
                    <a:pt x="712" y="344"/>
                    <a:pt x="356" y="690"/>
                    <a:pt x="0" y="1036"/>
                  </a:cubicBezTo>
                  <a:lnTo>
                    <a:pt x="42" y="1065"/>
                  </a:lnTo>
                  <a:cubicBezTo>
                    <a:pt x="386" y="712"/>
                    <a:pt x="729" y="356"/>
                    <a:pt x="1071" y="0"/>
                  </a:cubicBezTo>
                  <a:close/>
                </a:path>
              </a:pathLst>
            </a:custGeom>
            <a:solidFill>
              <a:srgbClr val="FF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>
              <a:off x="4793625" y="949600"/>
              <a:ext cx="6150" cy="7625"/>
            </a:xfrm>
            <a:custGeom>
              <a:rect b="b" l="l" r="r" t="t"/>
              <a:pathLst>
                <a:path extrusionOk="0" h="305" w="246">
                  <a:moveTo>
                    <a:pt x="246" y="0"/>
                  </a:moveTo>
                  <a:cubicBezTo>
                    <a:pt x="246" y="1"/>
                    <a:pt x="245" y="2"/>
                    <a:pt x="245" y="3"/>
                  </a:cubicBezTo>
                  <a:lnTo>
                    <a:pt x="245" y="3"/>
                  </a:lnTo>
                  <a:cubicBezTo>
                    <a:pt x="245" y="3"/>
                    <a:pt x="246" y="3"/>
                    <a:pt x="246" y="3"/>
                  </a:cubicBezTo>
                  <a:lnTo>
                    <a:pt x="246" y="0"/>
                  </a:lnTo>
                  <a:close/>
                  <a:moveTo>
                    <a:pt x="245" y="3"/>
                  </a:moveTo>
                  <a:lnTo>
                    <a:pt x="245" y="3"/>
                  </a:lnTo>
                  <a:cubicBezTo>
                    <a:pt x="162" y="82"/>
                    <a:pt x="81" y="163"/>
                    <a:pt x="0" y="243"/>
                  </a:cubicBezTo>
                  <a:cubicBezTo>
                    <a:pt x="17" y="263"/>
                    <a:pt x="35" y="283"/>
                    <a:pt x="52" y="305"/>
                  </a:cubicBezTo>
                  <a:lnTo>
                    <a:pt x="231" y="121"/>
                  </a:lnTo>
                  <a:cubicBezTo>
                    <a:pt x="236" y="82"/>
                    <a:pt x="241" y="44"/>
                    <a:pt x="245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>
              <a:off x="4799375" y="948850"/>
              <a:ext cx="2375" cy="3775"/>
            </a:xfrm>
            <a:custGeom>
              <a:rect b="b" l="l" r="r" t="t"/>
              <a:pathLst>
                <a:path extrusionOk="0" h="151" w="95">
                  <a:moveTo>
                    <a:pt x="45" y="1"/>
                  </a:moveTo>
                  <a:lnTo>
                    <a:pt x="16" y="33"/>
                  </a:lnTo>
                  <a:cubicBezTo>
                    <a:pt x="11" y="72"/>
                    <a:pt x="6" y="111"/>
                    <a:pt x="1" y="151"/>
                  </a:cubicBezTo>
                  <a:lnTo>
                    <a:pt x="94" y="57"/>
                  </a:lnTo>
                  <a:lnTo>
                    <a:pt x="48" y="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AB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4319800" y="921975"/>
              <a:ext cx="360000" cy="360075"/>
            </a:xfrm>
            <a:custGeom>
              <a:rect b="b" l="l" r="r" t="t"/>
              <a:pathLst>
                <a:path extrusionOk="0" h="14403" w="14400">
                  <a:moveTo>
                    <a:pt x="14400" y="1"/>
                  </a:moveTo>
                  <a:lnTo>
                    <a:pt x="12576" y="1778"/>
                  </a:lnTo>
                  <a:lnTo>
                    <a:pt x="10764" y="3565"/>
                  </a:lnTo>
                  <a:lnTo>
                    <a:pt x="7154" y="7156"/>
                  </a:lnTo>
                  <a:lnTo>
                    <a:pt x="3563" y="10765"/>
                  </a:lnTo>
                  <a:lnTo>
                    <a:pt x="1778" y="12579"/>
                  </a:lnTo>
                  <a:lnTo>
                    <a:pt x="1" y="14402"/>
                  </a:lnTo>
                  <a:lnTo>
                    <a:pt x="1822" y="12625"/>
                  </a:lnTo>
                  <a:lnTo>
                    <a:pt x="3636" y="10838"/>
                  </a:lnTo>
                  <a:lnTo>
                    <a:pt x="7247" y="7247"/>
                  </a:lnTo>
                  <a:lnTo>
                    <a:pt x="10836" y="3639"/>
                  </a:lnTo>
                  <a:lnTo>
                    <a:pt x="12623" y="1825"/>
                  </a:lnTo>
                  <a:lnTo>
                    <a:pt x="14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>
              <a:off x="4029925" y="812700"/>
              <a:ext cx="648525" cy="648600"/>
            </a:xfrm>
            <a:custGeom>
              <a:rect b="b" l="l" r="r" t="t"/>
              <a:pathLst>
                <a:path extrusionOk="0" h="25944" w="25941">
                  <a:moveTo>
                    <a:pt x="25941" y="0"/>
                  </a:moveTo>
                  <a:lnTo>
                    <a:pt x="22676" y="3221"/>
                  </a:lnTo>
                  <a:lnTo>
                    <a:pt x="19426" y="6456"/>
                  </a:lnTo>
                  <a:lnTo>
                    <a:pt x="12924" y="12924"/>
                  </a:lnTo>
                  <a:lnTo>
                    <a:pt x="6453" y="19426"/>
                  </a:lnTo>
                  <a:lnTo>
                    <a:pt x="3218" y="22676"/>
                  </a:lnTo>
                  <a:lnTo>
                    <a:pt x="0" y="25943"/>
                  </a:lnTo>
                  <a:lnTo>
                    <a:pt x="0" y="25943"/>
                  </a:lnTo>
                  <a:lnTo>
                    <a:pt x="3265" y="22723"/>
                  </a:lnTo>
                  <a:lnTo>
                    <a:pt x="6517" y="19488"/>
                  </a:lnTo>
                  <a:lnTo>
                    <a:pt x="13017" y="13017"/>
                  </a:lnTo>
                  <a:lnTo>
                    <a:pt x="19488" y="6517"/>
                  </a:lnTo>
                  <a:lnTo>
                    <a:pt x="22720" y="3265"/>
                  </a:lnTo>
                  <a:lnTo>
                    <a:pt x="259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2"/>
          <p:cNvSpPr txBox="1"/>
          <p:nvPr>
            <p:ph type="title"/>
          </p:nvPr>
        </p:nvSpPr>
        <p:spPr>
          <a:xfrm>
            <a:off x="3926800" y="1742375"/>
            <a:ext cx="5154300" cy="22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Soccer is like life: It requires perseverance, self denial, hard work, sacrifice, dedication, and respect for authority.</a:t>
            </a:r>
            <a:endParaRPr b="0" sz="16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chemeClr val="accent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							  </a:t>
            </a:r>
            <a:r>
              <a:rPr b="0" lang="en" sz="15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-Vince Lombardi</a:t>
            </a:r>
            <a:endParaRPr b="0" sz="150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accen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688" name="Google Shape;688;p42"/>
          <p:cNvGrpSpPr/>
          <p:nvPr/>
        </p:nvGrpSpPr>
        <p:grpSpPr>
          <a:xfrm>
            <a:off x="934904" y="802982"/>
            <a:ext cx="3208563" cy="4297480"/>
            <a:chOff x="3672325" y="1769075"/>
            <a:chExt cx="897450" cy="1202025"/>
          </a:xfrm>
        </p:grpSpPr>
        <p:sp>
          <p:nvSpPr>
            <p:cNvPr id="689" name="Google Shape;689;p42"/>
            <p:cNvSpPr/>
            <p:nvPr/>
          </p:nvSpPr>
          <p:spPr>
            <a:xfrm>
              <a:off x="3760075" y="2590225"/>
              <a:ext cx="231700" cy="208875"/>
            </a:xfrm>
            <a:custGeom>
              <a:rect b="b" l="l" r="r" t="t"/>
              <a:pathLst>
                <a:path extrusionOk="0" h="8355" w="9268">
                  <a:moveTo>
                    <a:pt x="1213" y="1"/>
                  </a:moveTo>
                  <a:lnTo>
                    <a:pt x="1" y="713"/>
                  </a:lnTo>
                  <a:lnTo>
                    <a:pt x="30" y="1481"/>
                  </a:lnTo>
                  <a:cubicBezTo>
                    <a:pt x="30" y="1481"/>
                    <a:pt x="1452" y="4029"/>
                    <a:pt x="2546" y="5301"/>
                  </a:cubicBezTo>
                  <a:cubicBezTo>
                    <a:pt x="3641" y="6572"/>
                    <a:pt x="4945" y="8231"/>
                    <a:pt x="6187" y="8349"/>
                  </a:cubicBezTo>
                  <a:cubicBezTo>
                    <a:pt x="6224" y="8353"/>
                    <a:pt x="6261" y="8354"/>
                    <a:pt x="6299" y="8354"/>
                  </a:cubicBezTo>
                  <a:cubicBezTo>
                    <a:pt x="7539" y="8354"/>
                    <a:pt x="9267" y="6545"/>
                    <a:pt x="9267" y="6545"/>
                  </a:cubicBezTo>
                  <a:lnTo>
                    <a:pt x="6631" y="4324"/>
                  </a:lnTo>
                  <a:lnTo>
                    <a:pt x="6010" y="3406"/>
                  </a:lnTo>
                  <a:cubicBezTo>
                    <a:pt x="6010" y="3406"/>
                    <a:pt x="5389" y="2311"/>
                    <a:pt x="4144" y="1393"/>
                  </a:cubicBezTo>
                  <a:cubicBezTo>
                    <a:pt x="2902" y="475"/>
                    <a:pt x="1213" y="1"/>
                    <a:pt x="1213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4283000" y="2565450"/>
              <a:ext cx="37750" cy="28925"/>
            </a:xfrm>
            <a:custGeom>
              <a:rect b="b" l="l" r="r" t="t"/>
              <a:pathLst>
                <a:path extrusionOk="0" h="1157" w="1510">
                  <a:moveTo>
                    <a:pt x="1227" y="0"/>
                  </a:moveTo>
                  <a:cubicBezTo>
                    <a:pt x="1227" y="0"/>
                    <a:pt x="813" y="133"/>
                    <a:pt x="503" y="133"/>
                  </a:cubicBezTo>
                  <a:cubicBezTo>
                    <a:pt x="191" y="133"/>
                    <a:pt x="0" y="636"/>
                    <a:pt x="265" y="962"/>
                  </a:cubicBezTo>
                  <a:cubicBezTo>
                    <a:pt x="387" y="1110"/>
                    <a:pt x="614" y="1157"/>
                    <a:pt x="834" y="1157"/>
                  </a:cubicBezTo>
                  <a:cubicBezTo>
                    <a:pt x="1096" y="1157"/>
                    <a:pt x="1349" y="1091"/>
                    <a:pt x="1407" y="1051"/>
                  </a:cubicBezTo>
                  <a:cubicBezTo>
                    <a:pt x="1510" y="977"/>
                    <a:pt x="1227" y="0"/>
                    <a:pt x="1227" y="0"/>
                  </a:cubicBezTo>
                  <a:close/>
                </a:path>
              </a:pathLst>
            </a:custGeom>
            <a:solidFill>
              <a:srgbClr val="DDC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4288500" y="2548450"/>
              <a:ext cx="69250" cy="75400"/>
            </a:xfrm>
            <a:custGeom>
              <a:rect b="b" l="l" r="r" t="t"/>
              <a:pathLst>
                <a:path extrusionOk="0" h="3016" w="2770">
                  <a:moveTo>
                    <a:pt x="2561" y="0"/>
                  </a:moveTo>
                  <a:lnTo>
                    <a:pt x="1881" y="148"/>
                  </a:lnTo>
                  <a:lnTo>
                    <a:pt x="1407" y="1598"/>
                  </a:lnTo>
                  <a:cubicBezTo>
                    <a:pt x="1407" y="1598"/>
                    <a:pt x="786" y="1849"/>
                    <a:pt x="519" y="1878"/>
                  </a:cubicBezTo>
                  <a:cubicBezTo>
                    <a:pt x="254" y="1908"/>
                    <a:pt x="1" y="2664"/>
                    <a:pt x="728" y="2931"/>
                  </a:cubicBezTo>
                  <a:cubicBezTo>
                    <a:pt x="894" y="2992"/>
                    <a:pt x="1060" y="3016"/>
                    <a:pt x="1216" y="3016"/>
                  </a:cubicBezTo>
                  <a:cubicBezTo>
                    <a:pt x="1741" y="3016"/>
                    <a:pt x="2163" y="2752"/>
                    <a:pt x="2163" y="2752"/>
                  </a:cubicBezTo>
                  <a:cubicBezTo>
                    <a:pt x="2163" y="2752"/>
                    <a:pt x="2770" y="1836"/>
                    <a:pt x="2770" y="1790"/>
                  </a:cubicBezTo>
                  <a:cubicBezTo>
                    <a:pt x="2770" y="1746"/>
                    <a:pt x="2561" y="0"/>
                    <a:pt x="2561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4335875" y="2069175"/>
              <a:ext cx="233900" cy="396025"/>
            </a:xfrm>
            <a:custGeom>
              <a:rect b="b" l="l" r="r" t="t"/>
              <a:pathLst>
                <a:path extrusionOk="0" h="15841" w="9356">
                  <a:moveTo>
                    <a:pt x="5627" y="0"/>
                  </a:moveTo>
                  <a:lnTo>
                    <a:pt x="2252" y="180"/>
                  </a:lnTo>
                  <a:lnTo>
                    <a:pt x="1" y="2310"/>
                  </a:lnTo>
                  <a:lnTo>
                    <a:pt x="104" y="3184"/>
                  </a:lnTo>
                  <a:cubicBezTo>
                    <a:pt x="104" y="3184"/>
                    <a:pt x="2502" y="9178"/>
                    <a:pt x="593" y="14687"/>
                  </a:cubicBezTo>
                  <a:lnTo>
                    <a:pt x="1169" y="15664"/>
                  </a:lnTo>
                  <a:lnTo>
                    <a:pt x="3391" y="15840"/>
                  </a:lnTo>
                  <a:cubicBezTo>
                    <a:pt x="3391" y="15840"/>
                    <a:pt x="9356" y="9770"/>
                    <a:pt x="5627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4342875" y="1950050"/>
              <a:ext cx="161050" cy="168425"/>
            </a:xfrm>
            <a:custGeom>
              <a:rect b="b" l="l" r="r" t="t"/>
              <a:pathLst>
                <a:path extrusionOk="0" h="6737" w="6442">
                  <a:moveTo>
                    <a:pt x="3508" y="1"/>
                  </a:moveTo>
                  <a:cubicBezTo>
                    <a:pt x="3508" y="1"/>
                    <a:pt x="1" y="5197"/>
                    <a:pt x="1" y="5330"/>
                  </a:cubicBezTo>
                  <a:cubicBezTo>
                    <a:pt x="1" y="5462"/>
                    <a:pt x="47" y="6705"/>
                    <a:pt x="47" y="6705"/>
                  </a:cubicBezTo>
                  <a:cubicBezTo>
                    <a:pt x="47" y="6705"/>
                    <a:pt x="284" y="6736"/>
                    <a:pt x="669" y="6736"/>
                  </a:cubicBezTo>
                  <a:cubicBezTo>
                    <a:pt x="1406" y="6736"/>
                    <a:pt x="2687" y="6621"/>
                    <a:pt x="3911" y="5951"/>
                  </a:cubicBezTo>
                  <a:cubicBezTo>
                    <a:pt x="5774" y="4930"/>
                    <a:pt x="6442" y="3820"/>
                    <a:pt x="6395" y="3464"/>
                  </a:cubicBezTo>
                  <a:cubicBezTo>
                    <a:pt x="6349" y="3111"/>
                    <a:pt x="4974" y="357"/>
                    <a:pt x="350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4336250" y="1973375"/>
              <a:ext cx="166575" cy="143200"/>
            </a:xfrm>
            <a:custGeom>
              <a:rect b="b" l="l" r="r" t="t"/>
              <a:pathLst>
                <a:path extrusionOk="0" h="5728" w="6663">
                  <a:moveTo>
                    <a:pt x="5641" y="1"/>
                  </a:moveTo>
                  <a:cubicBezTo>
                    <a:pt x="5641" y="1"/>
                    <a:pt x="3243" y="2352"/>
                    <a:pt x="2087" y="2931"/>
                  </a:cubicBezTo>
                  <a:cubicBezTo>
                    <a:pt x="933" y="3508"/>
                    <a:pt x="133" y="4974"/>
                    <a:pt x="133" y="4974"/>
                  </a:cubicBezTo>
                  <a:lnTo>
                    <a:pt x="1" y="5727"/>
                  </a:lnTo>
                  <a:cubicBezTo>
                    <a:pt x="1" y="5727"/>
                    <a:pt x="4620" y="4974"/>
                    <a:pt x="6663" y="1955"/>
                  </a:cubicBezTo>
                  <a:lnTo>
                    <a:pt x="6262" y="710"/>
                  </a:lnTo>
                  <a:lnTo>
                    <a:pt x="5641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4328450" y="1983325"/>
              <a:ext cx="173275" cy="127725"/>
            </a:xfrm>
            <a:custGeom>
              <a:rect b="b" l="l" r="r" t="t"/>
              <a:pathLst>
                <a:path extrusionOk="0" h="5109" w="6931">
                  <a:moveTo>
                    <a:pt x="6530" y="0"/>
                  </a:moveTo>
                  <a:cubicBezTo>
                    <a:pt x="4265" y="2710"/>
                    <a:pt x="48" y="4576"/>
                    <a:pt x="48" y="4576"/>
                  </a:cubicBezTo>
                  <a:lnTo>
                    <a:pt x="1" y="5108"/>
                  </a:lnTo>
                  <a:cubicBezTo>
                    <a:pt x="4532" y="3908"/>
                    <a:pt x="6930" y="665"/>
                    <a:pt x="6930" y="665"/>
                  </a:cubicBezTo>
                  <a:lnTo>
                    <a:pt x="6886" y="400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3694175" y="2525650"/>
              <a:ext cx="104400" cy="109050"/>
            </a:xfrm>
            <a:custGeom>
              <a:rect b="b" l="l" r="r" t="t"/>
              <a:pathLst>
                <a:path extrusionOk="0" h="4362" w="4176">
                  <a:moveTo>
                    <a:pt x="1127" y="0"/>
                  </a:moveTo>
                  <a:cubicBezTo>
                    <a:pt x="909" y="0"/>
                    <a:pt x="712" y="7"/>
                    <a:pt x="712" y="7"/>
                  </a:cubicBezTo>
                  <a:lnTo>
                    <a:pt x="91" y="718"/>
                  </a:lnTo>
                  <a:lnTo>
                    <a:pt x="1" y="2437"/>
                  </a:lnTo>
                  <a:lnTo>
                    <a:pt x="1304" y="2761"/>
                  </a:lnTo>
                  <a:lnTo>
                    <a:pt x="1601" y="2554"/>
                  </a:lnTo>
                  <a:lnTo>
                    <a:pt x="2755" y="4361"/>
                  </a:lnTo>
                  <a:cubicBezTo>
                    <a:pt x="2755" y="4361"/>
                    <a:pt x="3022" y="3473"/>
                    <a:pt x="4176" y="2613"/>
                  </a:cubicBezTo>
                  <a:cubicBezTo>
                    <a:pt x="4176" y="2613"/>
                    <a:pt x="3287" y="2260"/>
                    <a:pt x="2637" y="1371"/>
                  </a:cubicBezTo>
                  <a:cubicBezTo>
                    <a:pt x="1984" y="483"/>
                    <a:pt x="1807" y="97"/>
                    <a:pt x="1689" y="38"/>
                  </a:cubicBezTo>
                  <a:cubicBezTo>
                    <a:pt x="1628" y="8"/>
                    <a:pt x="1365" y="0"/>
                    <a:pt x="1127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3672325" y="2506250"/>
              <a:ext cx="81650" cy="166000"/>
            </a:xfrm>
            <a:custGeom>
              <a:rect b="b" l="l" r="r" t="t"/>
              <a:pathLst>
                <a:path extrusionOk="0" h="6640" w="3266">
                  <a:moveTo>
                    <a:pt x="3194" y="1656"/>
                  </a:moveTo>
                  <a:lnTo>
                    <a:pt x="3194" y="1656"/>
                  </a:lnTo>
                  <a:cubicBezTo>
                    <a:pt x="3192" y="1681"/>
                    <a:pt x="3192" y="1689"/>
                    <a:pt x="3193" y="1689"/>
                  </a:cubicBezTo>
                  <a:cubicBezTo>
                    <a:pt x="3195" y="1689"/>
                    <a:pt x="3199" y="1664"/>
                    <a:pt x="3199" y="1664"/>
                  </a:cubicBezTo>
                  <a:lnTo>
                    <a:pt x="3194" y="1656"/>
                  </a:lnTo>
                  <a:close/>
                  <a:moveTo>
                    <a:pt x="1747" y="0"/>
                  </a:moveTo>
                  <a:cubicBezTo>
                    <a:pt x="1023" y="0"/>
                    <a:pt x="509" y="650"/>
                    <a:pt x="268" y="1153"/>
                  </a:cubicBezTo>
                  <a:cubicBezTo>
                    <a:pt x="1" y="1710"/>
                    <a:pt x="133" y="2795"/>
                    <a:pt x="89" y="3485"/>
                  </a:cubicBezTo>
                  <a:cubicBezTo>
                    <a:pt x="45" y="4175"/>
                    <a:pt x="67" y="5174"/>
                    <a:pt x="133" y="5616"/>
                  </a:cubicBezTo>
                  <a:cubicBezTo>
                    <a:pt x="198" y="6052"/>
                    <a:pt x="607" y="6640"/>
                    <a:pt x="1317" y="6640"/>
                  </a:cubicBezTo>
                  <a:cubicBezTo>
                    <a:pt x="1329" y="6640"/>
                    <a:pt x="1343" y="6640"/>
                    <a:pt x="1356" y="6639"/>
                  </a:cubicBezTo>
                  <a:cubicBezTo>
                    <a:pt x="2087" y="6615"/>
                    <a:pt x="1731" y="5572"/>
                    <a:pt x="1866" y="5017"/>
                  </a:cubicBezTo>
                  <a:cubicBezTo>
                    <a:pt x="1999" y="4462"/>
                    <a:pt x="2509" y="3441"/>
                    <a:pt x="2509" y="3441"/>
                  </a:cubicBezTo>
                  <a:lnTo>
                    <a:pt x="2465" y="3286"/>
                  </a:lnTo>
                  <a:lnTo>
                    <a:pt x="2377" y="3195"/>
                  </a:lnTo>
                  <a:cubicBezTo>
                    <a:pt x="2286" y="3107"/>
                    <a:pt x="2065" y="3220"/>
                    <a:pt x="1488" y="3041"/>
                  </a:cubicBezTo>
                  <a:cubicBezTo>
                    <a:pt x="911" y="2864"/>
                    <a:pt x="1132" y="2354"/>
                    <a:pt x="1201" y="1998"/>
                  </a:cubicBezTo>
                  <a:cubicBezTo>
                    <a:pt x="1267" y="1644"/>
                    <a:pt x="1599" y="954"/>
                    <a:pt x="2156" y="954"/>
                  </a:cubicBezTo>
                  <a:cubicBezTo>
                    <a:pt x="2711" y="954"/>
                    <a:pt x="2843" y="1178"/>
                    <a:pt x="2843" y="1178"/>
                  </a:cubicBezTo>
                  <a:lnTo>
                    <a:pt x="3194" y="1656"/>
                  </a:lnTo>
                  <a:lnTo>
                    <a:pt x="3194" y="1656"/>
                  </a:lnTo>
                  <a:cubicBezTo>
                    <a:pt x="3196" y="1615"/>
                    <a:pt x="3204" y="1528"/>
                    <a:pt x="3221" y="1354"/>
                  </a:cubicBezTo>
                  <a:cubicBezTo>
                    <a:pt x="3265" y="888"/>
                    <a:pt x="2821" y="176"/>
                    <a:pt x="1977" y="22"/>
                  </a:cubicBezTo>
                  <a:cubicBezTo>
                    <a:pt x="1898" y="7"/>
                    <a:pt x="1821" y="0"/>
                    <a:pt x="1747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3905150" y="2668725"/>
              <a:ext cx="101475" cy="100850"/>
            </a:xfrm>
            <a:custGeom>
              <a:rect b="b" l="l" r="r" t="t"/>
              <a:pathLst>
                <a:path extrusionOk="0" h="4034" w="4059">
                  <a:moveTo>
                    <a:pt x="386" y="0"/>
                  </a:moveTo>
                  <a:cubicBezTo>
                    <a:pt x="386" y="0"/>
                    <a:pt x="236" y="295"/>
                    <a:pt x="119" y="354"/>
                  </a:cubicBezTo>
                  <a:cubicBezTo>
                    <a:pt x="1" y="413"/>
                    <a:pt x="295" y="2249"/>
                    <a:pt x="1422" y="3255"/>
                  </a:cubicBezTo>
                  <a:cubicBezTo>
                    <a:pt x="2138" y="3896"/>
                    <a:pt x="2602" y="4033"/>
                    <a:pt x="2868" y="4033"/>
                  </a:cubicBezTo>
                  <a:cubicBezTo>
                    <a:pt x="3020" y="4033"/>
                    <a:pt x="3107" y="3989"/>
                    <a:pt x="3140" y="3967"/>
                  </a:cubicBezTo>
                  <a:cubicBezTo>
                    <a:pt x="3229" y="3906"/>
                    <a:pt x="3761" y="3344"/>
                    <a:pt x="3879" y="3285"/>
                  </a:cubicBezTo>
                  <a:cubicBezTo>
                    <a:pt x="3997" y="3226"/>
                    <a:pt x="4058" y="2872"/>
                    <a:pt x="4058" y="2872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3915525" y="2588025"/>
              <a:ext cx="124350" cy="151975"/>
            </a:xfrm>
            <a:custGeom>
              <a:rect b="b" l="l" r="r" t="t"/>
              <a:pathLst>
                <a:path extrusionOk="0" h="6079" w="4974">
                  <a:moveTo>
                    <a:pt x="739" y="1"/>
                  </a:moveTo>
                  <a:cubicBezTo>
                    <a:pt x="739" y="1"/>
                    <a:pt x="563" y="1066"/>
                    <a:pt x="325" y="1569"/>
                  </a:cubicBezTo>
                  <a:cubicBezTo>
                    <a:pt x="89" y="2072"/>
                    <a:pt x="1" y="2755"/>
                    <a:pt x="1" y="2755"/>
                  </a:cubicBezTo>
                  <a:lnTo>
                    <a:pt x="383" y="3226"/>
                  </a:lnTo>
                  <a:lnTo>
                    <a:pt x="2961" y="6078"/>
                  </a:lnTo>
                  <a:lnTo>
                    <a:pt x="4144" y="5862"/>
                  </a:lnTo>
                  <a:cubicBezTo>
                    <a:pt x="4144" y="5862"/>
                    <a:pt x="4853" y="5092"/>
                    <a:pt x="4915" y="4974"/>
                  </a:cubicBezTo>
                  <a:cubicBezTo>
                    <a:pt x="4974" y="4856"/>
                    <a:pt x="739" y="1"/>
                    <a:pt x="739" y="1"/>
                  </a:cubicBezTo>
                  <a:close/>
                </a:path>
              </a:pathLst>
            </a:custGeom>
            <a:solidFill>
              <a:srgbClr val="111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4076850" y="2753050"/>
              <a:ext cx="192425" cy="218050"/>
            </a:xfrm>
            <a:custGeom>
              <a:rect b="b" l="l" r="r" t="t"/>
              <a:pathLst>
                <a:path extrusionOk="0" h="8722" w="7697">
                  <a:moveTo>
                    <a:pt x="4026" y="0"/>
                  </a:moveTo>
                  <a:lnTo>
                    <a:pt x="2723" y="1065"/>
                  </a:lnTo>
                  <a:lnTo>
                    <a:pt x="1" y="1895"/>
                  </a:lnTo>
                  <a:cubicBezTo>
                    <a:pt x="1" y="1895"/>
                    <a:pt x="828" y="3199"/>
                    <a:pt x="1184" y="4146"/>
                  </a:cubicBezTo>
                  <a:cubicBezTo>
                    <a:pt x="1474" y="4917"/>
                    <a:pt x="2387" y="6937"/>
                    <a:pt x="3958" y="8714"/>
                  </a:cubicBezTo>
                  <a:lnTo>
                    <a:pt x="7696" y="8722"/>
                  </a:lnTo>
                  <a:cubicBezTo>
                    <a:pt x="7696" y="8722"/>
                    <a:pt x="5330" y="4797"/>
                    <a:pt x="5033" y="3199"/>
                  </a:cubicBezTo>
                  <a:cubicBezTo>
                    <a:pt x="4738" y="1598"/>
                    <a:pt x="4026" y="0"/>
                    <a:pt x="4026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4059250" y="2727150"/>
              <a:ext cx="124950" cy="79750"/>
            </a:xfrm>
            <a:custGeom>
              <a:rect b="b" l="l" r="r" t="t"/>
              <a:pathLst>
                <a:path extrusionOk="0" h="3190" w="4998">
                  <a:moveTo>
                    <a:pt x="4554" y="0"/>
                  </a:moveTo>
                  <a:lnTo>
                    <a:pt x="2622" y="911"/>
                  </a:lnTo>
                  <a:lnTo>
                    <a:pt x="0" y="2067"/>
                  </a:lnTo>
                  <a:cubicBezTo>
                    <a:pt x="0" y="2067"/>
                    <a:pt x="533" y="2953"/>
                    <a:pt x="624" y="3020"/>
                  </a:cubicBezTo>
                  <a:cubicBezTo>
                    <a:pt x="671" y="3057"/>
                    <a:pt x="1047" y="3189"/>
                    <a:pt x="1603" y="3189"/>
                  </a:cubicBezTo>
                  <a:cubicBezTo>
                    <a:pt x="2079" y="3189"/>
                    <a:pt x="2686" y="3092"/>
                    <a:pt x="3331" y="2754"/>
                  </a:cubicBezTo>
                  <a:cubicBezTo>
                    <a:pt x="4730" y="2020"/>
                    <a:pt x="4954" y="1488"/>
                    <a:pt x="4976" y="1377"/>
                  </a:cubicBezTo>
                  <a:cubicBezTo>
                    <a:pt x="4998" y="1267"/>
                    <a:pt x="4554" y="0"/>
                    <a:pt x="4554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3902950" y="2451125"/>
              <a:ext cx="317475" cy="298325"/>
            </a:xfrm>
            <a:custGeom>
              <a:rect b="b" l="l" r="r" t="t"/>
              <a:pathLst>
                <a:path extrusionOk="0" h="11933" w="12699">
                  <a:moveTo>
                    <a:pt x="12612" y="0"/>
                  </a:moveTo>
                  <a:lnTo>
                    <a:pt x="7696" y="1407"/>
                  </a:lnTo>
                  <a:lnTo>
                    <a:pt x="948" y="444"/>
                  </a:lnTo>
                  <a:lnTo>
                    <a:pt x="798" y="710"/>
                  </a:lnTo>
                  <a:cubicBezTo>
                    <a:pt x="798" y="710"/>
                    <a:pt x="0" y="1954"/>
                    <a:pt x="442" y="3640"/>
                  </a:cubicBezTo>
                  <a:cubicBezTo>
                    <a:pt x="886" y="5329"/>
                    <a:pt x="1834" y="7195"/>
                    <a:pt x="3285" y="9090"/>
                  </a:cubicBezTo>
                  <a:cubicBezTo>
                    <a:pt x="4735" y="10982"/>
                    <a:pt x="5268" y="11635"/>
                    <a:pt x="5268" y="11635"/>
                  </a:cubicBezTo>
                  <a:lnTo>
                    <a:pt x="5594" y="11932"/>
                  </a:lnTo>
                  <a:lnTo>
                    <a:pt x="7845" y="11842"/>
                  </a:lnTo>
                  <a:lnTo>
                    <a:pt x="10538" y="10096"/>
                  </a:lnTo>
                  <a:cubicBezTo>
                    <a:pt x="10538" y="10096"/>
                    <a:pt x="10006" y="7786"/>
                    <a:pt x="9888" y="7460"/>
                  </a:cubicBezTo>
                  <a:cubicBezTo>
                    <a:pt x="9888" y="7460"/>
                    <a:pt x="10008" y="7322"/>
                    <a:pt x="10195" y="7084"/>
                  </a:cubicBezTo>
                  <a:cubicBezTo>
                    <a:pt x="10283" y="6971"/>
                    <a:pt x="10386" y="6836"/>
                    <a:pt x="10499" y="6684"/>
                  </a:cubicBezTo>
                  <a:cubicBezTo>
                    <a:pt x="11071" y="5906"/>
                    <a:pt x="11883" y="4657"/>
                    <a:pt x="12195" y="3464"/>
                  </a:cubicBezTo>
                  <a:cubicBezTo>
                    <a:pt x="12698" y="1539"/>
                    <a:pt x="12551" y="712"/>
                    <a:pt x="12580" y="474"/>
                  </a:cubicBezTo>
                  <a:cubicBezTo>
                    <a:pt x="12600" y="317"/>
                    <a:pt x="12610" y="160"/>
                    <a:pt x="12612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4105525" y="2544175"/>
              <a:ext cx="59900" cy="93450"/>
            </a:xfrm>
            <a:custGeom>
              <a:rect b="b" l="l" r="r" t="t"/>
              <a:pathLst>
                <a:path extrusionOk="0" h="3738" w="2396">
                  <a:moveTo>
                    <a:pt x="3" y="0"/>
                  </a:moveTo>
                  <a:cubicBezTo>
                    <a:pt x="0" y="0"/>
                    <a:pt x="2" y="2"/>
                    <a:pt x="8" y="7"/>
                  </a:cubicBezTo>
                  <a:cubicBezTo>
                    <a:pt x="128" y="98"/>
                    <a:pt x="631" y="630"/>
                    <a:pt x="896" y="1134"/>
                  </a:cubicBezTo>
                  <a:cubicBezTo>
                    <a:pt x="1164" y="1637"/>
                    <a:pt x="1785" y="3738"/>
                    <a:pt x="1785" y="3738"/>
                  </a:cubicBezTo>
                  <a:cubicBezTo>
                    <a:pt x="1785" y="3738"/>
                    <a:pt x="1905" y="3600"/>
                    <a:pt x="2092" y="3362"/>
                  </a:cubicBezTo>
                  <a:cubicBezTo>
                    <a:pt x="2180" y="3249"/>
                    <a:pt x="2283" y="3114"/>
                    <a:pt x="2396" y="2962"/>
                  </a:cubicBezTo>
                  <a:lnTo>
                    <a:pt x="2317" y="2820"/>
                  </a:lnTo>
                  <a:cubicBezTo>
                    <a:pt x="1560" y="797"/>
                    <a:pt x="53" y="0"/>
                    <a:pt x="3" y="0"/>
                  </a:cubicBezTo>
                  <a:close/>
                </a:path>
              </a:pathLst>
            </a:custGeom>
            <a:solidFill>
              <a:srgbClr val="111A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4029550" y="2689400"/>
              <a:ext cx="146550" cy="93600"/>
            </a:xfrm>
            <a:custGeom>
              <a:rect b="b" l="l" r="r" t="t"/>
              <a:pathLst>
                <a:path extrusionOk="0" h="3744" w="5862">
                  <a:moveTo>
                    <a:pt x="5388" y="1"/>
                  </a:moveTo>
                  <a:cubicBezTo>
                    <a:pt x="5388" y="1"/>
                    <a:pt x="4647" y="830"/>
                    <a:pt x="3228" y="1422"/>
                  </a:cubicBezTo>
                  <a:cubicBezTo>
                    <a:pt x="2212" y="1845"/>
                    <a:pt x="998" y="1905"/>
                    <a:pt x="389" y="1905"/>
                  </a:cubicBezTo>
                  <a:cubicBezTo>
                    <a:pt x="147" y="1905"/>
                    <a:pt x="0" y="1896"/>
                    <a:pt x="0" y="1896"/>
                  </a:cubicBezTo>
                  <a:lnTo>
                    <a:pt x="0" y="1896"/>
                  </a:lnTo>
                  <a:cubicBezTo>
                    <a:pt x="0" y="1896"/>
                    <a:pt x="503" y="2608"/>
                    <a:pt x="680" y="2902"/>
                  </a:cubicBezTo>
                  <a:cubicBezTo>
                    <a:pt x="857" y="3199"/>
                    <a:pt x="1154" y="3732"/>
                    <a:pt x="1154" y="3732"/>
                  </a:cubicBezTo>
                  <a:cubicBezTo>
                    <a:pt x="1154" y="3732"/>
                    <a:pt x="1283" y="3744"/>
                    <a:pt x="1500" y="3744"/>
                  </a:cubicBezTo>
                  <a:cubicBezTo>
                    <a:pt x="2046" y="3744"/>
                    <a:pt x="3148" y="3668"/>
                    <a:pt x="4144" y="3138"/>
                  </a:cubicBezTo>
                  <a:cubicBezTo>
                    <a:pt x="5536" y="2399"/>
                    <a:pt x="5862" y="1631"/>
                    <a:pt x="5862" y="1631"/>
                  </a:cubicBezTo>
                  <a:cubicBezTo>
                    <a:pt x="5862" y="1631"/>
                    <a:pt x="5565" y="118"/>
                    <a:pt x="5388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4087225" y="2534025"/>
              <a:ext cx="44825" cy="45300"/>
            </a:xfrm>
            <a:custGeom>
              <a:rect b="b" l="l" r="r" t="t"/>
              <a:pathLst>
                <a:path extrusionOk="0" h="1812" w="1793">
                  <a:moveTo>
                    <a:pt x="663" y="1000"/>
                  </a:moveTo>
                  <a:cubicBezTo>
                    <a:pt x="664" y="1000"/>
                    <a:pt x="665" y="1001"/>
                    <a:pt x="666" y="1001"/>
                  </a:cubicBezTo>
                  <a:lnTo>
                    <a:pt x="666" y="1001"/>
                  </a:lnTo>
                  <a:cubicBezTo>
                    <a:pt x="665" y="1001"/>
                    <a:pt x="664" y="1000"/>
                    <a:pt x="663" y="1000"/>
                  </a:cubicBezTo>
                  <a:close/>
                  <a:moveTo>
                    <a:pt x="1671" y="1653"/>
                  </a:moveTo>
                  <a:cubicBezTo>
                    <a:pt x="1671" y="1653"/>
                    <a:pt x="1671" y="1654"/>
                    <a:pt x="1670" y="1654"/>
                  </a:cubicBezTo>
                  <a:lnTo>
                    <a:pt x="1670" y="1654"/>
                  </a:lnTo>
                  <a:cubicBezTo>
                    <a:pt x="1670" y="1654"/>
                    <a:pt x="1671" y="1653"/>
                    <a:pt x="1671" y="1653"/>
                  </a:cubicBezTo>
                  <a:close/>
                  <a:moveTo>
                    <a:pt x="236" y="0"/>
                  </a:moveTo>
                  <a:lnTo>
                    <a:pt x="236" y="0"/>
                  </a:lnTo>
                  <a:cubicBezTo>
                    <a:pt x="433" y="145"/>
                    <a:pt x="612" y="315"/>
                    <a:pt x="771" y="501"/>
                  </a:cubicBezTo>
                  <a:cubicBezTo>
                    <a:pt x="936" y="680"/>
                    <a:pt x="1088" y="872"/>
                    <a:pt x="1230" y="1068"/>
                  </a:cubicBezTo>
                  <a:cubicBezTo>
                    <a:pt x="1279" y="1132"/>
                    <a:pt x="1325" y="1200"/>
                    <a:pt x="1367" y="1269"/>
                  </a:cubicBezTo>
                  <a:lnTo>
                    <a:pt x="1367" y="1269"/>
                  </a:lnTo>
                  <a:cubicBezTo>
                    <a:pt x="1315" y="1245"/>
                    <a:pt x="1263" y="1219"/>
                    <a:pt x="1211" y="1193"/>
                  </a:cubicBezTo>
                  <a:cubicBezTo>
                    <a:pt x="1100" y="1139"/>
                    <a:pt x="992" y="1085"/>
                    <a:pt x="875" y="1034"/>
                  </a:cubicBezTo>
                  <a:cubicBezTo>
                    <a:pt x="816" y="1007"/>
                    <a:pt x="754" y="985"/>
                    <a:pt x="688" y="970"/>
                  </a:cubicBezTo>
                  <a:cubicBezTo>
                    <a:pt x="668" y="965"/>
                    <a:pt x="649" y="963"/>
                    <a:pt x="627" y="963"/>
                  </a:cubicBezTo>
                  <a:cubicBezTo>
                    <a:pt x="624" y="961"/>
                    <a:pt x="621" y="961"/>
                    <a:pt x="618" y="961"/>
                  </a:cubicBezTo>
                  <a:cubicBezTo>
                    <a:pt x="614" y="961"/>
                    <a:pt x="611" y="961"/>
                    <a:pt x="607" y="963"/>
                  </a:cubicBezTo>
                  <a:cubicBezTo>
                    <a:pt x="600" y="963"/>
                    <a:pt x="592" y="963"/>
                    <a:pt x="587" y="965"/>
                  </a:cubicBezTo>
                  <a:cubicBezTo>
                    <a:pt x="580" y="968"/>
                    <a:pt x="573" y="973"/>
                    <a:pt x="565" y="975"/>
                  </a:cubicBezTo>
                  <a:lnTo>
                    <a:pt x="555" y="982"/>
                  </a:lnTo>
                  <a:cubicBezTo>
                    <a:pt x="548" y="990"/>
                    <a:pt x="543" y="997"/>
                    <a:pt x="538" y="1004"/>
                  </a:cubicBezTo>
                  <a:cubicBezTo>
                    <a:pt x="531" y="1017"/>
                    <a:pt x="526" y="1034"/>
                    <a:pt x="528" y="1049"/>
                  </a:cubicBezTo>
                  <a:cubicBezTo>
                    <a:pt x="528" y="1061"/>
                    <a:pt x="531" y="1071"/>
                    <a:pt x="536" y="1083"/>
                  </a:cubicBezTo>
                  <a:cubicBezTo>
                    <a:pt x="541" y="1090"/>
                    <a:pt x="546" y="1095"/>
                    <a:pt x="550" y="1103"/>
                  </a:cubicBezTo>
                  <a:cubicBezTo>
                    <a:pt x="558" y="1110"/>
                    <a:pt x="563" y="1115"/>
                    <a:pt x="570" y="1120"/>
                  </a:cubicBezTo>
                  <a:cubicBezTo>
                    <a:pt x="600" y="1139"/>
                    <a:pt x="629" y="1159"/>
                    <a:pt x="661" y="1174"/>
                  </a:cubicBezTo>
                  <a:cubicBezTo>
                    <a:pt x="884" y="1287"/>
                    <a:pt x="1108" y="1380"/>
                    <a:pt x="1324" y="1490"/>
                  </a:cubicBezTo>
                  <a:cubicBezTo>
                    <a:pt x="1432" y="1537"/>
                    <a:pt x="1535" y="1596"/>
                    <a:pt x="1631" y="1665"/>
                  </a:cubicBezTo>
                  <a:cubicBezTo>
                    <a:pt x="1632" y="1665"/>
                    <a:pt x="1633" y="1666"/>
                    <a:pt x="1634" y="1667"/>
                  </a:cubicBezTo>
                  <a:lnTo>
                    <a:pt x="1634" y="1667"/>
                  </a:lnTo>
                  <a:cubicBezTo>
                    <a:pt x="1633" y="1667"/>
                    <a:pt x="1633" y="1667"/>
                    <a:pt x="1633" y="1667"/>
                  </a:cubicBezTo>
                  <a:cubicBezTo>
                    <a:pt x="1579" y="1682"/>
                    <a:pt x="1523" y="1689"/>
                    <a:pt x="1464" y="1692"/>
                  </a:cubicBezTo>
                  <a:cubicBezTo>
                    <a:pt x="1357" y="1699"/>
                    <a:pt x="1249" y="1701"/>
                    <a:pt x="1139" y="1701"/>
                  </a:cubicBezTo>
                  <a:cubicBezTo>
                    <a:pt x="1023" y="1701"/>
                    <a:pt x="905" y="1699"/>
                    <a:pt x="788" y="1699"/>
                  </a:cubicBezTo>
                  <a:cubicBezTo>
                    <a:pt x="524" y="1699"/>
                    <a:pt x="259" y="1709"/>
                    <a:pt x="1" y="1778"/>
                  </a:cubicBezTo>
                  <a:cubicBezTo>
                    <a:pt x="102" y="1761"/>
                    <a:pt x="204" y="1756"/>
                    <a:pt x="305" y="1756"/>
                  </a:cubicBezTo>
                  <a:cubicBezTo>
                    <a:pt x="447" y="1756"/>
                    <a:pt x="589" y="1767"/>
                    <a:pt x="732" y="1775"/>
                  </a:cubicBezTo>
                  <a:cubicBezTo>
                    <a:pt x="975" y="1787"/>
                    <a:pt x="1218" y="1812"/>
                    <a:pt x="1471" y="1812"/>
                  </a:cubicBezTo>
                  <a:cubicBezTo>
                    <a:pt x="1535" y="1812"/>
                    <a:pt x="1601" y="1805"/>
                    <a:pt x="1665" y="1792"/>
                  </a:cubicBezTo>
                  <a:cubicBezTo>
                    <a:pt x="1685" y="1787"/>
                    <a:pt x="1704" y="1783"/>
                    <a:pt x="1721" y="1773"/>
                  </a:cubicBezTo>
                  <a:cubicBezTo>
                    <a:pt x="1758" y="1760"/>
                    <a:pt x="1785" y="1729"/>
                    <a:pt x="1790" y="1692"/>
                  </a:cubicBezTo>
                  <a:cubicBezTo>
                    <a:pt x="1793" y="1657"/>
                    <a:pt x="1780" y="1625"/>
                    <a:pt x="1758" y="1601"/>
                  </a:cubicBezTo>
                  <a:cubicBezTo>
                    <a:pt x="1746" y="1586"/>
                    <a:pt x="1731" y="1571"/>
                    <a:pt x="1716" y="1559"/>
                  </a:cubicBezTo>
                  <a:cubicBezTo>
                    <a:pt x="1651" y="1511"/>
                    <a:pt x="1584" y="1467"/>
                    <a:pt x="1514" y="1426"/>
                  </a:cubicBezTo>
                  <a:lnTo>
                    <a:pt x="1514" y="1426"/>
                  </a:lnTo>
                  <a:cubicBezTo>
                    <a:pt x="1521" y="1422"/>
                    <a:pt x="1528" y="1416"/>
                    <a:pt x="1535" y="1409"/>
                  </a:cubicBezTo>
                  <a:cubicBezTo>
                    <a:pt x="1547" y="1395"/>
                    <a:pt x="1554" y="1375"/>
                    <a:pt x="1554" y="1355"/>
                  </a:cubicBezTo>
                  <a:cubicBezTo>
                    <a:pt x="1554" y="1336"/>
                    <a:pt x="1550" y="1319"/>
                    <a:pt x="1542" y="1304"/>
                  </a:cubicBezTo>
                  <a:cubicBezTo>
                    <a:pt x="1478" y="1193"/>
                    <a:pt x="1405" y="1090"/>
                    <a:pt x="1321" y="992"/>
                  </a:cubicBezTo>
                  <a:cubicBezTo>
                    <a:pt x="1007" y="614"/>
                    <a:pt x="668" y="241"/>
                    <a:pt x="236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3871025" y="2045400"/>
              <a:ext cx="495925" cy="458675"/>
            </a:xfrm>
            <a:custGeom>
              <a:rect b="b" l="l" r="r" t="t"/>
              <a:pathLst>
                <a:path extrusionOk="0" h="18347" w="19837">
                  <a:moveTo>
                    <a:pt x="13995" y="1"/>
                  </a:moveTo>
                  <a:cubicBezTo>
                    <a:pt x="13963" y="1"/>
                    <a:pt x="13936" y="2"/>
                    <a:pt x="13914" y="4"/>
                  </a:cubicBezTo>
                  <a:cubicBezTo>
                    <a:pt x="13263" y="63"/>
                    <a:pt x="1955" y="1484"/>
                    <a:pt x="1955" y="1484"/>
                  </a:cubicBezTo>
                  <a:lnTo>
                    <a:pt x="1" y="4741"/>
                  </a:lnTo>
                  <a:lnTo>
                    <a:pt x="1572" y="12736"/>
                  </a:lnTo>
                  <a:cubicBezTo>
                    <a:pt x="1572" y="12736"/>
                    <a:pt x="2016" y="14157"/>
                    <a:pt x="2075" y="14896"/>
                  </a:cubicBezTo>
                  <a:cubicBezTo>
                    <a:pt x="2134" y="15638"/>
                    <a:pt x="2134" y="16494"/>
                    <a:pt x="2046" y="16644"/>
                  </a:cubicBezTo>
                  <a:cubicBezTo>
                    <a:pt x="1955" y="16791"/>
                    <a:pt x="4324" y="18004"/>
                    <a:pt x="8172" y="18301"/>
                  </a:cubicBezTo>
                  <a:cubicBezTo>
                    <a:pt x="8586" y="18333"/>
                    <a:pt x="8978" y="18347"/>
                    <a:pt x="9347" y="18347"/>
                  </a:cubicBezTo>
                  <a:cubicBezTo>
                    <a:pt x="12419" y="18347"/>
                    <a:pt x="13978" y="17364"/>
                    <a:pt x="14005" y="17204"/>
                  </a:cubicBezTo>
                  <a:cubicBezTo>
                    <a:pt x="14034" y="17027"/>
                    <a:pt x="13887" y="17056"/>
                    <a:pt x="14123" y="16524"/>
                  </a:cubicBezTo>
                  <a:cubicBezTo>
                    <a:pt x="14361" y="15991"/>
                    <a:pt x="15367" y="13281"/>
                    <a:pt x="16209" y="12039"/>
                  </a:cubicBezTo>
                  <a:cubicBezTo>
                    <a:pt x="17053" y="10795"/>
                    <a:pt x="18030" y="8485"/>
                    <a:pt x="18295" y="7063"/>
                  </a:cubicBezTo>
                  <a:cubicBezTo>
                    <a:pt x="18563" y="5642"/>
                    <a:pt x="19363" y="2490"/>
                    <a:pt x="19599" y="1958"/>
                  </a:cubicBezTo>
                  <a:cubicBezTo>
                    <a:pt x="19837" y="1425"/>
                    <a:pt x="19835" y="892"/>
                    <a:pt x="19599" y="834"/>
                  </a:cubicBezTo>
                  <a:cubicBezTo>
                    <a:pt x="19371" y="777"/>
                    <a:pt x="14890" y="1"/>
                    <a:pt x="13995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4304025" y="2431850"/>
              <a:ext cx="123700" cy="207700"/>
            </a:xfrm>
            <a:custGeom>
              <a:rect b="b" l="l" r="r" t="t"/>
              <a:pathLst>
                <a:path extrusionOk="0" h="8308" w="4948">
                  <a:moveTo>
                    <a:pt x="1749" y="0"/>
                  </a:moveTo>
                  <a:cubicBezTo>
                    <a:pt x="1749" y="0"/>
                    <a:pt x="948" y="2637"/>
                    <a:pt x="978" y="2725"/>
                  </a:cubicBezTo>
                  <a:cubicBezTo>
                    <a:pt x="1007" y="2813"/>
                    <a:pt x="1216" y="2813"/>
                    <a:pt x="1039" y="2902"/>
                  </a:cubicBezTo>
                  <a:cubicBezTo>
                    <a:pt x="860" y="2990"/>
                    <a:pt x="239" y="3493"/>
                    <a:pt x="121" y="4087"/>
                  </a:cubicBezTo>
                  <a:cubicBezTo>
                    <a:pt x="1" y="4679"/>
                    <a:pt x="298" y="5300"/>
                    <a:pt x="269" y="5715"/>
                  </a:cubicBezTo>
                  <a:cubicBezTo>
                    <a:pt x="239" y="6130"/>
                    <a:pt x="300" y="6633"/>
                    <a:pt x="654" y="6692"/>
                  </a:cubicBezTo>
                  <a:cubicBezTo>
                    <a:pt x="688" y="6697"/>
                    <a:pt x="722" y="6700"/>
                    <a:pt x="757" y="6700"/>
                  </a:cubicBezTo>
                  <a:cubicBezTo>
                    <a:pt x="1089" y="6700"/>
                    <a:pt x="1460" y="6461"/>
                    <a:pt x="1542" y="6248"/>
                  </a:cubicBezTo>
                  <a:cubicBezTo>
                    <a:pt x="1628" y="6018"/>
                    <a:pt x="1714" y="5001"/>
                    <a:pt x="1800" y="5001"/>
                  </a:cubicBezTo>
                  <a:cubicBezTo>
                    <a:pt x="1803" y="5001"/>
                    <a:pt x="1805" y="5001"/>
                    <a:pt x="1808" y="5003"/>
                  </a:cubicBezTo>
                  <a:cubicBezTo>
                    <a:pt x="1896" y="5064"/>
                    <a:pt x="1925" y="6071"/>
                    <a:pt x="1719" y="6545"/>
                  </a:cubicBezTo>
                  <a:cubicBezTo>
                    <a:pt x="1511" y="7016"/>
                    <a:pt x="860" y="7728"/>
                    <a:pt x="1128" y="8084"/>
                  </a:cubicBezTo>
                  <a:cubicBezTo>
                    <a:pt x="1243" y="8237"/>
                    <a:pt x="1429" y="8307"/>
                    <a:pt x="1629" y="8307"/>
                  </a:cubicBezTo>
                  <a:cubicBezTo>
                    <a:pt x="1895" y="8307"/>
                    <a:pt x="2185" y="8184"/>
                    <a:pt x="2370" y="7966"/>
                  </a:cubicBezTo>
                  <a:lnTo>
                    <a:pt x="2993" y="7077"/>
                  </a:lnTo>
                  <a:cubicBezTo>
                    <a:pt x="2993" y="7077"/>
                    <a:pt x="3614" y="6810"/>
                    <a:pt x="3703" y="6545"/>
                  </a:cubicBezTo>
                  <a:cubicBezTo>
                    <a:pt x="3703" y="6545"/>
                    <a:pt x="4235" y="6159"/>
                    <a:pt x="4353" y="5715"/>
                  </a:cubicBezTo>
                  <a:cubicBezTo>
                    <a:pt x="4473" y="5271"/>
                    <a:pt x="4797" y="4708"/>
                    <a:pt x="4562" y="4205"/>
                  </a:cubicBezTo>
                  <a:cubicBezTo>
                    <a:pt x="4324" y="3702"/>
                    <a:pt x="4059" y="3169"/>
                    <a:pt x="3879" y="3140"/>
                  </a:cubicBezTo>
                  <a:cubicBezTo>
                    <a:pt x="3862" y="3137"/>
                    <a:pt x="3846" y="3136"/>
                    <a:pt x="3830" y="3136"/>
                  </a:cubicBezTo>
                  <a:cubicBezTo>
                    <a:pt x="3739" y="3136"/>
                    <a:pt x="3672" y="3176"/>
                    <a:pt x="3658" y="3176"/>
                  </a:cubicBezTo>
                  <a:cubicBezTo>
                    <a:pt x="3649" y="3176"/>
                    <a:pt x="3661" y="3160"/>
                    <a:pt x="3703" y="3108"/>
                  </a:cubicBezTo>
                  <a:cubicBezTo>
                    <a:pt x="3820" y="2961"/>
                    <a:pt x="4444" y="2546"/>
                    <a:pt x="4947" y="1125"/>
                  </a:cubicBezTo>
                  <a:lnTo>
                    <a:pt x="4947" y="1125"/>
                  </a:lnTo>
                  <a:cubicBezTo>
                    <a:pt x="4947" y="1125"/>
                    <a:pt x="4915" y="1127"/>
                    <a:pt x="4857" y="1127"/>
                  </a:cubicBezTo>
                  <a:cubicBezTo>
                    <a:pt x="4487" y="1127"/>
                    <a:pt x="3052" y="1050"/>
                    <a:pt x="1749" y="0"/>
                  </a:cubicBezTo>
                  <a:close/>
                </a:path>
              </a:pathLst>
            </a:custGeom>
            <a:solidFill>
              <a:srgbClr val="FFF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4378850" y="2567100"/>
              <a:ext cx="15050" cy="41700"/>
            </a:xfrm>
            <a:custGeom>
              <a:rect b="b" l="l" r="r" t="t"/>
              <a:pathLst>
                <a:path extrusionOk="0" h="1668" w="602">
                  <a:moveTo>
                    <a:pt x="538" y="0"/>
                  </a:moveTo>
                  <a:cubicBezTo>
                    <a:pt x="526" y="0"/>
                    <a:pt x="511" y="23"/>
                    <a:pt x="496" y="74"/>
                  </a:cubicBezTo>
                  <a:cubicBezTo>
                    <a:pt x="496" y="74"/>
                    <a:pt x="413" y="1036"/>
                    <a:pt x="0" y="1667"/>
                  </a:cubicBezTo>
                  <a:cubicBezTo>
                    <a:pt x="0" y="1667"/>
                    <a:pt x="339" y="1518"/>
                    <a:pt x="361" y="1451"/>
                  </a:cubicBezTo>
                  <a:cubicBezTo>
                    <a:pt x="383" y="1385"/>
                    <a:pt x="562" y="919"/>
                    <a:pt x="584" y="541"/>
                  </a:cubicBezTo>
                  <a:cubicBezTo>
                    <a:pt x="601" y="250"/>
                    <a:pt x="579" y="0"/>
                    <a:pt x="538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4396575" y="2563425"/>
              <a:ext cx="12050" cy="32050"/>
            </a:xfrm>
            <a:custGeom>
              <a:rect b="b" l="l" r="r" t="t"/>
              <a:pathLst>
                <a:path extrusionOk="0" h="1282" w="482">
                  <a:moveTo>
                    <a:pt x="365" y="0"/>
                  </a:moveTo>
                  <a:cubicBezTo>
                    <a:pt x="342" y="0"/>
                    <a:pt x="323" y="37"/>
                    <a:pt x="320" y="155"/>
                  </a:cubicBezTo>
                  <a:cubicBezTo>
                    <a:pt x="320" y="155"/>
                    <a:pt x="393" y="808"/>
                    <a:pt x="1" y="1282"/>
                  </a:cubicBezTo>
                  <a:cubicBezTo>
                    <a:pt x="1" y="1282"/>
                    <a:pt x="305" y="1029"/>
                    <a:pt x="386" y="889"/>
                  </a:cubicBezTo>
                  <a:cubicBezTo>
                    <a:pt x="467" y="749"/>
                    <a:pt x="482" y="125"/>
                    <a:pt x="438" y="67"/>
                  </a:cubicBezTo>
                  <a:cubicBezTo>
                    <a:pt x="415" y="37"/>
                    <a:pt x="388" y="0"/>
                    <a:pt x="365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3678650" y="2107650"/>
              <a:ext cx="310900" cy="272425"/>
            </a:xfrm>
            <a:custGeom>
              <a:rect b="b" l="l" r="r" t="t"/>
              <a:pathLst>
                <a:path extrusionOk="0" h="10897" w="12436">
                  <a:moveTo>
                    <a:pt x="2902" y="0"/>
                  </a:moveTo>
                  <a:cubicBezTo>
                    <a:pt x="2902" y="1"/>
                    <a:pt x="1" y="10008"/>
                    <a:pt x="11842" y="10897"/>
                  </a:cubicBezTo>
                  <a:lnTo>
                    <a:pt x="12436" y="7760"/>
                  </a:lnTo>
                  <a:cubicBezTo>
                    <a:pt x="12436" y="7760"/>
                    <a:pt x="8646" y="6515"/>
                    <a:pt x="9061" y="1009"/>
                  </a:cubicBezTo>
                  <a:lnTo>
                    <a:pt x="7107" y="536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3738600" y="1977425"/>
              <a:ext cx="183575" cy="164400"/>
            </a:xfrm>
            <a:custGeom>
              <a:rect b="b" l="l" r="r" t="t"/>
              <a:pathLst>
                <a:path extrusionOk="0" h="6576" w="7343">
                  <a:moveTo>
                    <a:pt x="2014" y="1"/>
                  </a:moveTo>
                  <a:lnTo>
                    <a:pt x="1245" y="357"/>
                  </a:lnTo>
                  <a:cubicBezTo>
                    <a:pt x="1245" y="357"/>
                    <a:pt x="357" y="1837"/>
                    <a:pt x="177" y="3229"/>
                  </a:cubicBezTo>
                  <a:cubicBezTo>
                    <a:pt x="1" y="4618"/>
                    <a:pt x="177" y="5448"/>
                    <a:pt x="298" y="5536"/>
                  </a:cubicBezTo>
                  <a:cubicBezTo>
                    <a:pt x="398" y="5614"/>
                    <a:pt x="2555" y="6576"/>
                    <a:pt x="5435" y="6576"/>
                  </a:cubicBezTo>
                  <a:cubicBezTo>
                    <a:pt x="5924" y="6576"/>
                    <a:pt x="6433" y="6548"/>
                    <a:pt x="6957" y="6483"/>
                  </a:cubicBezTo>
                  <a:cubicBezTo>
                    <a:pt x="6957" y="6483"/>
                    <a:pt x="6961" y="6485"/>
                    <a:pt x="6969" y="6485"/>
                  </a:cubicBezTo>
                  <a:cubicBezTo>
                    <a:pt x="6996" y="6485"/>
                    <a:pt x="7067" y="6465"/>
                    <a:pt x="7136" y="6277"/>
                  </a:cubicBezTo>
                  <a:cubicBezTo>
                    <a:pt x="7225" y="6039"/>
                    <a:pt x="7225" y="5062"/>
                    <a:pt x="7343" y="4915"/>
                  </a:cubicBezTo>
                  <a:lnTo>
                    <a:pt x="5656" y="1628"/>
                  </a:lnTo>
                  <a:lnTo>
                    <a:pt x="2014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3734925" y="2022600"/>
              <a:ext cx="195350" cy="92575"/>
            </a:xfrm>
            <a:custGeom>
              <a:rect b="b" l="l" r="r" t="t"/>
              <a:pathLst>
                <a:path extrusionOk="0" h="3703" w="7814">
                  <a:moveTo>
                    <a:pt x="621" y="0"/>
                  </a:moveTo>
                  <a:lnTo>
                    <a:pt x="236" y="651"/>
                  </a:lnTo>
                  <a:lnTo>
                    <a:pt x="0" y="2013"/>
                  </a:lnTo>
                  <a:cubicBezTo>
                    <a:pt x="0" y="2013"/>
                    <a:pt x="1746" y="3703"/>
                    <a:pt x="7139" y="3703"/>
                  </a:cubicBezTo>
                  <a:cubicBezTo>
                    <a:pt x="7273" y="3703"/>
                    <a:pt x="7410" y="3702"/>
                    <a:pt x="7549" y="3699"/>
                  </a:cubicBezTo>
                  <a:cubicBezTo>
                    <a:pt x="7549" y="3699"/>
                    <a:pt x="7814" y="3167"/>
                    <a:pt x="7725" y="3137"/>
                  </a:cubicBezTo>
                  <a:cubicBezTo>
                    <a:pt x="7637" y="3108"/>
                    <a:pt x="5948" y="1628"/>
                    <a:pt x="5948" y="1628"/>
                  </a:cubicBezTo>
                  <a:cubicBezTo>
                    <a:pt x="5948" y="1628"/>
                    <a:pt x="1537" y="1213"/>
                    <a:pt x="621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3734200" y="2041800"/>
              <a:ext cx="196150" cy="54975"/>
            </a:xfrm>
            <a:custGeom>
              <a:rect b="b" l="l" r="r" t="t"/>
              <a:pathLst>
                <a:path extrusionOk="0" h="2199" w="7846">
                  <a:moveTo>
                    <a:pt x="59" y="1"/>
                  </a:moveTo>
                  <a:lnTo>
                    <a:pt x="0" y="504"/>
                  </a:lnTo>
                  <a:cubicBezTo>
                    <a:pt x="0" y="504"/>
                    <a:pt x="1998" y="2198"/>
                    <a:pt x="7314" y="2198"/>
                  </a:cubicBezTo>
                  <a:cubicBezTo>
                    <a:pt x="7488" y="2198"/>
                    <a:pt x="7665" y="2196"/>
                    <a:pt x="7845" y="2193"/>
                  </a:cubicBezTo>
                  <a:lnTo>
                    <a:pt x="6632" y="1245"/>
                  </a:lnTo>
                  <a:cubicBezTo>
                    <a:pt x="6632" y="1245"/>
                    <a:pt x="6164" y="1344"/>
                    <a:pt x="5370" y="1344"/>
                  </a:cubicBezTo>
                  <a:cubicBezTo>
                    <a:pt x="4176" y="1344"/>
                    <a:pt x="2246" y="1120"/>
                    <a:pt x="59" y="1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4005300" y="2111500"/>
              <a:ext cx="129325" cy="177300"/>
            </a:xfrm>
            <a:custGeom>
              <a:rect b="b" l="l" r="r" t="t"/>
              <a:pathLst>
                <a:path extrusionOk="0" h="7092" w="5173">
                  <a:moveTo>
                    <a:pt x="2801" y="1805"/>
                  </a:moveTo>
                  <a:lnTo>
                    <a:pt x="2836" y="2591"/>
                  </a:lnTo>
                  <a:lnTo>
                    <a:pt x="2269" y="2615"/>
                  </a:lnTo>
                  <a:lnTo>
                    <a:pt x="2237" y="1830"/>
                  </a:lnTo>
                  <a:lnTo>
                    <a:pt x="2801" y="1805"/>
                  </a:lnTo>
                  <a:close/>
                  <a:moveTo>
                    <a:pt x="2907" y="4321"/>
                  </a:moveTo>
                  <a:lnTo>
                    <a:pt x="2946" y="5284"/>
                  </a:lnTo>
                  <a:lnTo>
                    <a:pt x="2382" y="5308"/>
                  </a:lnTo>
                  <a:lnTo>
                    <a:pt x="2340" y="4343"/>
                  </a:lnTo>
                  <a:lnTo>
                    <a:pt x="2907" y="4321"/>
                  </a:lnTo>
                  <a:close/>
                  <a:moveTo>
                    <a:pt x="4073" y="0"/>
                  </a:moveTo>
                  <a:cubicBezTo>
                    <a:pt x="4059" y="0"/>
                    <a:pt x="4045" y="1"/>
                    <a:pt x="4031" y="1"/>
                  </a:cubicBezTo>
                  <a:lnTo>
                    <a:pt x="860" y="134"/>
                  </a:lnTo>
                  <a:cubicBezTo>
                    <a:pt x="354" y="156"/>
                    <a:pt x="1" y="529"/>
                    <a:pt x="23" y="1034"/>
                  </a:cubicBezTo>
                  <a:lnTo>
                    <a:pt x="89" y="2635"/>
                  </a:lnTo>
                  <a:cubicBezTo>
                    <a:pt x="108" y="3128"/>
                    <a:pt x="515" y="3434"/>
                    <a:pt x="974" y="3434"/>
                  </a:cubicBezTo>
                  <a:cubicBezTo>
                    <a:pt x="988" y="3434"/>
                    <a:pt x="1003" y="3433"/>
                    <a:pt x="1017" y="3433"/>
                  </a:cubicBezTo>
                  <a:lnTo>
                    <a:pt x="1027" y="3632"/>
                  </a:lnTo>
                  <a:cubicBezTo>
                    <a:pt x="551" y="3651"/>
                    <a:pt x="146" y="3997"/>
                    <a:pt x="168" y="4503"/>
                  </a:cubicBezTo>
                  <a:lnTo>
                    <a:pt x="241" y="6263"/>
                  </a:lnTo>
                  <a:cubicBezTo>
                    <a:pt x="260" y="6753"/>
                    <a:pt x="612" y="7091"/>
                    <a:pt x="1105" y="7091"/>
                  </a:cubicBezTo>
                  <a:cubicBezTo>
                    <a:pt x="1121" y="7091"/>
                    <a:pt x="1136" y="7091"/>
                    <a:pt x="1152" y="7090"/>
                  </a:cubicBezTo>
                  <a:lnTo>
                    <a:pt x="4321" y="6958"/>
                  </a:lnTo>
                  <a:cubicBezTo>
                    <a:pt x="4829" y="6938"/>
                    <a:pt x="5173" y="6565"/>
                    <a:pt x="5151" y="6057"/>
                  </a:cubicBezTo>
                  <a:lnTo>
                    <a:pt x="5077" y="4299"/>
                  </a:lnTo>
                  <a:cubicBezTo>
                    <a:pt x="5055" y="3806"/>
                    <a:pt x="4660" y="3501"/>
                    <a:pt x="4199" y="3501"/>
                  </a:cubicBezTo>
                  <a:cubicBezTo>
                    <a:pt x="4185" y="3501"/>
                    <a:pt x="4171" y="3501"/>
                    <a:pt x="4156" y="3501"/>
                  </a:cubicBezTo>
                  <a:lnTo>
                    <a:pt x="4149" y="3303"/>
                  </a:lnTo>
                  <a:cubicBezTo>
                    <a:pt x="4625" y="3283"/>
                    <a:pt x="5020" y="2937"/>
                    <a:pt x="4998" y="2431"/>
                  </a:cubicBezTo>
                  <a:lnTo>
                    <a:pt x="4932" y="831"/>
                  </a:lnTo>
                  <a:cubicBezTo>
                    <a:pt x="4911" y="337"/>
                    <a:pt x="4557" y="0"/>
                    <a:pt x="4073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3989525" y="2096100"/>
              <a:ext cx="160825" cy="208200"/>
            </a:xfrm>
            <a:custGeom>
              <a:rect b="b" l="l" r="r" t="t"/>
              <a:pathLst>
                <a:path extrusionOk="0" h="8328" w="6433">
                  <a:moveTo>
                    <a:pt x="3432" y="2421"/>
                  </a:moveTo>
                  <a:lnTo>
                    <a:pt x="2868" y="2446"/>
                  </a:lnTo>
                  <a:lnTo>
                    <a:pt x="2900" y="3231"/>
                  </a:lnTo>
                  <a:lnTo>
                    <a:pt x="3467" y="3207"/>
                  </a:lnTo>
                  <a:lnTo>
                    <a:pt x="3432" y="2421"/>
                  </a:lnTo>
                  <a:close/>
                  <a:moveTo>
                    <a:pt x="3538" y="4937"/>
                  </a:moveTo>
                  <a:lnTo>
                    <a:pt x="2971" y="4959"/>
                  </a:lnTo>
                  <a:lnTo>
                    <a:pt x="3013" y="5924"/>
                  </a:lnTo>
                  <a:lnTo>
                    <a:pt x="3577" y="5900"/>
                  </a:lnTo>
                  <a:lnTo>
                    <a:pt x="3538" y="4937"/>
                  </a:lnTo>
                  <a:close/>
                  <a:moveTo>
                    <a:pt x="4706" y="615"/>
                  </a:moveTo>
                  <a:lnTo>
                    <a:pt x="4706" y="617"/>
                  </a:lnTo>
                  <a:cubicBezTo>
                    <a:pt x="5190" y="617"/>
                    <a:pt x="5543" y="953"/>
                    <a:pt x="5563" y="1444"/>
                  </a:cubicBezTo>
                  <a:lnTo>
                    <a:pt x="5629" y="3045"/>
                  </a:lnTo>
                  <a:cubicBezTo>
                    <a:pt x="5651" y="3553"/>
                    <a:pt x="5256" y="3897"/>
                    <a:pt x="4780" y="3916"/>
                  </a:cubicBezTo>
                  <a:lnTo>
                    <a:pt x="4787" y="4115"/>
                  </a:lnTo>
                  <a:lnTo>
                    <a:pt x="4832" y="4115"/>
                  </a:lnTo>
                  <a:cubicBezTo>
                    <a:pt x="5291" y="4115"/>
                    <a:pt x="5688" y="4422"/>
                    <a:pt x="5708" y="4913"/>
                  </a:cubicBezTo>
                  <a:lnTo>
                    <a:pt x="5782" y="6673"/>
                  </a:lnTo>
                  <a:cubicBezTo>
                    <a:pt x="5801" y="7178"/>
                    <a:pt x="5460" y="7552"/>
                    <a:pt x="4952" y="7574"/>
                  </a:cubicBezTo>
                  <a:lnTo>
                    <a:pt x="1783" y="7706"/>
                  </a:lnTo>
                  <a:lnTo>
                    <a:pt x="1736" y="7706"/>
                  </a:lnTo>
                  <a:cubicBezTo>
                    <a:pt x="1243" y="7706"/>
                    <a:pt x="892" y="7367"/>
                    <a:pt x="872" y="6876"/>
                  </a:cubicBezTo>
                  <a:lnTo>
                    <a:pt x="799" y="5119"/>
                  </a:lnTo>
                  <a:cubicBezTo>
                    <a:pt x="777" y="4611"/>
                    <a:pt x="1182" y="4265"/>
                    <a:pt x="1658" y="4245"/>
                  </a:cubicBezTo>
                  <a:lnTo>
                    <a:pt x="1648" y="4046"/>
                  </a:lnTo>
                  <a:lnTo>
                    <a:pt x="1606" y="4046"/>
                  </a:lnTo>
                  <a:cubicBezTo>
                    <a:pt x="1147" y="4046"/>
                    <a:pt x="740" y="3739"/>
                    <a:pt x="720" y="3248"/>
                  </a:cubicBezTo>
                  <a:lnTo>
                    <a:pt x="654" y="1648"/>
                  </a:lnTo>
                  <a:cubicBezTo>
                    <a:pt x="632" y="1142"/>
                    <a:pt x="985" y="769"/>
                    <a:pt x="1491" y="747"/>
                  </a:cubicBezTo>
                  <a:lnTo>
                    <a:pt x="4662" y="615"/>
                  </a:lnTo>
                  <a:close/>
                  <a:moveTo>
                    <a:pt x="4638" y="1"/>
                  </a:moveTo>
                  <a:lnTo>
                    <a:pt x="1466" y="134"/>
                  </a:lnTo>
                  <a:cubicBezTo>
                    <a:pt x="617" y="170"/>
                    <a:pt x="1" y="833"/>
                    <a:pt x="38" y="1677"/>
                  </a:cubicBezTo>
                  <a:lnTo>
                    <a:pt x="104" y="3278"/>
                  </a:lnTo>
                  <a:cubicBezTo>
                    <a:pt x="116" y="3622"/>
                    <a:pt x="251" y="3948"/>
                    <a:pt x="484" y="4198"/>
                  </a:cubicBezTo>
                  <a:cubicBezTo>
                    <a:pt x="271" y="4466"/>
                    <a:pt x="163" y="4805"/>
                    <a:pt x="182" y="5146"/>
                  </a:cubicBezTo>
                  <a:lnTo>
                    <a:pt x="254" y="6906"/>
                  </a:lnTo>
                  <a:cubicBezTo>
                    <a:pt x="288" y="7728"/>
                    <a:pt x="912" y="8327"/>
                    <a:pt x="1736" y="8327"/>
                  </a:cubicBezTo>
                  <a:cubicBezTo>
                    <a:pt x="1758" y="8327"/>
                    <a:pt x="1783" y="8327"/>
                    <a:pt x="1807" y="8325"/>
                  </a:cubicBezTo>
                  <a:lnTo>
                    <a:pt x="4979" y="8192"/>
                  </a:lnTo>
                  <a:cubicBezTo>
                    <a:pt x="5821" y="8158"/>
                    <a:pt x="6432" y="7495"/>
                    <a:pt x="6398" y="6651"/>
                  </a:cubicBezTo>
                  <a:lnTo>
                    <a:pt x="6324" y="4891"/>
                  </a:lnTo>
                  <a:cubicBezTo>
                    <a:pt x="6312" y="4549"/>
                    <a:pt x="6177" y="4223"/>
                    <a:pt x="5946" y="3970"/>
                  </a:cubicBezTo>
                  <a:cubicBezTo>
                    <a:pt x="6157" y="3700"/>
                    <a:pt x="6263" y="3364"/>
                    <a:pt x="6245" y="3020"/>
                  </a:cubicBezTo>
                  <a:lnTo>
                    <a:pt x="6179" y="1422"/>
                  </a:lnTo>
                  <a:cubicBezTo>
                    <a:pt x="6145" y="597"/>
                    <a:pt x="5526" y="1"/>
                    <a:pt x="4706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4147550" y="2104775"/>
              <a:ext cx="129625" cy="179025"/>
            </a:xfrm>
            <a:custGeom>
              <a:rect b="b" l="l" r="r" t="t"/>
              <a:pathLst>
                <a:path extrusionOk="0" h="7161" w="5185">
                  <a:moveTo>
                    <a:pt x="4871" y="0"/>
                  </a:moveTo>
                  <a:lnTo>
                    <a:pt x="1" y="201"/>
                  </a:lnTo>
                  <a:lnTo>
                    <a:pt x="180" y="4468"/>
                  </a:lnTo>
                  <a:lnTo>
                    <a:pt x="2922" y="4352"/>
                  </a:lnTo>
                  <a:lnTo>
                    <a:pt x="2961" y="5317"/>
                  </a:lnTo>
                  <a:lnTo>
                    <a:pt x="219" y="5430"/>
                  </a:lnTo>
                  <a:lnTo>
                    <a:pt x="290" y="7160"/>
                  </a:lnTo>
                  <a:lnTo>
                    <a:pt x="4336" y="6991"/>
                  </a:lnTo>
                  <a:cubicBezTo>
                    <a:pt x="4841" y="6969"/>
                    <a:pt x="5185" y="6598"/>
                    <a:pt x="5165" y="6090"/>
                  </a:cubicBezTo>
                  <a:lnTo>
                    <a:pt x="5052" y="3397"/>
                  </a:lnTo>
                  <a:cubicBezTo>
                    <a:pt x="5031" y="2903"/>
                    <a:pt x="4677" y="2567"/>
                    <a:pt x="4193" y="2567"/>
                  </a:cubicBezTo>
                  <a:cubicBezTo>
                    <a:pt x="4179" y="2567"/>
                    <a:pt x="4165" y="2567"/>
                    <a:pt x="4151" y="2568"/>
                  </a:cubicBezTo>
                  <a:lnTo>
                    <a:pt x="2283" y="2646"/>
                  </a:lnTo>
                  <a:lnTo>
                    <a:pt x="2252" y="1861"/>
                  </a:lnTo>
                  <a:lnTo>
                    <a:pt x="4606" y="1763"/>
                  </a:lnTo>
                  <a:lnTo>
                    <a:pt x="4907" y="864"/>
                  </a:lnTo>
                  <a:lnTo>
                    <a:pt x="4871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4131525" y="2088675"/>
              <a:ext cx="161425" cy="211200"/>
            </a:xfrm>
            <a:custGeom>
              <a:rect b="b" l="l" r="r" t="t"/>
              <a:pathLst>
                <a:path extrusionOk="0" h="8448" w="6457">
                  <a:moveTo>
                    <a:pt x="5512" y="644"/>
                  </a:moveTo>
                  <a:lnTo>
                    <a:pt x="5548" y="1508"/>
                  </a:lnTo>
                  <a:lnTo>
                    <a:pt x="5247" y="2407"/>
                  </a:lnTo>
                  <a:lnTo>
                    <a:pt x="2893" y="2505"/>
                  </a:lnTo>
                  <a:lnTo>
                    <a:pt x="2924" y="3290"/>
                  </a:lnTo>
                  <a:lnTo>
                    <a:pt x="4792" y="3212"/>
                  </a:lnTo>
                  <a:lnTo>
                    <a:pt x="4837" y="3212"/>
                  </a:lnTo>
                  <a:cubicBezTo>
                    <a:pt x="5320" y="3212"/>
                    <a:pt x="5674" y="3550"/>
                    <a:pt x="5693" y="4041"/>
                  </a:cubicBezTo>
                  <a:lnTo>
                    <a:pt x="5806" y="6734"/>
                  </a:lnTo>
                  <a:cubicBezTo>
                    <a:pt x="5826" y="7242"/>
                    <a:pt x="5482" y="7613"/>
                    <a:pt x="4977" y="7635"/>
                  </a:cubicBezTo>
                  <a:lnTo>
                    <a:pt x="931" y="7804"/>
                  </a:lnTo>
                  <a:lnTo>
                    <a:pt x="860" y="6074"/>
                  </a:lnTo>
                  <a:lnTo>
                    <a:pt x="3602" y="5961"/>
                  </a:lnTo>
                  <a:lnTo>
                    <a:pt x="3563" y="4996"/>
                  </a:lnTo>
                  <a:lnTo>
                    <a:pt x="821" y="5112"/>
                  </a:lnTo>
                  <a:lnTo>
                    <a:pt x="642" y="845"/>
                  </a:lnTo>
                  <a:lnTo>
                    <a:pt x="5512" y="644"/>
                  </a:lnTo>
                  <a:close/>
                  <a:moveTo>
                    <a:pt x="6103" y="1"/>
                  </a:moveTo>
                  <a:lnTo>
                    <a:pt x="5487" y="25"/>
                  </a:lnTo>
                  <a:lnTo>
                    <a:pt x="617" y="229"/>
                  </a:lnTo>
                  <a:lnTo>
                    <a:pt x="1" y="256"/>
                  </a:lnTo>
                  <a:lnTo>
                    <a:pt x="25" y="872"/>
                  </a:lnTo>
                  <a:lnTo>
                    <a:pt x="205" y="5136"/>
                  </a:lnTo>
                  <a:lnTo>
                    <a:pt x="217" y="5485"/>
                  </a:lnTo>
                  <a:lnTo>
                    <a:pt x="244" y="6101"/>
                  </a:lnTo>
                  <a:lnTo>
                    <a:pt x="315" y="7829"/>
                  </a:lnTo>
                  <a:lnTo>
                    <a:pt x="342" y="8447"/>
                  </a:lnTo>
                  <a:lnTo>
                    <a:pt x="958" y="8420"/>
                  </a:lnTo>
                  <a:lnTo>
                    <a:pt x="5004" y="8251"/>
                  </a:lnTo>
                  <a:cubicBezTo>
                    <a:pt x="5848" y="8217"/>
                    <a:pt x="6457" y="7554"/>
                    <a:pt x="6422" y="6710"/>
                  </a:cubicBezTo>
                  <a:lnTo>
                    <a:pt x="6309" y="4017"/>
                  </a:lnTo>
                  <a:cubicBezTo>
                    <a:pt x="6290" y="3541"/>
                    <a:pt x="6074" y="3138"/>
                    <a:pt x="5737" y="2885"/>
                  </a:cubicBezTo>
                  <a:lnTo>
                    <a:pt x="5833" y="2603"/>
                  </a:lnTo>
                  <a:lnTo>
                    <a:pt x="6133" y="1704"/>
                  </a:lnTo>
                  <a:lnTo>
                    <a:pt x="6169" y="1594"/>
                  </a:lnTo>
                  <a:lnTo>
                    <a:pt x="6165" y="1481"/>
                  </a:lnTo>
                  <a:lnTo>
                    <a:pt x="6128" y="617"/>
                  </a:lnTo>
                  <a:lnTo>
                    <a:pt x="6103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4045550" y="2223950"/>
              <a:ext cx="188125" cy="307450"/>
            </a:xfrm>
            <a:custGeom>
              <a:rect b="b" l="l" r="r" t="t"/>
              <a:pathLst>
                <a:path extrusionOk="0" h="12298" w="7525">
                  <a:moveTo>
                    <a:pt x="4347" y="1"/>
                  </a:moveTo>
                  <a:cubicBezTo>
                    <a:pt x="2606" y="1"/>
                    <a:pt x="898" y="2468"/>
                    <a:pt x="460" y="5702"/>
                  </a:cubicBezTo>
                  <a:cubicBezTo>
                    <a:pt x="1" y="9087"/>
                    <a:pt x="1108" y="12033"/>
                    <a:pt x="2932" y="12281"/>
                  </a:cubicBezTo>
                  <a:cubicBezTo>
                    <a:pt x="3014" y="12292"/>
                    <a:pt x="3097" y="12297"/>
                    <a:pt x="3179" y="12297"/>
                  </a:cubicBezTo>
                  <a:cubicBezTo>
                    <a:pt x="4922" y="12297"/>
                    <a:pt x="6630" y="9830"/>
                    <a:pt x="7068" y="6596"/>
                  </a:cubicBezTo>
                  <a:cubicBezTo>
                    <a:pt x="7524" y="3208"/>
                    <a:pt x="6417" y="263"/>
                    <a:pt x="4594" y="17"/>
                  </a:cubicBezTo>
                  <a:cubicBezTo>
                    <a:pt x="4511" y="6"/>
                    <a:pt x="4429" y="1"/>
                    <a:pt x="4347" y="1"/>
                  </a:cubicBezTo>
                  <a:close/>
                </a:path>
              </a:pathLst>
            </a:custGeom>
            <a:solidFill>
              <a:srgbClr val="692E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4046300" y="2441850"/>
              <a:ext cx="163675" cy="55425"/>
            </a:xfrm>
            <a:custGeom>
              <a:rect b="b" l="l" r="r" t="t"/>
              <a:pathLst>
                <a:path extrusionOk="0" h="2217" w="6547">
                  <a:moveTo>
                    <a:pt x="560" y="1"/>
                  </a:moveTo>
                  <a:lnTo>
                    <a:pt x="0" y="1024"/>
                  </a:lnTo>
                  <a:cubicBezTo>
                    <a:pt x="64" y="1061"/>
                    <a:pt x="1630" y="1913"/>
                    <a:pt x="3069" y="2151"/>
                  </a:cubicBezTo>
                  <a:cubicBezTo>
                    <a:pt x="3349" y="2197"/>
                    <a:pt x="3646" y="2216"/>
                    <a:pt x="3944" y="2216"/>
                  </a:cubicBezTo>
                  <a:cubicBezTo>
                    <a:pt x="5204" y="2216"/>
                    <a:pt x="6481" y="1879"/>
                    <a:pt x="6547" y="1861"/>
                  </a:cubicBezTo>
                  <a:lnTo>
                    <a:pt x="6248" y="734"/>
                  </a:lnTo>
                  <a:cubicBezTo>
                    <a:pt x="6233" y="739"/>
                    <a:pt x="5054" y="1051"/>
                    <a:pt x="3957" y="1051"/>
                  </a:cubicBezTo>
                  <a:cubicBezTo>
                    <a:pt x="3716" y="1051"/>
                    <a:pt x="3480" y="1036"/>
                    <a:pt x="3260" y="1000"/>
                  </a:cubicBezTo>
                  <a:cubicBezTo>
                    <a:pt x="2021" y="793"/>
                    <a:pt x="575" y="8"/>
                    <a:pt x="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4073675" y="2257325"/>
              <a:ext cx="163425" cy="56100"/>
            </a:xfrm>
            <a:custGeom>
              <a:rect b="b" l="l" r="r" t="t"/>
              <a:pathLst>
                <a:path extrusionOk="0" h="2244" w="6537">
                  <a:moveTo>
                    <a:pt x="2558" y="1"/>
                  </a:moveTo>
                  <a:cubicBezTo>
                    <a:pt x="1302" y="1"/>
                    <a:pt x="62" y="290"/>
                    <a:pt x="0" y="305"/>
                  </a:cubicBezTo>
                  <a:lnTo>
                    <a:pt x="270" y="1441"/>
                  </a:lnTo>
                  <a:cubicBezTo>
                    <a:pt x="283" y="1437"/>
                    <a:pt x="1435" y="1167"/>
                    <a:pt x="2553" y="1167"/>
                  </a:cubicBezTo>
                  <a:cubicBezTo>
                    <a:pt x="2751" y="1167"/>
                    <a:pt x="2948" y="1176"/>
                    <a:pt x="3137" y="1196"/>
                  </a:cubicBezTo>
                  <a:cubicBezTo>
                    <a:pt x="4360" y="1323"/>
                    <a:pt x="5931" y="2237"/>
                    <a:pt x="5945" y="2244"/>
                  </a:cubicBezTo>
                  <a:lnTo>
                    <a:pt x="6537" y="1238"/>
                  </a:lnTo>
                  <a:cubicBezTo>
                    <a:pt x="6463" y="1196"/>
                    <a:pt x="4735" y="187"/>
                    <a:pt x="3258" y="35"/>
                  </a:cubicBezTo>
                  <a:cubicBezTo>
                    <a:pt x="3029" y="11"/>
                    <a:pt x="2793" y="1"/>
                    <a:pt x="2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3765675" y="1913400"/>
              <a:ext cx="677200" cy="197650"/>
            </a:xfrm>
            <a:custGeom>
              <a:rect b="b" l="l" r="r" t="t"/>
              <a:pathLst>
                <a:path extrusionOk="0" h="7906" w="27088">
                  <a:moveTo>
                    <a:pt x="21850" y="1"/>
                  </a:moveTo>
                  <a:cubicBezTo>
                    <a:pt x="20205" y="1"/>
                    <a:pt x="19056" y="275"/>
                    <a:pt x="18474" y="313"/>
                  </a:cubicBezTo>
                  <a:cubicBezTo>
                    <a:pt x="17762" y="357"/>
                    <a:pt x="10926" y="357"/>
                    <a:pt x="10926" y="357"/>
                  </a:cubicBezTo>
                  <a:lnTo>
                    <a:pt x="10570" y="446"/>
                  </a:lnTo>
                  <a:cubicBezTo>
                    <a:pt x="10570" y="446"/>
                    <a:pt x="9681" y="534"/>
                    <a:pt x="8928" y="622"/>
                  </a:cubicBezTo>
                  <a:cubicBezTo>
                    <a:pt x="8239" y="703"/>
                    <a:pt x="6850" y="896"/>
                    <a:pt x="5634" y="896"/>
                  </a:cubicBezTo>
                  <a:cubicBezTo>
                    <a:pt x="5516" y="896"/>
                    <a:pt x="5399" y="894"/>
                    <a:pt x="5285" y="890"/>
                  </a:cubicBezTo>
                  <a:cubicBezTo>
                    <a:pt x="5224" y="888"/>
                    <a:pt x="5159" y="887"/>
                    <a:pt x="5091" y="887"/>
                  </a:cubicBezTo>
                  <a:cubicBezTo>
                    <a:pt x="3705" y="887"/>
                    <a:pt x="802" y="1334"/>
                    <a:pt x="0" y="3153"/>
                  </a:cubicBezTo>
                  <a:cubicBezTo>
                    <a:pt x="0" y="3153"/>
                    <a:pt x="105" y="3035"/>
                    <a:pt x="337" y="3035"/>
                  </a:cubicBezTo>
                  <a:cubicBezTo>
                    <a:pt x="531" y="3035"/>
                    <a:pt x="814" y="3118"/>
                    <a:pt x="1198" y="3421"/>
                  </a:cubicBezTo>
                  <a:cubicBezTo>
                    <a:pt x="2043" y="4086"/>
                    <a:pt x="3773" y="5463"/>
                    <a:pt x="4617" y="6396"/>
                  </a:cubicBezTo>
                  <a:cubicBezTo>
                    <a:pt x="5462" y="7329"/>
                    <a:pt x="6083" y="7905"/>
                    <a:pt x="6660" y="7905"/>
                  </a:cubicBezTo>
                  <a:cubicBezTo>
                    <a:pt x="6868" y="7905"/>
                    <a:pt x="7295" y="7847"/>
                    <a:pt x="7755" y="7773"/>
                  </a:cubicBezTo>
                  <a:cubicBezTo>
                    <a:pt x="8557" y="7643"/>
                    <a:pt x="9458" y="7461"/>
                    <a:pt x="9458" y="7461"/>
                  </a:cubicBezTo>
                  <a:lnTo>
                    <a:pt x="20693" y="6928"/>
                  </a:lnTo>
                  <a:lnTo>
                    <a:pt x="21164" y="7090"/>
                  </a:lnTo>
                  <a:lnTo>
                    <a:pt x="22455" y="7537"/>
                  </a:lnTo>
                  <a:cubicBezTo>
                    <a:pt x="22455" y="7537"/>
                    <a:pt x="22717" y="7693"/>
                    <a:pt x="23079" y="7693"/>
                  </a:cubicBezTo>
                  <a:cubicBezTo>
                    <a:pt x="23367" y="7693"/>
                    <a:pt x="23719" y="7595"/>
                    <a:pt x="24053" y="7240"/>
                  </a:cubicBezTo>
                  <a:cubicBezTo>
                    <a:pt x="24807" y="6440"/>
                    <a:pt x="26378" y="4354"/>
                    <a:pt x="26599" y="2976"/>
                  </a:cubicBezTo>
                  <a:cubicBezTo>
                    <a:pt x="26822" y="1599"/>
                    <a:pt x="27087" y="1202"/>
                    <a:pt x="26643" y="1111"/>
                  </a:cubicBezTo>
                  <a:cubicBezTo>
                    <a:pt x="26201" y="1023"/>
                    <a:pt x="25268" y="222"/>
                    <a:pt x="23003" y="46"/>
                  </a:cubicBezTo>
                  <a:cubicBezTo>
                    <a:pt x="22595" y="14"/>
                    <a:pt x="22211" y="1"/>
                    <a:pt x="21850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4294775" y="1941150"/>
              <a:ext cx="144225" cy="168450"/>
            </a:xfrm>
            <a:custGeom>
              <a:rect b="b" l="l" r="r" t="t"/>
              <a:pathLst>
                <a:path extrusionOk="0" h="6738" w="5769">
                  <a:moveTo>
                    <a:pt x="5479" y="1"/>
                  </a:moveTo>
                  <a:cubicBezTo>
                    <a:pt x="5565" y="28"/>
                    <a:pt x="5651" y="79"/>
                    <a:pt x="5666" y="160"/>
                  </a:cubicBezTo>
                  <a:cubicBezTo>
                    <a:pt x="5680" y="246"/>
                    <a:pt x="5675" y="332"/>
                    <a:pt x="5653" y="413"/>
                  </a:cubicBezTo>
                  <a:cubicBezTo>
                    <a:pt x="5614" y="588"/>
                    <a:pt x="5560" y="764"/>
                    <a:pt x="5509" y="939"/>
                  </a:cubicBezTo>
                  <a:cubicBezTo>
                    <a:pt x="5457" y="1115"/>
                    <a:pt x="5410" y="1297"/>
                    <a:pt x="5364" y="1474"/>
                  </a:cubicBezTo>
                  <a:cubicBezTo>
                    <a:pt x="5320" y="1650"/>
                    <a:pt x="5280" y="1842"/>
                    <a:pt x="5236" y="2001"/>
                  </a:cubicBezTo>
                  <a:cubicBezTo>
                    <a:pt x="5037" y="2672"/>
                    <a:pt x="4669" y="3298"/>
                    <a:pt x="4289" y="3906"/>
                  </a:cubicBezTo>
                  <a:cubicBezTo>
                    <a:pt x="3898" y="4513"/>
                    <a:pt x="3474" y="5099"/>
                    <a:pt x="3022" y="5661"/>
                  </a:cubicBezTo>
                  <a:cubicBezTo>
                    <a:pt x="2966" y="5730"/>
                    <a:pt x="2907" y="5799"/>
                    <a:pt x="2850" y="5868"/>
                  </a:cubicBezTo>
                  <a:cubicBezTo>
                    <a:pt x="2791" y="5936"/>
                    <a:pt x="2732" y="6005"/>
                    <a:pt x="2676" y="6059"/>
                  </a:cubicBezTo>
                  <a:cubicBezTo>
                    <a:pt x="2565" y="6174"/>
                    <a:pt x="2435" y="6268"/>
                    <a:pt x="2291" y="6334"/>
                  </a:cubicBezTo>
                  <a:cubicBezTo>
                    <a:pt x="2148" y="6395"/>
                    <a:pt x="1997" y="6427"/>
                    <a:pt x="1844" y="6427"/>
                  </a:cubicBezTo>
                  <a:cubicBezTo>
                    <a:pt x="1838" y="6427"/>
                    <a:pt x="1832" y="6427"/>
                    <a:pt x="1827" y="6427"/>
                  </a:cubicBezTo>
                  <a:cubicBezTo>
                    <a:pt x="1662" y="6422"/>
                    <a:pt x="1500" y="6388"/>
                    <a:pt x="1350" y="6322"/>
                  </a:cubicBezTo>
                  <a:lnTo>
                    <a:pt x="1328" y="6312"/>
                  </a:lnTo>
                  <a:lnTo>
                    <a:pt x="666" y="6138"/>
                  </a:lnTo>
                  <a:cubicBezTo>
                    <a:pt x="445" y="6084"/>
                    <a:pt x="224" y="6030"/>
                    <a:pt x="0" y="5980"/>
                  </a:cubicBezTo>
                  <a:lnTo>
                    <a:pt x="0" y="5980"/>
                  </a:lnTo>
                  <a:cubicBezTo>
                    <a:pt x="207" y="6079"/>
                    <a:pt x="413" y="6174"/>
                    <a:pt x="621" y="6268"/>
                  </a:cubicBezTo>
                  <a:lnTo>
                    <a:pt x="1230" y="6529"/>
                  </a:lnTo>
                  <a:lnTo>
                    <a:pt x="1230" y="6529"/>
                  </a:lnTo>
                  <a:cubicBezTo>
                    <a:pt x="1406" y="6634"/>
                    <a:pt x="1599" y="6702"/>
                    <a:pt x="1802" y="6727"/>
                  </a:cubicBezTo>
                  <a:cubicBezTo>
                    <a:pt x="1859" y="6734"/>
                    <a:pt x="1917" y="6738"/>
                    <a:pt x="1974" y="6738"/>
                  </a:cubicBezTo>
                  <a:cubicBezTo>
                    <a:pt x="2124" y="6738"/>
                    <a:pt x="2274" y="6713"/>
                    <a:pt x="2416" y="6663"/>
                  </a:cubicBezTo>
                  <a:cubicBezTo>
                    <a:pt x="2612" y="6597"/>
                    <a:pt x="2794" y="6489"/>
                    <a:pt x="2946" y="6346"/>
                  </a:cubicBezTo>
                  <a:cubicBezTo>
                    <a:pt x="3027" y="6278"/>
                    <a:pt x="3088" y="6209"/>
                    <a:pt x="3155" y="6142"/>
                  </a:cubicBezTo>
                  <a:cubicBezTo>
                    <a:pt x="3218" y="6076"/>
                    <a:pt x="3280" y="6005"/>
                    <a:pt x="3344" y="5936"/>
                  </a:cubicBezTo>
                  <a:cubicBezTo>
                    <a:pt x="3596" y="5661"/>
                    <a:pt x="3822" y="5367"/>
                    <a:pt x="4046" y="5070"/>
                  </a:cubicBezTo>
                  <a:cubicBezTo>
                    <a:pt x="4269" y="4773"/>
                    <a:pt x="4478" y="4464"/>
                    <a:pt x="4672" y="4144"/>
                  </a:cubicBezTo>
                  <a:cubicBezTo>
                    <a:pt x="4870" y="3828"/>
                    <a:pt x="5047" y="3496"/>
                    <a:pt x="5202" y="3155"/>
                  </a:cubicBezTo>
                  <a:cubicBezTo>
                    <a:pt x="5364" y="2812"/>
                    <a:pt x="5484" y="2448"/>
                    <a:pt x="5560" y="2075"/>
                  </a:cubicBezTo>
                  <a:cubicBezTo>
                    <a:pt x="5599" y="1879"/>
                    <a:pt x="5607" y="1704"/>
                    <a:pt x="5634" y="1523"/>
                  </a:cubicBezTo>
                  <a:lnTo>
                    <a:pt x="5705" y="980"/>
                  </a:lnTo>
                  <a:cubicBezTo>
                    <a:pt x="5729" y="799"/>
                    <a:pt x="5759" y="617"/>
                    <a:pt x="5766" y="428"/>
                  </a:cubicBezTo>
                  <a:cubicBezTo>
                    <a:pt x="5769" y="335"/>
                    <a:pt x="5769" y="232"/>
                    <a:pt x="5722" y="138"/>
                  </a:cubicBezTo>
                  <a:cubicBezTo>
                    <a:pt x="5675" y="38"/>
                    <a:pt x="5565" y="8"/>
                    <a:pt x="5479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3765675" y="1988175"/>
              <a:ext cx="223875" cy="125525"/>
            </a:xfrm>
            <a:custGeom>
              <a:rect b="b" l="l" r="r" t="t"/>
              <a:pathLst>
                <a:path extrusionOk="0" h="5021" w="8955">
                  <a:moveTo>
                    <a:pt x="415" y="1"/>
                  </a:moveTo>
                  <a:cubicBezTo>
                    <a:pt x="379" y="1"/>
                    <a:pt x="343" y="3"/>
                    <a:pt x="307" y="8"/>
                  </a:cubicBezTo>
                  <a:cubicBezTo>
                    <a:pt x="187" y="20"/>
                    <a:pt x="79" y="74"/>
                    <a:pt x="0" y="162"/>
                  </a:cubicBezTo>
                  <a:cubicBezTo>
                    <a:pt x="75" y="108"/>
                    <a:pt x="167" y="81"/>
                    <a:pt x="258" y="81"/>
                  </a:cubicBezTo>
                  <a:cubicBezTo>
                    <a:pt x="275" y="81"/>
                    <a:pt x="293" y="82"/>
                    <a:pt x="310" y="84"/>
                  </a:cubicBezTo>
                  <a:cubicBezTo>
                    <a:pt x="418" y="91"/>
                    <a:pt x="521" y="120"/>
                    <a:pt x="616" y="167"/>
                  </a:cubicBezTo>
                  <a:cubicBezTo>
                    <a:pt x="810" y="255"/>
                    <a:pt x="977" y="393"/>
                    <a:pt x="1139" y="538"/>
                  </a:cubicBezTo>
                  <a:lnTo>
                    <a:pt x="2146" y="1434"/>
                  </a:lnTo>
                  <a:cubicBezTo>
                    <a:pt x="2821" y="2023"/>
                    <a:pt x="3496" y="2612"/>
                    <a:pt x="4134" y="3223"/>
                  </a:cubicBezTo>
                  <a:cubicBezTo>
                    <a:pt x="4293" y="3378"/>
                    <a:pt x="4438" y="3537"/>
                    <a:pt x="4595" y="3699"/>
                  </a:cubicBezTo>
                  <a:cubicBezTo>
                    <a:pt x="4755" y="3861"/>
                    <a:pt x="4914" y="4023"/>
                    <a:pt x="5081" y="4180"/>
                  </a:cubicBezTo>
                  <a:cubicBezTo>
                    <a:pt x="5251" y="4340"/>
                    <a:pt x="5430" y="4487"/>
                    <a:pt x="5617" y="4625"/>
                  </a:cubicBezTo>
                  <a:cubicBezTo>
                    <a:pt x="5808" y="4772"/>
                    <a:pt x="6022" y="4885"/>
                    <a:pt x="6250" y="4964"/>
                  </a:cubicBezTo>
                  <a:cubicBezTo>
                    <a:pt x="6361" y="5001"/>
                    <a:pt x="6479" y="5020"/>
                    <a:pt x="6599" y="5020"/>
                  </a:cubicBezTo>
                  <a:cubicBezTo>
                    <a:pt x="6606" y="5020"/>
                    <a:pt x="6613" y="5020"/>
                    <a:pt x="6620" y="5020"/>
                  </a:cubicBezTo>
                  <a:cubicBezTo>
                    <a:pt x="6753" y="5018"/>
                    <a:pt x="6859" y="4993"/>
                    <a:pt x="6971" y="4976"/>
                  </a:cubicBezTo>
                  <a:cubicBezTo>
                    <a:pt x="7195" y="4937"/>
                    <a:pt x="7416" y="4895"/>
                    <a:pt x="7637" y="4848"/>
                  </a:cubicBezTo>
                  <a:cubicBezTo>
                    <a:pt x="8076" y="4760"/>
                    <a:pt x="8515" y="4664"/>
                    <a:pt x="8955" y="4566"/>
                  </a:cubicBezTo>
                  <a:lnTo>
                    <a:pt x="8955" y="4566"/>
                  </a:lnTo>
                  <a:lnTo>
                    <a:pt x="7615" y="4713"/>
                  </a:lnTo>
                  <a:lnTo>
                    <a:pt x="6944" y="4787"/>
                  </a:lnTo>
                  <a:cubicBezTo>
                    <a:pt x="6861" y="4792"/>
                    <a:pt x="6772" y="4805"/>
                    <a:pt x="6694" y="4805"/>
                  </a:cubicBezTo>
                  <a:cubicBezTo>
                    <a:pt x="6671" y="4805"/>
                    <a:pt x="6649" y="4804"/>
                    <a:pt x="6628" y="4802"/>
                  </a:cubicBezTo>
                  <a:cubicBezTo>
                    <a:pt x="6530" y="4787"/>
                    <a:pt x="6431" y="4760"/>
                    <a:pt x="6341" y="4716"/>
                  </a:cubicBezTo>
                  <a:cubicBezTo>
                    <a:pt x="5972" y="4536"/>
                    <a:pt x="5661" y="4217"/>
                    <a:pt x="5359" y="3901"/>
                  </a:cubicBezTo>
                  <a:cubicBezTo>
                    <a:pt x="5054" y="3582"/>
                    <a:pt x="4782" y="3233"/>
                    <a:pt x="4451" y="2904"/>
                  </a:cubicBezTo>
                  <a:cubicBezTo>
                    <a:pt x="4131" y="2578"/>
                    <a:pt x="3788" y="2278"/>
                    <a:pt x="3447" y="1984"/>
                  </a:cubicBezTo>
                  <a:cubicBezTo>
                    <a:pt x="3105" y="1687"/>
                    <a:pt x="2747" y="1412"/>
                    <a:pt x="2391" y="1134"/>
                  </a:cubicBezTo>
                  <a:cubicBezTo>
                    <a:pt x="2028" y="864"/>
                    <a:pt x="1665" y="599"/>
                    <a:pt x="1291" y="346"/>
                  </a:cubicBezTo>
                  <a:cubicBezTo>
                    <a:pt x="1100" y="216"/>
                    <a:pt x="891" y="96"/>
                    <a:pt x="661" y="35"/>
                  </a:cubicBezTo>
                  <a:cubicBezTo>
                    <a:pt x="580" y="12"/>
                    <a:pt x="498" y="1"/>
                    <a:pt x="415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3892575" y="1920425"/>
              <a:ext cx="133200" cy="71525"/>
            </a:xfrm>
            <a:custGeom>
              <a:rect b="b" l="l" r="r" t="t"/>
              <a:pathLst>
                <a:path extrusionOk="0" h="2861" w="5328">
                  <a:moveTo>
                    <a:pt x="4203" y="0"/>
                  </a:moveTo>
                  <a:lnTo>
                    <a:pt x="0" y="445"/>
                  </a:lnTo>
                  <a:cubicBezTo>
                    <a:pt x="0" y="445"/>
                    <a:pt x="1451" y="948"/>
                    <a:pt x="2161" y="1719"/>
                  </a:cubicBezTo>
                  <a:cubicBezTo>
                    <a:pt x="2745" y="2349"/>
                    <a:pt x="3228" y="2861"/>
                    <a:pt x="3907" y="2861"/>
                  </a:cubicBezTo>
                  <a:cubicBezTo>
                    <a:pt x="4055" y="2861"/>
                    <a:pt x="4212" y="2837"/>
                    <a:pt x="4382" y="2784"/>
                  </a:cubicBezTo>
                  <a:cubicBezTo>
                    <a:pt x="5327" y="2487"/>
                    <a:pt x="5180" y="1451"/>
                    <a:pt x="4944" y="948"/>
                  </a:cubicBezTo>
                  <a:cubicBezTo>
                    <a:pt x="4706" y="445"/>
                    <a:pt x="4203" y="0"/>
                    <a:pt x="4203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4198250" y="1908575"/>
              <a:ext cx="107275" cy="75875"/>
            </a:xfrm>
            <a:custGeom>
              <a:rect b="b" l="l" r="r" t="t"/>
              <a:pathLst>
                <a:path extrusionOk="0" h="3035" w="4291">
                  <a:moveTo>
                    <a:pt x="4291" y="0"/>
                  </a:moveTo>
                  <a:lnTo>
                    <a:pt x="1154" y="356"/>
                  </a:lnTo>
                  <a:cubicBezTo>
                    <a:pt x="1154" y="356"/>
                    <a:pt x="0" y="2814"/>
                    <a:pt x="1834" y="3020"/>
                  </a:cubicBezTo>
                  <a:cubicBezTo>
                    <a:pt x="1924" y="3030"/>
                    <a:pt x="2010" y="3035"/>
                    <a:pt x="2093" y="3035"/>
                  </a:cubicBezTo>
                  <a:cubicBezTo>
                    <a:pt x="3690" y="3035"/>
                    <a:pt x="3880" y="1200"/>
                    <a:pt x="3908" y="889"/>
                  </a:cubicBezTo>
                  <a:cubicBezTo>
                    <a:pt x="3937" y="563"/>
                    <a:pt x="4055" y="30"/>
                    <a:pt x="4291" y="0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4174175" y="1862850"/>
              <a:ext cx="37225" cy="95300"/>
            </a:xfrm>
            <a:custGeom>
              <a:rect b="b" l="l" r="r" t="t"/>
              <a:pathLst>
                <a:path extrusionOk="0" h="3812" w="1489">
                  <a:moveTo>
                    <a:pt x="1088" y="1"/>
                  </a:moveTo>
                  <a:lnTo>
                    <a:pt x="978" y="489"/>
                  </a:lnTo>
                  <a:lnTo>
                    <a:pt x="607" y="2571"/>
                  </a:lnTo>
                  <a:lnTo>
                    <a:pt x="1" y="3643"/>
                  </a:lnTo>
                  <a:cubicBezTo>
                    <a:pt x="1" y="3643"/>
                    <a:pt x="51" y="3812"/>
                    <a:pt x="245" y="3812"/>
                  </a:cubicBezTo>
                  <a:cubicBezTo>
                    <a:pt x="335" y="3812"/>
                    <a:pt x="458" y="3775"/>
                    <a:pt x="622" y="3666"/>
                  </a:cubicBezTo>
                  <a:cubicBezTo>
                    <a:pt x="1221" y="3265"/>
                    <a:pt x="1488" y="1557"/>
                    <a:pt x="1088" y="1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4057600" y="1859000"/>
              <a:ext cx="135750" cy="111150"/>
            </a:xfrm>
            <a:custGeom>
              <a:rect b="b" l="l" r="r" t="t"/>
              <a:pathLst>
                <a:path extrusionOk="0" h="4446" w="5430">
                  <a:moveTo>
                    <a:pt x="1127" y="0"/>
                  </a:moveTo>
                  <a:lnTo>
                    <a:pt x="0" y="533"/>
                  </a:lnTo>
                  <a:cubicBezTo>
                    <a:pt x="0" y="533"/>
                    <a:pt x="385" y="2281"/>
                    <a:pt x="533" y="2636"/>
                  </a:cubicBezTo>
                  <a:cubicBezTo>
                    <a:pt x="680" y="2990"/>
                    <a:pt x="1598" y="3937"/>
                    <a:pt x="1598" y="3937"/>
                  </a:cubicBezTo>
                  <a:cubicBezTo>
                    <a:pt x="1598" y="3937"/>
                    <a:pt x="2350" y="4446"/>
                    <a:pt x="3397" y="4446"/>
                  </a:cubicBezTo>
                  <a:cubicBezTo>
                    <a:pt x="3407" y="4446"/>
                    <a:pt x="3417" y="4446"/>
                    <a:pt x="3427" y="4446"/>
                  </a:cubicBezTo>
                  <a:cubicBezTo>
                    <a:pt x="4347" y="4438"/>
                    <a:pt x="5135" y="2764"/>
                    <a:pt x="5282" y="2440"/>
                  </a:cubicBezTo>
                  <a:cubicBezTo>
                    <a:pt x="5430" y="2114"/>
                    <a:pt x="5270" y="297"/>
                    <a:pt x="5270" y="297"/>
                  </a:cubicBezTo>
                  <a:lnTo>
                    <a:pt x="1127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4052625" y="1868450"/>
              <a:ext cx="33850" cy="52400"/>
            </a:xfrm>
            <a:custGeom>
              <a:rect b="b" l="l" r="r" t="t"/>
              <a:pathLst>
                <a:path extrusionOk="0" h="2096" w="1354">
                  <a:moveTo>
                    <a:pt x="842" y="0"/>
                  </a:moveTo>
                  <a:lnTo>
                    <a:pt x="354" y="111"/>
                  </a:lnTo>
                  <a:cubicBezTo>
                    <a:pt x="0" y="422"/>
                    <a:pt x="489" y="1844"/>
                    <a:pt x="489" y="1844"/>
                  </a:cubicBezTo>
                  <a:lnTo>
                    <a:pt x="1176" y="2089"/>
                  </a:lnTo>
                  <a:cubicBezTo>
                    <a:pt x="1189" y="2094"/>
                    <a:pt x="1203" y="2096"/>
                    <a:pt x="1216" y="2096"/>
                  </a:cubicBezTo>
                  <a:cubicBezTo>
                    <a:pt x="1291" y="2096"/>
                    <a:pt x="1354" y="2024"/>
                    <a:pt x="1331" y="1944"/>
                  </a:cubicBezTo>
                  <a:cubicBezTo>
                    <a:pt x="1124" y="1259"/>
                    <a:pt x="1176" y="133"/>
                    <a:pt x="1176" y="133"/>
                  </a:cubicBezTo>
                  <a:lnTo>
                    <a:pt x="842" y="0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4180250" y="1861750"/>
              <a:ext cx="16175" cy="59975"/>
            </a:xfrm>
            <a:custGeom>
              <a:rect b="b" l="l" r="r" t="t"/>
              <a:pathLst>
                <a:path extrusionOk="0" h="2399" w="647">
                  <a:moveTo>
                    <a:pt x="602" y="1"/>
                  </a:moveTo>
                  <a:lnTo>
                    <a:pt x="224" y="136"/>
                  </a:lnTo>
                  <a:cubicBezTo>
                    <a:pt x="224" y="136"/>
                    <a:pt x="291" y="1844"/>
                    <a:pt x="1" y="2399"/>
                  </a:cubicBezTo>
                  <a:cubicBezTo>
                    <a:pt x="1" y="2399"/>
                    <a:pt x="467" y="2377"/>
                    <a:pt x="556" y="2200"/>
                  </a:cubicBezTo>
                  <a:cubicBezTo>
                    <a:pt x="646" y="2021"/>
                    <a:pt x="602" y="1"/>
                    <a:pt x="602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4018200" y="1779625"/>
              <a:ext cx="184850" cy="182900"/>
            </a:xfrm>
            <a:custGeom>
              <a:rect b="b" l="l" r="r" t="t"/>
              <a:pathLst>
                <a:path extrusionOk="0" h="7316" w="7394">
                  <a:moveTo>
                    <a:pt x="3773" y="0"/>
                  </a:moveTo>
                  <a:cubicBezTo>
                    <a:pt x="3737" y="0"/>
                    <a:pt x="3701" y="1"/>
                    <a:pt x="3665" y="1"/>
                  </a:cubicBezTo>
                  <a:cubicBezTo>
                    <a:pt x="0" y="65"/>
                    <a:pt x="66" y="3997"/>
                    <a:pt x="177" y="4729"/>
                  </a:cubicBezTo>
                  <a:cubicBezTo>
                    <a:pt x="290" y="5463"/>
                    <a:pt x="911" y="7238"/>
                    <a:pt x="1888" y="7306"/>
                  </a:cubicBezTo>
                  <a:cubicBezTo>
                    <a:pt x="1976" y="7312"/>
                    <a:pt x="2056" y="7315"/>
                    <a:pt x="2127" y="7315"/>
                  </a:cubicBezTo>
                  <a:cubicBezTo>
                    <a:pt x="2850" y="7315"/>
                    <a:pt x="2776" y="7039"/>
                    <a:pt x="2776" y="7039"/>
                  </a:cubicBezTo>
                  <a:cubicBezTo>
                    <a:pt x="1733" y="6062"/>
                    <a:pt x="1377" y="3531"/>
                    <a:pt x="1377" y="3531"/>
                  </a:cubicBezTo>
                  <a:lnTo>
                    <a:pt x="1377" y="3531"/>
                  </a:lnTo>
                  <a:lnTo>
                    <a:pt x="2266" y="3752"/>
                  </a:lnTo>
                  <a:lnTo>
                    <a:pt x="4443" y="3821"/>
                  </a:lnTo>
                  <a:lnTo>
                    <a:pt x="6996" y="3509"/>
                  </a:lnTo>
                  <a:lnTo>
                    <a:pt x="7394" y="3241"/>
                  </a:lnTo>
                  <a:cubicBezTo>
                    <a:pt x="7394" y="3241"/>
                    <a:pt x="7329" y="0"/>
                    <a:pt x="3773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4056125" y="1866425"/>
              <a:ext cx="29650" cy="78450"/>
            </a:xfrm>
            <a:custGeom>
              <a:rect b="b" l="l" r="r" t="t"/>
              <a:pathLst>
                <a:path extrusionOk="0" h="3138" w="1186">
                  <a:moveTo>
                    <a:pt x="0" y="0"/>
                  </a:moveTo>
                  <a:lnTo>
                    <a:pt x="118" y="1242"/>
                  </a:lnTo>
                  <a:lnTo>
                    <a:pt x="651" y="2693"/>
                  </a:lnTo>
                  <a:lnTo>
                    <a:pt x="1186" y="3137"/>
                  </a:lnTo>
                  <a:cubicBezTo>
                    <a:pt x="830" y="2369"/>
                    <a:pt x="651" y="295"/>
                    <a:pt x="651" y="2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4064525" y="1913675"/>
              <a:ext cx="128350" cy="19850"/>
            </a:xfrm>
            <a:custGeom>
              <a:rect b="b" l="l" r="r" t="t"/>
              <a:pathLst>
                <a:path extrusionOk="0" h="794" w="5134">
                  <a:moveTo>
                    <a:pt x="113" y="0"/>
                  </a:moveTo>
                  <a:lnTo>
                    <a:pt x="0" y="287"/>
                  </a:lnTo>
                  <a:cubicBezTo>
                    <a:pt x="77" y="317"/>
                    <a:pt x="1326" y="793"/>
                    <a:pt x="2860" y="793"/>
                  </a:cubicBezTo>
                  <a:cubicBezTo>
                    <a:pt x="3584" y="793"/>
                    <a:pt x="4375" y="688"/>
                    <a:pt x="5133" y="376"/>
                  </a:cubicBezTo>
                  <a:lnTo>
                    <a:pt x="5015" y="91"/>
                  </a:lnTo>
                  <a:cubicBezTo>
                    <a:pt x="4310" y="380"/>
                    <a:pt x="3566" y="479"/>
                    <a:pt x="2877" y="479"/>
                  </a:cubicBezTo>
                  <a:cubicBezTo>
                    <a:pt x="1374" y="479"/>
                    <a:pt x="130" y="7"/>
                    <a:pt x="113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4068325" y="1926750"/>
              <a:ext cx="123750" cy="18175"/>
            </a:xfrm>
            <a:custGeom>
              <a:rect b="b" l="l" r="r" t="t"/>
              <a:pathLst>
                <a:path extrusionOk="0" h="727" w="4950">
                  <a:moveTo>
                    <a:pt x="4853" y="0"/>
                  </a:moveTo>
                  <a:cubicBezTo>
                    <a:pt x="4138" y="391"/>
                    <a:pt x="3355" y="520"/>
                    <a:pt x="2633" y="520"/>
                  </a:cubicBezTo>
                  <a:cubicBezTo>
                    <a:pt x="1251" y="520"/>
                    <a:pt x="95" y="48"/>
                    <a:pt x="79" y="42"/>
                  </a:cubicBezTo>
                  <a:lnTo>
                    <a:pt x="1" y="226"/>
                  </a:lnTo>
                  <a:cubicBezTo>
                    <a:pt x="74" y="255"/>
                    <a:pt x="1228" y="727"/>
                    <a:pt x="2622" y="727"/>
                  </a:cubicBezTo>
                  <a:cubicBezTo>
                    <a:pt x="3368" y="727"/>
                    <a:pt x="4188" y="592"/>
                    <a:pt x="4949" y="177"/>
                  </a:cubicBezTo>
                  <a:lnTo>
                    <a:pt x="4853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4076125" y="1944775"/>
              <a:ext cx="119450" cy="37150"/>
            </a:xfrm>
            <a:custGeom>
              <a:rect b="b" l="l" r="r" t="t"/>
              <a:pathLst>
                <a:path extrusionOk="0" h="1486" w="4778">
                  <a:moveTo>
                    <a:pt x="4490" y="1"/>
                  </a:moveTo>
                  <a:cubicBezTo>
                    <a:pt x="4485" y="11"/>
                    <a:pt x="4065" y="1064"/>
                    <a:pt x="2646" y="1167"/>
                  </a:cubicBezTo>
                  <a:cubicBezTo>
                    <a:pt x="2563" y="1173"/>
                    <a:pt x="2480" y="1176"/>
                    <a:pt x="2400" y="1176"/>
                  </a:cubicBezTo>
                  <a:cubicBezTo>
                    <a:pt x="1090" y="1176"/>
                    <a:pt x="216" y="415"/>
                    <a:pt x="207" y="406"/>
                  </a:cubicBezTo>
                  <a:lnTo>
                    <a:pt x="0" y="637"/>
                  </a:lnTo>
                  <a:cubicBezTo>
                    <a:pt x="42" y="673"/>
                    <a:pt x="970" y="1486"/>
                    <a:pt x="2394" y="1486"/>
                  </a:cubicBezTo>
                  <a:cubicBezTo>
                    <a:pt x="2484" y="1486"/>
                    <a:pt x="2575" y="1481"/>
                    <a:pt x="2669" y="1476"/>
                  </a:cubicBezTo>
                  <a:cubicBezTo>
                    <a:pt x="4279" y="1361"/>
                    <a:pt x="4757" y="163"/>
                    <a:pt x="4777" y="111"/>
                  </a:cubicBezTo>
                  <a:lnTo>
                    <a:pt x="4490" y="1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4085700" y="1873350"/>
              <a:ext cx="14375" cy="53900"/>
            </a:xfrm>
            <a:custGeom>
              <a:rect b="b" l="l" r="r" t="t"/>
              <a:pathLst>
                <a:path extrusionOk="0" h="2156" w="575">
                  <a:moveTo>
                    <a:pt x="42" y="1"/>
                  </a:moveTo>
                  <a:lnTo>
                    <a:pt x="42" y="1"/>
                  </a:lnTo>
                  <a:cubicBezTo>
                    <a:pt x="40" y="69"/>
                    <a:pt x="0" y="1643"/>
                    <a:pt x="420" y="2156"/>
                  </a:cubicBezTo>
                  <a:lnTo>
                    <a:pt x="575" y="2028"/>
                  </a:lnTo>
                  <a:cubicBezTo>
                    <a:pt x="265" y="1650"/>
                    <a:pt x="231" y="440"/>
                    <a:pt x="243" y="8"/>
                  </a:cubicBezTo>
                  <a:lnTo>
                    <a:pt x="42" y="1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4172700" y="1868575"/>
              <a:ext cx="15125" cy="58000"/>
            </a:xfrm>
            <a:custGeom>
              <a:rect b="b" l="l" r="r" t="t"/>
              <a:pathLst>
                <a:path extrusionOk="0" h="2320" w="605">
                  <a:moveTo>
                    <a:pt x="335" y="0"/>
                  </a:moveTo>
                  <a:lnTo>
                    <a:pt x="138" y="32"/>
                  </a:lnTo>
                  <a:cubicBezTo>
                    <a:pt x="210" y="489"/>
                    <a:pt x="327" y="1770"/>
                    <a:pt x="1" y="2197"/>
                  </a:cubicBezTo>
                  <a:lnTo>
                    <a:pt x="161" y="2320"/>
                  </a:lnTo>
                  <a:cubicBezTo>
                    <a:pt x="605" y="1738"/>
                    <a:pt x="350" y="71"/>
                    <a:pt x="335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4115875" y="1929450"/>
              <a:ext cx="15550" cy="49725"/>
            </a:xfrm>
            <a:custGeom>
              <a:rect b="b" l="l" r="r" t="t"/>
              <a:pathLst>
                <a:path extrusionOk="0" h="1989" w="622">
                  <a:moveTo>
                    <a:pt x="310" y="0"/>
                  </a:moveTo>
                  <a:lnTo>
                    <a:pt x="1" y="5"/>
                  </a:lnTo>
                  <a:cubicBezTo>
                    <a:pt x="3" y="61"/>
                    <a:pt x="28" y="1429"/>
                    <a:pt x="357" y="1988"/>
                  </a:cubicBezTo>
                  <a:lnTo>
                    <a:pt x="622" y="1834"/>
                  </a:lnTo>
                  <a:cubicBezTo>
                    <a:pt x="384" y="1426"/>
                    <a:pt x="318" y="371"/>
                    <a:pt x="310" y="0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4149650" y="1927175"/>
              <a:ext cx="15100" cy="51800"/>
            </a:xfrm>
            <a:custGeom>
              <a:rect b="b" l="l" r="r" t="t"/>
              <a:pathLst>
                <a:path extrusionOk="0" h="2072" w="604">
                  <a:moveTo>
                    <a:pt x="295" y="0"/>
                  </a:moveTo>
                  <a:cubicBezTo>
                    <a:pt x="282" y="398"/>
                    <a:pt x="206" y="1522"/>
                    <a:pt x="0" y="1935"/>
                  </a:cubicBezTo>
                  <a:lnTo>
                    <a:pt x="275" y="2072"/>
                  </a:lnTo>
                  <a:cubicBezTo>
                    <a:pt x="555" y="1515"/>
                    <a:pt x="601" y="71"/>
                    <a:pt x="604" y="10"/>
                  </a:cubicBezTo>
                  <a:lnTo>
                    <a:pt x="295" y="0"/>
                  </a:ln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4050225" y="1865675"/>
              <a:ext cx="64300" cy="104500"/>
            </a:xfrm>
            <a:custGeom>
              <a:rect b="b" l="l" r="r" t="t"/>
              <a:pathLst>
                <a:path extrusionOk="0" h="4180" w="2572">
                  <a:moveTo>
                    <a:pt x="118" y="1"/>
                  </a:moveTo>
                  <a:lnTo>
                    <a:pt x="0" y="266"/>
                  </a:lnTo>
                  <a:cubicBezTo>
                    <a:pt x="30" y="1302"/>
                    <a:pt x="474" y="2428"/>
                    <a:pt x="1066" y="3314"/>
                  </a:cubicBezTo>
                  <a:cubicBezTo>
                    <a:pt x="1492" y="3952"/>
                    <a:pt x="2126" y="4179"/>
                    <a:pt x="2406" y="4179"/>
                  </a:cubicBezTo>
                  <a:cubicBezTo>
                    <a:pt x="2516" y="4179"/>
                    <a:pt x="2572" y="4144"/>
                    <a:pt x="2539" y="4085"/>
                  </a:cubicBezTo>
                  <a:cubicBezTo>
                    <a:pt x="2421" y="3879"/>
                    <a:pt x="2281" y="3879"/>
                    <a:pt x="2281" y="3879"/>
                  </a:cubicBezTo>
                  <a:cubicBezTo>
                    <a:pt x="857" y="3197"/>
                    <a:pt x="563" y="1"/>
                    <a:pt x="563" y="1"/>
                  </a:cubicBez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4179700" y="18723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close/>
                </a:path>
              </a:pathLst>
            </a:custGeom>
            <a:noFill/>
            <a:ln cap="flat" cmpd="sng" w="375">
              <a:solidFill>
                <a:srgbClr val="000000"/>
              </a:solidFill>
              <a:prstDash val="solid"/>
              <a:miter lim="24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4179350" y="1866350"/>
              <a:ext cx="17450" cy="69700"/>
            </a:xfrm>
            <a:custGeom>
              <a:rect b="b" l="l" r="r" t="t"/>
              <a:pathLst>
                <a:path extrusionOk="0" h="2788" w="698">
                  <a:moveTo>
                    <a:pt x="668" y="1"/>
                  </a:moveTo>
                  <a:lnTo>
                    <a:pt x="459" y="84"/>
                  </a:lnTo>
                  <a:cubicBezTo>
                    <a:pt x="459" y="84"/>
                    <a:pt x="393" y="1704"/>
                    <a:pt x="37" y="2600"/>
                  </a:cubicBezTo>
                  <a:cubicBezTo>
                    <a:pt x="1" y="2695"/>
                    <a:pt x="30" y="2788"/>
                    <a:pt x="92" y="2788"/>
                  </a:cubicBezTo>
                  <a:cubicBezTo>
                    <a:pt x="111" y="2788"/>
                    <a:pt x="132" y="2780"/>
                    <a:pt x="155" y="2762"/>
                  </a:cubicBezTo>
                  <a:cubicBezTo>
                    <a:pt x="265" y="2674"/>
                    <a:pt x="351" y="2558"/>
                    <a:pt x="400" y="2428"/>
                  </a:cubicBezTo>
                  <a:cubicBezTo>
                    <a:pt x="579" y="1984"/>
                    <a:pt x="697" y="1066"/>
                    <a:pt x="668" y="1"/>
                  </a:cubicBezTo>
                  <a:close/>
                </a:path>
              </a:pathLst>
            </a:custGeom>
            <a:solidFill>
              <a:srgbClr val="192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4155300" y="1858375"/>
              <a:ext cx="54075" cy="109750"/>
            </a:xfrm>
            <a:custGeom>
              <a:rect b="b" l="l" r="r" t="t"/>
              <a:pathLst>
                <a:path extrusionOk="0" h="4390" w="2163">
                  <a:moveTo>
                    <a:pt x="1750" y="1"/>
                  </a:moveTo>
                  <a:lnTo>
                    <a:pt x="1610" y="91"/>
                  </a:lnTo>
                  <a:cubicBezTo>
                    <a:pt x="1610" y="91"/>
                    <a:pt x="1676" y="933"/>
                    <a:pt x="1568" y="1505"/>
                  </a:cubicBezTo>
                  <a:cubicBezTo>
                    <a:pt x="1244" y="3253"/>
                    <a:pt x="385" y="3874"/>
                    <a:pt x="150" y="4171"/>
                  </a:cubicBezTo>
                  <a:cubicBezTo>
                    <a:pt x="1" y="4355"/>
                    <a:pt x="84" y="4390"/>
                    <a:pt x="167" y="4390"/>
                  </a:cubicBezTo>
                  <a:cubicBezTo>
                    <a:pt x="217" y="4390"/>
                    <a:pt x="267" y="4377"/>
                    <a:pt x="267" y="4377"/>
                  </a:cubicBezTo>
                  <a:cubicBezTo>
                    <a:pt x="2162" y="3282"/>
                    <a:pt x="1865" y="322"/>
                    <a:pt x="1865" y="322"/>
                  </a:cubicBezTo>
                  <a:lnTo>
                    <a:pt x="1750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4087600" y="1773500"/>
              <a:ext cx="83850" cy="98350"/>
            </a:xfrm>
            <a:custGeom>
              <a:rect b="b" l="l" r="r" t="t"/>
              <a:pathLst>
                <a:path extrusionOk="0" h="3934" w="3354">
                  <a:moveTo>
                    <a:pt x="756" y="1"/>
                  </a:moveTo>
                  <a:lnTo>
                    <a:pt x="0" y="180"/>
                  </a:lnTo>
                  <a:cubicBezTo>
                    <a:pt x="0" y="180"/>
                    <a:pt x="1598" y="1888"/>
                    <a:pt x="1400" y="3933"/>
                  </a:cubicBezTo>
                  <a:lnTo>
                    <a:pt x="2421" y="3889"/>
                  </a:lnTo>
                  <a:lnTo>
                    <a:pt x="3353" y="3707"/>
                  </a:lnTo>
                  <a:cubicBezTo>
                    <a:pt x="3353" y="3707"/>
                    <a:pt x="3221" y="1132"/>
                    <a:pt x="1844" y="155"/>
                  </a:cubicBezTo>
                  <a:lnTo>
                    <a:pt x="756" y="1"/>
                  </a:lnTo>
                  <a:close/>
                </a:path>
              </a:pathLst>
            </a:custGeom>
            <a:solidFill>
              <a:srgbClr val="FE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4098700" y="1769075"/>
              <a:ext cx="58275" cy="102775"/>
            </a:xfrm>
            <a:custGeom>
              <a:rect b="b" l="l" r="r" t="t"/>
              <a:pathLst>
                <a:path extrusionOk="0" h="4111" w="2331">
                  <a:moveTo>
                    <a:pt x="251" y="1"/>
                  </a:moveTo>
                  <a:cubicBezTo>
                    <a:pt x="134" y="1"/>
                    <a:pt x="36" y="34"/>
                    <a:pt x="1" y="134"/>
                  </a:cubicBezTo>
                  <a:cubicBezTo>
                    <a:pt x="1" y="134"/>
                    <a:pt x="1577" y="1732"/>
                    <a:pt x="1532" y="4086"/>
                  </a:cubicBezTo>
                  <a:cubicBezTo>
                    <a:pt x="1532" y="4086"/>
                    <a:pt x="1665" y="4111"/>
                    <a:pt x="1829" y="4111"/>
                  </a:cubicBezTo>
                  <a:cubicBezTo>
                    <a:pt x="1973" y="4111"/>
                    <a:pt x="2140" y="4091"/>
                    <a:pt x="2264" y="4019"/>
                  </a:cubicBezTo>
                  <a:cubicBezTo>
                    <a:pt x="2264" y="4019"/>
                    <a:pt x="2330" y="1665"/>
                    <a:pt x="843" y="156"/>
                  </a:cubicBezTo>
                  <a:cubicBezTo>
                    <a:pt x="843" y="156"/>
                    <a:pt x="503" y="1"/>
                    <a:pt x="251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4041700" y="1855000"/>
              <a:ext cx="166100" cy="24500"/>
            </a:xfrm>
            <a:custGeom>
              <a:rect b="b" l="l" r="r" t="t"/>
              <a:pathLst>
                <a:path extrusionOk="0" h="980" w="6644">
                  <a:moveTo>
                    <a:pt x="6450" y="0"/>
                  </a:moveTo>
                  <a:cubicBezTo>
                    <a:pt x="6418" y="0"/>
                    <a:pt x="6382" y="9"/>
                    <a:pt x="6341" y="28"/>
                  </a:cubicBezTo>
                  <a:cubicBezTo>
                    <a:pt x="6164" y="107"/>
                    <a:pt x="4933" y="589"/>
                    <a:pt x="3180" y="589"/>
                  </a:cubicBezTo>
                  <a:cubicBezTo>
                    <a:pt x="2497" y="589"/>
                    <a:pt x="1735" y="516"/>
                    <a:pt x="926" y="317"/>
                  </a:cubicBezTo>
                  <a:cubicBezTo>
                    <a:pt x="720" y="283"/>
                    <a:pt x="518" y="231"/>
                    <a:pt x="324" y="160"/>
                  </a:cubicBezTo>
                  <a:cubicBezTo>
                    <a:pt x="283" y="144"/>
                    <a:pt x="245" y="137"/>
                    <a:pt x="212" y="137"/>
                  </a:cubicBezTo>
                  <a:cubicBezTo>
                    <a:pt x="18" y="137"/>
                    <a:pt x="1" y="384"/>
                    <a:pt x="437" y="516"/>
                  </a:cubicBezTo>
                  <a:cubicBezTo>
                    <a:pt x="863" y="646"/>
                    <a:pt x="1995" y="979"/>
                    <a:pt x="3410" y="979"/>
                  </a:cubicBezTo>
                  <a:cubicBezTo>
                    <a:pt x="3682" y="979"/>
                    <a:pt x="3964" y="967"/>
                    <a:pt x="4254" y="938"/>
                  </a:cubicBezTo>
                  <a:cubicBezTo>
                    <a:pt x="6053" y="759"/>
                    <a:pt x="6520" y="406"/>
                    <a:pt x="6586" y="293"/>
                  </a:cubicBezTo>
                  <a:cubicBezTo>
                    <a:pt x="6643" y="201"/>
                    <a:pt x="6605" y="0"/>
                    <a:pt x="6450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3956575" y="2275150"/>
              <a:ext cx="229850" cy="167025"/>
            </a:xfrm>
            <a:custGeom>
              <a:rect b="b" l="l" r="r" t="t"/>
              <a:pathLst>
                <a:path extrusionOk="0" h="6681" w="9194">
                  <a:moveTo>
                    <a:pt x="5220" y="0"/>
                  </a:moveTo>
                  <a:cubicBezTo>
                    <a:pt x="4946" y="0"/>
                    <a:pt x="4384" y="172"/>
                    <a:pt x="4041" y="451"/>
                  </a:cubicBezTo>
                  <a:cubicBezTo>
                    <a:pt x="3553" y="851"/>
                    <a:pt x="3420" y="1607"/>
                    <a:pt x="3243" y="1651"/>
                  </a:cubicBezTo>
                  <a:cubicBezTo>
                    <a:pt x="3239" y="1652"/>
                    <a:pt x="3233" y="1653"/>
                    <a:pt x="3226" y="1653"/>
                  </a:cubicBezTo>
                  <a:cubicBezTo>
                    <a:pt x="2968" y="1653"/>
                    <a:pt x="1105" y="849"/>
                    <a:pt x="889" y="763"/>
                  </a:cubicBezTo>
                  <a:cubicBezTo>
                    <a:pt x="889" y="763"/>
                    <a:pt x="1" y="2807"/>
                    <a:pt x="578" y="4273"/>
                  </a:cubicBezTo>
                  <a:cubicBezTo>
                    <a:pt x="578" y="4273"/>
                    <a:pt x="972" y="4430"/>
                    <a:pt x="1749" y="4430"/>
                  </a:cubicBezTo>
                  <a:cubicBezTo>
                    <a:pt x="2138" y="4430"/>
                    <a:pt x="2621" y="4391"/>
                    <a:pt x="3199" y="4273"/>
                  </a:cubicBezTo>
                  <a:cubicBezTo>
                    <a:pt x="3199" y="4273"/>
                    <a:pt x="3199" y="5782"/>
                    <a:pt x="4309" y="6092"/>
                  </a:cubicBezTo>
                  <a:cubicBezTo>
                    <a:pt x="5110" y="6317"/>
                    <a:pt x="5912" y="6681"/>
                    <a:pt x="6463" y="6681"/>
                  </a:cubicBezTo>
                  <a:cubicBezTo>
                    <a:pt x="6674" y="6681"/>
                    <a:pt x="6849" y="6627"/>
                    <a:pt x="6972" y="6492"/>
                  </a:cubicBezTo>
                  <a:cubicBezTo>
                    <a:pt x="7416" y="6001"/>
                    <a:pt x="6839" y="5780"/>
                    <a:pt x="6483" y="5559"/>
                  </a:cubicBezTo>
                  <a:cubicBezTo>
                    <a:pt x="6130" y="5336"/>
                    <a:pt x="5106" y="5026"/>
                    <a:pt x="5330" y="4803"/>
                  </a:cubicBezTo>
                  <a:cubicBezTo>
                    <a:pt x="5357" y="4776"/>
                    <a:pt x="5407" y="4764"/>
                    <a:pt x="5475" y="4764"/>
                  </a:cubicBezTo>
                  <a:cubicBezTo>
                    <a:pt x="5890" y="4764"/>
                    <a:pt x="6960" y="5199"/>
                    <a:pt x="7478" y="5199"/>
                  </a:cubicBezTo>
                  <a:cubicBezTo>
                    <a:pt x="7563" y="5199"/>
                    <a:pt x="7634" y="5187"/>
                    <a:pt x="7684" y="5159"/>
                  </a:cubicBezTo>
                  <a:cubicBezTo>
                    <a:pt x="8081" y="4936"/>
                    <a:pt x="8393" y="4626"/>
                    <a:pt x="7949" y="4315"/>
                  </a:cubicBezTo>
                  <a:cubicBezTo>
                    <a:pt x="7505" y="4005"/>
                    <a:pt x="6128" y="3870"/>
                    <a:pt x="5951" y="3649"/>
                  </a:cubicBezTo>
                  <a:cubicBezTo>
                    <a:pt x="5831" y="3498"/>
                    <a:pt x="5975" y="3409"/>
                    <a:pt x="6177" y="3409"/>
                  </a:cubicBezTo>
                  <a:cubicBezTo>
                    <a:pt x="6273" y="3409"/>
                    <a:pt x="6383" y="3429"/>
                    <a:pt x="6483" y="3473"/>
                  </a:cubicBezTo>
                  <a:cubicBezTo>
                    <a:pt x="6696" y="3563"/>
                    <a:pt x="7547" y="3798"/>
                    <a:pt x="8124" y="3798"/>
                  </a:cubicBezTo>
                  <a:cubicBezTo>
                    <a:pt x="8394" y="3798"/>
                    <a:pt x="8604" y="3747"/>
                    <a:pt x="8661" y="3605"/>
                  </a:cubicBezTo>
                  <a:cubicBezTo>
                    <a:pt x="8837" y="3161"/>
                    <a:pt x="8882" y="2807"/>
                    <a:pt x="8393" y="2584"/>
                  </a:cubicBezTo>
                  <a:cubicBezTo>
                    <a:pt x="7905" y="2361"/>
                    <a:pt x="6528" y="2272"/>
                    <a:pt x="6351" y="2051"/>
                  </a:cubicBezTo>
                  <a:cubicBezTo>
                    <a:pt x="6261" y="1939"/>
                    <a:pt x="6373" y="1906"/>
                    <a:pt x="6570" y="1906"/>
                  </a:cubicBezTo>
                  <a:cubicBezTo>
                    <a:pt x="6764" y="1906"/>
                    <a:pt x="7041" y="1939"/>
                    <a:pt x="7284" y="1960"/>
                  </a:cubicBezTo>
                  <a:cubicBezTo>
                    <a:pt x="7517" y="1982"/>
                    <a:pt x="7902" y="2034"/>
                    <a:pt x="8256" y="2034"/>
                  </a:cubicBezTo>
                  <a:cubicBezTo>
                    <a:pt x="8642" y="2034"/>
                    <a:pt x="8989" y="1972"/>
                    <a:pt x="9058" y="1740"/>
                  </a:cubicBezTo>
                  <a:cubicBezTo>
                    <a:pt x="9193" y="1295"/>
                    <a:pt x="8882" y="763"/>
                    <a:pt x="7816" y="718"/>
                  </a:cubicBezTo>
                  <a:cubicBezTo>
                    <a:pt x="6751" y="674"/>
                    <a:pt x="5374" y="586"/>
                    <a:pt x="5374" y="586"/>
                  </a:cubicBezTo>
                  <a:cubicBezTo>
                    <a:pt x="5374" y="586"/>
                    <a:pt x="5286" y="318"/>
                    <a:pt x="5374" y="97"/>
                  </a:cubicBezTo>
                  <a:cubicBezTo>
                    <a:pt x="5400" y="31"/>
                    <a:pt x="5336" y="0"/>
                    <a:pt x="5220" y="0"/>
                  </a:cubicBezTo>
                  <a:close/>
                </a:path>
              </a:pathLst>
            </a:custGeom>
            <a:solidFill>
              <a:srgbClr val="FFF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3910300" y="2656875"/>
              <a:ext cx="110300" cy="100675"/>
            </a:xfrm>
            <a:custGeom>
              <a:rect b="b" l="l" r="r" t="t"/>
              <a:pathLst>
                <a:path extrusionOk="0" h="4027" w="4412">
                  <a:moveTo>
                    <a:pt x="210" y="1"/>
                  </a:moveTo>
                  <a:lnTo>
                    <a:pt x="1" y="740"/>
                  </a:lnTo>
                  <a:cubicBezTo>
                    <a:pt x="1" y="740"/>
                    <a:pt x="1066" y="2664"/>
                    <a:pt x="2163" y="3344"/>
                  </a:cubicBezTo>
                  <a:cubicBezTo>
                    <a:pt x="3258" y="4026"/>
                    <a:pt x="3614" y="4026"/>
                    <a:pt x="3614" y="4026"/>
                  </a:cubicBezTo>
                  <a:cubicBezTo>
                    <a:pt x="3614" y="4026"/>
                    <a:pt x="4294" y="3197"/>
                    <a:pt x="4353" y="3108"/>
                  </a:cubicBezTo>
                  <a:cubicBezTo>
                    <a:pt x="4412" y="3020"/>
                    <a:pt x="1869" y="2080"/>
                    <a:pt x="210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3"/>
          <p:cNvSpPr txBox="1"/>
          <p:nvPr>
            <p:ph type="ctrTitle"/>
          </p:nvPr>
        </p:nvSpPr>
        <p:spPr>
          <a:xfrm>
            <a:off x="5150576" y="1033201"/>
            <a:ext cx="2736600" cy="12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753" name="Google Shape;753;p43"/>
          <p:cNvGrpSpPr/>
          <p:nvPr/>
        </p:nvGrpSpPr>
        <p:grpSpPr>
          <a:xfrm>
            <a:off x="1275565" y="1749825"/>
            <a:ext cx="1822404" cy="2998780"/>
            <a:chOff x="2968400" y="3064850"/>
            <a:chExt cx="239850" cy="394675"/>
          </a:xfrm>
        </p:grpSpPr>
        <p:sp>
          <p:nvSpPr>
            <p:cNvPr id="754" name="Google Shape;754;p43"/>
            <p:cNvSpPr/>
            <p:nvPr/>
          </p:nvSpPr>
          <p:spPr>
            <a:xfrm>
              <a:off x="3018525" y="3162225"/>
              <a:ext cx="139650" cy="193575"/>
            </a:xfrm>
            <a:custGeom>
              <a:rect b="b" l="l" r="r" t="t"/>
              <a:pathLst>
                <a:path extrusionOk="0" h="7743" w="5586">
                  <a:moveTo>
                    <a:pt x="1562" y="1"/>
                  </a:moveTo>
                  <a:lnTo>
                    <a:pt x="1" y="7743"/>
                  </a:lnTo>
                  <a:lnTo>
                    <a:pt x="5585" y="7743"/>
                  </a:lnTo>
                  <a:lnTo>
                    <a:pt x="40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2968400" y="3064850"/>
              <a:ext cx="239850" cy="140425"/>
            </a:xfrm>
            <a:custGeom>
              <a:rect b="b" l="l" r="r" t="t"/>
              <a:pathLst>
                <a:path extrusionOk="0" h="5617" w="9594">
                  <a:moveTo>
                    <a:pt x="4834" y="0"/>
                  </a:moveTo>
                  <a:cubicBezTo>
                    <a:pt x="4832" y="0"/>
                    <a:pt x="4830" y="0"/>
                    <a:pt x="4829" y="0"/>
                  </a:cubicBezTo>
                  <a:lnTo>
                    <a:pt x="4765" y="0"/>
                  </a:lnTo>
                  <a:cubicBezTo>
                    <a:pt x="3746" y="0"/>
                    <a:pt x="2804" y="275"/>
                    <a:pt x="2030" y="668"/>
                  </a:cubicBezTo>
                  <a:cubicBezTo>
                    <a:pt x="1731" y="818"/>
                    <a:pt x="1446" y="994"/>
                    <a:pt x="1176" y="1193"/>
                  </a:cubicBezTo>
                  <a:cubicBezTo>
                    <a:pt x="445" y="1741"/>
                    <a:pt x="0" y="2364"/>
                    <a:pt x="0" y="2811"/>
                  </a:cubicBezTo>
                  <a:cubicBezTo>
                    <a:pt x="0" y="3248"/>
                    <a:pt x="442" y="3866"/>
                    <a:pt x="1166" y="4411"/>
                  </a:cubicBezTo>
                  <a:cubicBezTo>
                    <a:pt x="1478" y="4645"/>
                    <a:pt x="1812" y="4846"/>
                    <a:pt x="2165" y="5013"/>
                  </a:cubicBezTo>
                  <a:cubicBezTo>
                    <a:pt x="2975" y="5405"/>
                    <a:pt x="3864" y="5612"/>
                    <a:pt x="4767" y="5617"/>
                  </a:cubicBezTo>
                  <a:lnTo>
                    <a:pt x="4831" y="5617"/>
                  </a:lnTo>
                  <a:cubicBezTo>
                    <a:pt x="7462" y="5614"/>
                    <a:pt x="9593" y="3768"/>
                    <a:pt x="9593" y="2804"/>
                  </a:cubicBezTo>
                  <a:cubicBezTo>
                    <a:pt x="9593" y="1827"/>
                    <a:pt x="7463" y="0"/>
                    <a:pt x="4834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3154225" y="3081475"/>
              <a:ext cx="30875" cy="108650"/>
            </a:xfrm>
            <a:custGeom>
              <a:rect b="b" l="l" r="r" t="t"/>
              <a:pathLst>
                <a:path extrusionOk="0" h="4346" w="1235">
                  <a:moveTo>
                    <a:pt x="128" y="1"/>
                  </a:moveTo>
                  <a:lnTo>
                    <a:pt x="128" y="1"/>
                  </a:lnTo>
                  <a:cubicBezTo>
                    <a:pt x="191" y="658"/>
                    <a:pt x="363" y="2836"/>
                    <a:pt x="0" y="4345"/>
                  </a:cubicBezTo>
                  <a:cubicBezTo>
                    <a:pt x="351" y="4178"/>
                    <a:pt x="685" y="3977"/>
                    <a:pt x="997" y="3744"/>
                  </a:cubicBezTo>
                  <a:cubicBezTo>
                    <a:pt x="1235" y="2217"/>
                    <a:pt x="1122" y="1157"/>
                    <a:pt x="982" y="526"/>
                  </a:cubicBezTo>
                  <a:cubicBezTo>
                    <a:pt x="714" y="327"/>
                    <a:pt x="427" y="150"/>
                    <a:pt x="1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2991775" y="3081525"/>
              <a:ext cx="30950" cy="108725"/>
            </a:xfrm>
            <a:custGeom>
              <a:rect b="b" l="l" r="r" t="t"/>
              <a:pathLst>
                <a:path extrusionOk="0" h="4349" w="1238">
                  <a:moveTo>
                    <a:pt x="1103" y="1"/>
                  </a:moveTo>
                  <a:cubicBezTo>
                    <a:pt x="803" y="153"/>
                    <a:pt x="518" y="330"/>
                    <a:pt x="248" y="529"/>
                  </a:cubicBezTo>
                  <a:cubicBezTo>
                    <a:pt x="111" y="1160"/>
                    <a:pt x="1" y="2220"/>
                    <a:pt x="241" y="3747"/>
                  </a:cubicBezTo>
                  <a:cubicBezTo>
                    <a:pt x="553" y="3980"/>
                    <a:pt x="887" y="4181"/>
                    <a:pt x="1238" y="4348"/>
                  </a:cubicBezTo>
                  <a:cubicBezTo>
                    <a:pt x="872" y="2839"/>
                    <a:pt x="1041" y="661"/>
                    <a:pt x="11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3035150" y="3111850"/>
              <a:ext cx="106500" cy="46350"/>
            </a:xfrm>
            <a:custGeom>
              <a:rect b="b" l="l" r="r" t="t"/>
              <a:pathLst>
                <a:path extrusionOk="0" h="1854" w="4260">
                  <a:moveTo>
                    <a:pt x="1859" y="1"/>
                  </a:moveTo>
                  <a:cubicBezTo>
                    <a:pt x="1766" y="1"/>
                    <a:pt x="1695" y="82"/>
                    <a:pt x="1707" y="175"/>
                  </a:cubicBezTo>
                  <a:lnTo>
                    <a:pt x="1707" y="570"/>
                  </a:lnTo>
                  <a:lnTo>
                    <a:pt x="1430" y="570"/>
                  </a:lnTo>
                  <a:lnTo>
                    <a:pt x="1430" y="182"/>
                  </a:lnTo>
                  <a:cubicBezTo>
                    <a:pt x="1442" y="89"/>
                    <a:pt x="1371" y="8"/>
                    <a:pt x="1277" y="8"/>
                  </a:cubicBezTo>
                  <a:cubicBezTo>
                    <a:pt x="1187" y="8"/>
                    <a:pt x="1113" y="89"/>
                    <a:pt x="1128" y="182"/>
                  </a:cubicBezTo>
                  <a:lnTo>
                    <a:pt x="1128" y="570"/>
                  </a:lnTo>
                  <a:lnTo>
                    <a:pt x="853" y="570"/>
                  </a:lnTo>
                  <a:lnTo>
                    <a:pt x="853" y="187"/>
                  </a:lnTo>
                  <a:cubicBezTo>
                    <a:pt x="865" y="96"/>
                    <a:pt x="794" y="15"/>
                    <a:pt x="701" y="15"/>
                  </a:cubicBezTo>
                  <a:cubicBezTo>
                    <a:pt x="607" y="15"/>
                    <a:pt x="536" y="96"/>
                    <a:pt x="548" y="187"/>
                  </a:cubicBezTo>
                  <a:lnTo>
                    <a:pt x="548" y="570"/>
                  </a:lnTo>
                  <a:lnTo>
                    <a:pt x="352" y="570"/>
                  </a:lnTo>
                  <a:cubicBezTo>
                    <a:pt x="158" y="570"/>
                    <a:pt x="1" y="725"/>
                    <a:pt x="1" y="919"/>
                  </a:cubicBezTo>
                  <a:cubicBezTo>
                    <a:pt x="1" y="1113"/>
                    <a:pt x="158" y="1270"/>
                    <a:pt x="352" y="1270"/>
                  </a:cubicBezTo>
                  <a:lnTo>
                    <a:pt x="548" y="1270"/>
                  </a:lnTo>
                  <a:lnTo>
                    <a:pt x="548" y="1680"/>
                  </a:lnTo>
                  <a:cubicBezTo>
                    <a:pt x="536" y="1770"/>
                    <a:pt x="607" y="1854"/>
                    <a:pt x="701" y="1854"/>
                  </a:cubicBezTo>
                  <a:cubicBezTo>
                    <a:pt x="791" y="1854"/>
                    <a:pt x="865" y="1770"/>
                    <a:pt x="853" y="1680"/>
                  </a:cubicBezTo>
                  <a:lnTo>
                    <a:pt x="853" y="1270"/>
                  </a:lnTo>
                  <a:lnTo>
                    <a:pt x="1128" y="1270"/>
                  </a:lnTo>
                  <a:lnTo>
                    <a:pt x="1128" y="1672"/>
                  </a:lnTo>
                  <a:cubicBezTo>
                    <a:pt x="1139" y="1762"/>
                    <a:pt x="1209" y="1807"/>
                    <a:pt x="1279" y="1807"/>
                  </a:cubicBezTo>
                  <a:cubicBezTo>
                    <a:pt x="1349" y="1807"/>
                    <a:pt x="1420" y="1762"/>
                    <a:pt x="1432" y="1672"/>
                  </a:cubicBezTo>
                  <a:lnTo>
                    <a:pt x="1432" y="1272"/>
                  </a:lnTo>
                  <a:lnTo>
                    <a:pt x="1705" y="1272"/>
                  </a:lnTo>
                  <a:lnTo>
                    <a:pt x="1705" y="1667"/>
                  </a:lnTo>
                  <a:cubicBezTo>
                    <a:pt x="1692" y="1758"/>
                    <a:pt x="1766" y="1839"/>
                    <a:pt x="1857" y="1839"/>
                  </a:cubicBezTo>
                  <a:cubicBezTo>
                    <a:pt x="1950" y="1839"/>
                    <a:pt x="2021" y="1758"/>
                    <a:pt x="2009" y="1667"/>
                  </a:cubicBezTo>
                  <a:lnTo>
                    <a:pt x="2009" y="1272"/>
                  </a:lnTo>
                  <a:lnTo>
                    <a:pt x="2286" y="1272"/>
                  </a:lnTo>
                  <a:lnTo>
                    <a:pt x="2286" y="1660"/>
                  </a:lnTo>
                  <a:cubicBezTo>
                    <a:pt x="2297" y="1750"/>
                    <a:pt x="2367" y="1794"/>
                    <a:pt x="2438" y="1794"/>
                  </a:cubicBezTo>
                  <a:cubicBezTo>
                    <a:pt x="2508" y="1794"/>
                    <a:pt x="2578" y="1750"/>
                    <a:pt x="2591" y="1660"/>
                  </a:cubicBezTo>
                  <a:lnTo>
                    <a:pt x="2591" y="1272"/>
                  </a:lnTo>
                  <a:lnTo>
                    <a:pt x="2866" y="1272"/>
                  </a:lnTo>
                  <a:lnTo>
                    <a:pt x="2866" y="1653"/>
                  </a:lnTo>
                  <a:cubicBezTo>
                    <a:pt x="2853" y="1743"/>
                    <a:pt x="2924" y="1827"/>
                    <a:pt x="3018" y="1827"/>
                  </a:cubicBezTo>
                  <a:cubicBezTo>
                    <a:pt x="3109" y="1827"/>
                    <a:pt x="3182" y="1743"/>
                    <a:pt x="3170" y="1653"/>
                  </a:cubicBezTo>
                  <a:lnTo>
                    <a:pt x="3170" y="1272"/>
                  </a:lnTo>
                  <a:lnTo>
                    <a:pt x="3447" y="1272"/>
                  </a:lnTo>
                  <a:lnTo>
                    <a:pt x="3447" y="1645"/>
                  </a:lnTo>
                  <a:cubicBezTo>
                    <a:pt x="3458" y="1734"/>
                    <a:pt x="3528" y="1778"/>
                    <a:pt x="3598" y="1778"/>
                  </a:cubicBezTo>
                  <a:cubicBezTo>
                    <a:pt x="3668" y="1778"/>
                    <a:pt x="3738" y="1734"/>
                    <a:pt x="3749" y="1645"/>
                  </a:cubicBezTo>
                  <a:lnTo>
                    <a:pt x="3749" y="1272"/>
                  </a:lnTo>
                  <a:lnTo>
                    <a:pt x="3899" y="1272"/>
                  </a:lnTo>
                  <a:cubicBezTo>
                    <a:pt x="3902" y="1272"/>
                    <a:pt x="3905" y="1272"/>
                    <a:pt x="3908" y="1272"/>
                  </a:cubicBezTo>
                  <a:cubicBezTo>
                    <a:pt x="4103" y="1272"/>
                    <a:pt x="4260" y="1115"/>
                    <a:pt x="4260" y="921"/>
                  </a:cubicBezTo>
                  <a:cubicBezTo>
                    <a:pt x="4260" y="728"/>
                    <a:pt x="4103" y="570"/>
                    <a:pt x="3908" y="570"/>
                  </a:cubicBezTo>
                  <a:cubicBezTo>
                    <a:pt x="3905" y="570"/>
                    <a:pt x="3902" y="570"/>
                    <a:pt x="3899" y="570"/>
                  </a:cubicBezTo>
                  <a:lnTo>
                    <a:pt x="3749" y="570"/>
                  </a:lnTo>
                  <a:lnTo>
                    <a:pt x="3749" y="153"/>
                  </a:lnTo>
                  <a:cubicBezTo>
                    <a:pt x="3738" y="63"/>
                    <a:pt x="3668" y="18"/>
                    <a:pt x="3598" y="18"/>
                  </a:cubicBezTo>
                  <a:cubicBezTo>
                    <a:pt x="3528" y="18"/>
                    <a:pt x="3457" y="63"/>
                    <a:pt x="3445" y="153"/>
                  </a:cubicBezTo>
                  <a:lnTo>
                    <a:pt x="3445" y="570"/>
                  </a:lnTo>
                  <a:lnTo>
                    <a:pt x="3170" y="570"/>
                  </a:lnTo>
                  <a:lnTo>
                    <a:pt x="3170" y="160"/>
                  </a:lnTo>
                  <a:cubicBezTo>
                    <a:pt x="3159" y="71"/>
                    <a:pt x="3088" y="26"/>
                    <a:pt x="3018" y="26"/>
                  </a:cubicBezTo>
                  <a:cubicBezTo>
                    <a:pt x="2947" y="26"/>
                    <a:pt x="2877" y="71"/>
                    <a:pt x="2866" y="160"/>
                  </a:cubicBezTo>
                  <a:lnTo>
                    <a:pt x="2866" y="570"/>
                  </a:lnTo>
                  <a:lnTo>
                    <a:pt x="2591" y="570"/>
                  </a:lnTo>
                  <a:lnTo>
                    <a:pt x="2591" y="168"/>
                  </a:lnTo>
                  <a:cubicBezTo>
                    <a:pt x="2580" y="78"/>
                    <a:pt x="2510" y="33"/>
                    <a:pt x="2439" y="33"/>
                  </a:cubicBezTo>
                  <a:cubicBezTo>
                    <a:pt x="2369" y="33"/>
                    <a:pt x="2299" y="78"/>
                    <a:pt x="2286" y="168"/>
                  </a:cubicBezTo>
                  <a:lnTo>
                    <a:pt x="2286" y="570"/>
                  </a:lnTo>
                  <a:lnTo>
                    <a:pt x="2011" y="570"/>
                  </a:lnTo>
                  <a:lnTo>
                    <a:pt x="2011" y="175"/>
                  </a:lnTo>
                  <a:cubicBezTo>
                    <a:pt x="2024" y="82"/>
                    <a:pt x="1952" y="1"/>
                    <a:pt x="1859" y="1"/>
                  </a:cubicBezTo>
                  <a:close/>
                </a:path>
              </a:pathLst>
            </a:custGeom>
            <a:solidFill>
              <a:srgbClr val="61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2983925" y="3355775"/>
              <a:ext cx="208850" cy="90625"/>
            </a:xfrm>
            <a:custGeom>
              <a:rect b="b" l="l" r="r" t="t"/>
              <a:pathLst>
                <a:path extrusionOk="0" h="3625" w="8354">
                  <a:moveTo>
                    <a:pt x="342" y="1"/>
                  </a:moveTo>
                  <a:cubicBezTo>
                    <a:pt x="157" y="1"/>
                    <a:pt x="3" y="150"/>
                    <a:pt x="0" y="335"/>
                  </a:cubicBezTo>
                  <a:lnTo>
                    <a:pt x="0" y="3290"/>
                  </a:lnTo>
                  <a:cubicBezTo>
                    <a:pt x="3" y="3476"/>
                    <a:pt x="155" y="3624"/>
                    <a:pt x="338" y="3624"/>
                  </a:cubicBezTo>
                  <a:cubicBezTo>
                    <a:pt x="341" y="3624"/>
                    <a:pt x="343" y="3624"/>
                    <a:pt x="346" y="3624"/>
                  </a:cubicBezTo>
                  <a:lnTo>
                    <a:pt x="8005" y="3624"/>
                  </a:lnTo>
                  <a:cubicBezTo>
                    <a:pt x="8008" y="3624"/>
                    <a:pt x="8011" y="3624"/>
                    <a:pt x="8014" y="3624"/>
                  </a:cubicBezTo>
                  <a:cubicBezTo>
                    <a:pt x="8199" y="3624"/>
                    <a:pt x="8349" y="3476"/>
                    <a:pt x="8354" y="3290"/>
                  </a:cubicBezTo>
                  <a:lnTo>
                    <a:pt x="8354" y="335"/>
                  </a:lnTo>
                  <a:cubicBezTo>
                    <a:pt x="8349" y="150"/>
                    <a:pt x="8196" y="1"/>
                    <a:pt x="8010" y="1"/>
                  </a:cubicBezTo>
                  <a:cubicBezTo>
                    <a:pt x="8008" y="1"/>
                    <a:pt x="8007" y="1"/>
                    <a:pt x="8005" y="1"/>
                  </a:cubicBezTo>
                  <a:lnTo>
                    <a:pt x="346" y="1"/>
                  </a:lnTo>
                  <a:cubicBezTo>
                    <a:pt x="345" y="1"/>
                    <a:pt x="343" y="1"/>
                    <a:pt x="342" y="1"/>
                  </a:cubicBezTo>
                  <a:close/>
                </a:path>
              </a:pathLst>
            </a:custGeom>
            <a:solidFill>
              <a:srgbClr val="6130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2975525" y="3440225"/>
              <a:ext cx="225650" cy="19300"/>
            </a:xfrm>
            <a:custGeom>
              <a:rect b="b" l="l" r="r" t="t"/>
              <a:pathLst>
                <a:path extrusionOk="0" h="772" w="9026">
                  <a:moveTo>
                    <a:pt x="435" y="1"/>
                  </a:moveTo>
                  <a:cubicBezTo>
                    <a:pt x="194" y="1"/>
                    <a:pt x="0" y="172"/>
                    <a:pt x="0" y="386"/>
                  </a:cubicBezTo>
                  <a:cubicBezTo>
                    <a:pt x="0" y="597"/>
                    <a:pt x="194" y="771"/>
                    <a:pt x="435" y="771"/>
                  </a:cubicBezTo>
                  <a:lnTo>
                    <a:pt x="8591" y="771"/>
                  </a:lnTo>
                  <a:cubicBezTo>
                    <a:pt x="8832" y="771"/>
                    <a:pt x="9026" y="597"/>
                    <a:pt x="9026" y="386"/>
                  </a:cubicBezTo>
                  <a:cubicBezTo>
                    <a:pt x="9026" y="172"/>
                    <a:pt x="8832" y="1"/>
                    <a:pt x="8591" y="1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3045525" y="3375800"/>
              <a:ext cx="85575" cy="40700"/>
            </a:xfrm>
            <a:custGeom>
              <a:rect b="b" l="l" r="r" t="t"/>
              <a:pathLst>
                <a:path extrusionOk="0" h="1628" w="3423">
                  <a:moveTo>
                    <a:pt x="1" y="0"/>
                  </a:moveTo>
                  <a:lnTo>
                    <a:pt x="1" y="1628"/>
                  </a:lnTo>
                  <a:lnTo>
                    <a:pt x="3423" y="1628"/>
                  </a:lnTo>
                  <a:lnTo>
                    <a:pt x="3423" y="0"/>
                  </a:ln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43"/>
          <p:cNvSpPr/>
          <p:nvPr/>
        </p:nvSpPr>
        <p:spPr>
          <a:xfrm>
            <a:off x="5095475" y="2148725"/>
            <a:ext cx="3502500" cy="1898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Team Byte Benders:</a:t>
            </a:r>
            <a:endParaRPr b="1" sz="1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Keerthi Krishna Aiyappan</a:t>
            </a:r>
            <a:endParaRPr>
              <a:solidFill>
                <a:schemeClr val="accen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Kunal Shirodkar</a:t>
            </a:r>
            <a:endParaRPr>
              <a:solidFill>
                <a:schemeClr val="accen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Mrudu Lahari Malayanur</a:t>
            </a:r>
            <a:endParaRPr>
              <a:solidFill>
                <a:schemeClr val="accen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Nithish Kumar</a:t>
            </a:r>
            <a:endParaRPr>
              <a:solidFill>
                <a:schemeClr val="accen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Rishikesh Ramesh</a:t>
            </a:r>
            <a:endParaRPr>
              <a:solidFill>
                <a:schemeClr val="accen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Shruti Kamath</a:t>
            </a:r>
            <a:endParaRPr>
              <a:solidFill>
                <a:schemeClr val="accen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ctrTitle"/>
          </p:nvPr>
        </p:nvSpPr>
        <p:spPr>
          <a:xfrm>
            <a:off x="5639775" y="878250"/>
            <a:ext cx="3243900" cy="9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990000"/>
                </a:solidFill>
              </a:rPr>
              <a:t>Business Problem</a:t>
            </a:r>
            <a:endParaRPr sz="3100">
              <a:solidFill>
                <a:srgbClr val="990000"/>
              </a:solidFill>
            </a:endParaRPr>
          </a:p>
        </p:txBody>
      </p:sp>
      <p:sp>
        <p:nvSpPr>
          <p:cNvPr id="188" name="Google Shape;188;p28"/>
          <p:cNvSpPr txBox="1"/>
          <p:nvPr>
            <p:ph idx="1" type="subTitle"/>
          </p:nvPr>
        </p:nvSpPr>
        <p:spPr>
          <a:xfrm>
            <a:off x="5707200" y="1769113"/>
            <a:ext cx="34368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Fira Sans Extra Condensed SemiBold"/>
              <a:buChar char="➢"/>
            </a:pPr>
            <a:r>
              <a:rPr lang="en" sz="17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Gap in Current Market</a:t>
            </a:r>
            <a:endParaRPr sz="17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Fira Sans Extra Condensed SemiBold"/>
              <a:buChar char="➢"/>
            </a:pPr>
            <a:r>
              <a:rPr lang="en" sz="17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Stakeholder Benefit</a:t>
            </a:r>
            <a:endParaRPr sz="17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Fira Sans Extra Condensed SemiBold"/>
              <a:buChar char="➢"/>
            </a:pPr>
            <a:r>
              <a:rPr lang="en" sz="170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Ease of access &amp; Data Management</a:t>
            </a:r>
            <a:endParaRPr sz="170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89" name="Google Shape;189;p28"/>
          <p:cNvGrpSpPr/>
          <p:nvPr/>
        </p:nvGrpSpPr>
        <p:grpSpPr>
          <a:xfrm>
            <a:off x="937404" y="1327366"/>
            <a:ext cx="2742357" cy="3803561"/>
            <a:chOff x="845875" y="2400750"/>
            <a:chExt cx="942650" cy="1307425"/>
          </a:xfrm>
        </p:grpSpPr>
        <p:sp>
          <p:nvSpPr>
            <p:cNvPr id="190" name="Google Shape;190;p28"/>
            <p:cNvSpPr/>
            <p:nvPr/>
          </p:nvSpPr>
          <p:spPr>
            <a:xfrm>
              <a:off x="1758800" y="2513325"/>
              <a:ext cx="19400" cy="1035150"/>
            </a:xfrm>
            <a:custGeom>
              <a:rect b="b" l="l" r="r" t="t"/>
              <a:pathLst>
                <a:path extrusionOk="0" h="41406" w="776">
                  <a:moveTo>
                    <a:pt x="390" y="1"/>
                  </a:moveTo>
                  <a:cubicBezTo>
                    <a:pt x="181" y="1"/>
                    <a:pt x="1" y="168"/>
                    <a:pt x="1" y="385"/>
                  </a:cubicBezTo>
                  <a:lnTo>
                    <a:pt x="1" y="41308"/>
                  </a:lnTo>
                  <a:lnTo>
                    <a:pt x="775" y="41406"/>
                  </a:lnTo>
                  <a:lnTo>
                    <a:pt x="775" y="385"/>
                  </a:lnTo>
                  <a:cubicBezTo>
                    <a:pt x="775" y="194"/>
                    <a:pt x="631" y="29"/>
                    <a:pt x="435" y="3"/>
                  </a:cubicBezTo>
                  <a:cubicBezTo>
                    <a:pt x="420" y="1"/>
                    <a:pt x="405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866000" y="2956700"/>
              <a:ext cx="902525" cy="131825"/>
            </a:xfrm>
            <a:custGeom>
              <a:rect b="b" l="l" r="r" t="t"/>
              <a:pathLst>
                <a:path extrusionOk="0" h="5273" w="36101">
                  <a:moveTo>
                    <a:pt x="1" y="0"/>
                  </a:moveTo>
                  <a:lnTo>
                    <a:pt x="1" y="770"/>
                  </a:lnTo>
                  <a:lnTo>
                    <a:pt x="36100" y="5273"/>
                  </a:lnTo>
                  <a:lnTo>
                    <a:pt x="36100" y="44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1748225" y="3512525"/>
              <a:ext cx="40300" cy="195650"/>
            </a:xfrm>
            <a:custGeom>
              <a:rect b="b" l="l" r="r" t="t"/>
              <a:pathLst>
                <a:path extrusionOk="0" h="7826" w="1612">
                  <a:moveTo>
                    <a:pt x="799" y="1"/>
                  </a:moveTo>
                  <a:cubicBezTo>
                    <a:pt x="364" y="1"/>
                    <a:pt x="1" y="353"/>
                    <a:pt x="1" y="803"/>
                  </a:cubicBezTo>
                  <a:lnTo>
                    <a:pt x="6" y="7826"/>
                  </a:lnTo>
                  <a:lnTo>
                    <a:pt x="1612" y="7826"/>
                  </a:lnTo>
                  <a:lnTo>
                    <a:pt x="1612" y="803"/>
                  </a:lnTo>
                  <a:cubicBezTo>
                    <a:pt x="1612" y="395"/>
                    <a:pt x="1307" y="54"/>
                    <a:pt x="904" y="8"/>
                  </a:cubicBezTo>
                  <a:cubicBezTo>
                    <a:pt x="869" y="3"/>
                    <a:pt x="834" y="1"/>
                    <a:pt x="7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856325" y="2400750"/>
              <a:ext cx="19375" cy="1035300"/>
            </a:xfrm>
            <a:custGeom>
              <a:rect b="b" l="l" r="r" t="t"/>
              <a:pathLst>
                <a:path extrusionOk="0" h="41412" w="775">
                  <a:moveTo>
                    <a:pt x="390" y="1"/>
                  </a:moveTo>
                  <a:cubicBezTo>
                    <a:pt x="181" y="1"/>
                    <a:pt x="0" y="168"/>
                    <a:pt x="0" y="385"/>
                  </a:cubicBezTo>
                  <a:lnTo>
                    <a:pt x="0" y="41313"/>
                  </a:lnTo>
                  <a:lnTo>
                    <a:pt x="775" y="41411"/>
                  </a:lnTo>
                  <a:lnTo>
                    <a:pt x="775" y="385"/>
                  </a:lnTo>
                  <a:cubicBezTo>
                    <a:pt x="775" y="194"/>
                    <a:pt x="630" y="29"/>
                    <a:pt x="434" y="3"/>
                  </a:cubicBezTo>
                  <a:cubicBezTo>
                    <a:pt x="419" y="2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845875" y="3399975"/>
              <a:ext cx="40150" cy="308200"/>
            </a:xfrm>
            <a:custGeom>
              <a:rect b="b" l="l" r="r" t="t"/>
              <a:pathLst>
                <a:path extrusionOk="0" h="12328" w="1606">
                  <a:moveTo>
                    <a:pt x="799" y="0"/>
                  </a:moveTo>
                  <a:cubicBezTo>
                    <a:pt x="364" y="0"/>
                    <a:pt x="0" y="352"/>
                    <a:pt x="0" y="802"/>
                  </a:cubicBezTo>
                  <a:lnTo>
                    <a:pt x="0" y="12328"/>
                  </a:lnTo>
                  <a:lnTo>
                    <a:pt x="1606" y="12328"/>
                  </a:lnTo>
                  <a:lnTo>
                    <a:pt x="1606" y="802"/>
                  </a:lnTo>
                  <a:cubicBezTo>
                    <a:pt x="1606" y="399"/>
                    <a:pt x="1306" y="53"/>
                    <a:pt x="904" y="7"/>
                  </a:cubicBezTo>
                  <a:cubicBezTo>
                    <a:pt x="868" y="2"/>
                    <a:pt x="833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8"/>
          <p:cNvGrpSpPr/>
          <p:nvPr/>
        </p:nvGrpSpPr>
        <p:grpSpPr>
          <a:xfrm rot="2972020">
            <a:off x="4524303" y="2055108"/>
            <a:ext cx="1158881" cy="1293609"/>
            <a:chOff x="4218500" y="2522900"/>
            <a:chExt cx="2649225" cy="2950675"/>
          </a:xfrm>
        </p:grpSpPr>
        <p:sp>
          <p:nvSpPr>
            <p:cNvPr id="196" name="Google Shape;196;p28"/>
            <p:cNvSpPr/>
            <p:nvPr/>
          </p:nvSpPr>
          <p:spPr>
            <a:xfrm>
              <a:off x="4218500" y="2522900"/>
              <a:ext cx="2471200" cy="2950675"/>
            </a:xfrm>
            <a:custGeom>
              <a:rect b="b" l="l" r="r" t="t"/>
              <a:pathLst>
                <a:path extrusionOk="0" h="118027" w="98848">
                  <a:moveTo>
                    <a:pt x="53961" y="0"/>
                  </a:moveTo>
                  <a:lnTo>
                    <a:pt x="1" y="36002"/>
                  </a:lnTo>
                  <a:lnTo>
                    <a:pt x="44887" y="118026"/>
                  </a:lnTo>
                  <a:lnTo>
                    <a:pt x="98848" y="82018"/>
                  </a:lnTo>
                  <a:lnTo>
                    <a:pt x="53961" y="0"/>
                  </a:lnTo>
                  <a:close/>
                </a:path>
              </a:pathLst>
            </a:custGeom>
            <a:solidFill>
              <a:srgbClr val="D1C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4218500" y="2562825"/>
              <a:ext cx="1667250" cy="860125"/>
            </a:xfrm>
            <a:custGeom>
              <a:rect b="b" l="l" r="r" t="t"/>
              <a:pathLst>
                <a:path extrusionOk="0" h="34405" w="66690">
                  <a:moveTo>
                    <a:pt x="58690" y="0"/>
                  </a:moveTo>
                  <a:lnTo>
                    <a:pt x="1" y="34405"/>
                  </a:lnTo>
                  <a:lnTo>
                    <a:pt x="66689" y="14612"/>
                  </a:lnTo>
                  <a:lnTo>
                    <a:pt x="58690" y="0"/>
                  </a:lnTo>
                  <a:close/>
                </a:path>
              </a:pathLst>
            </a:custGeom>
            <a:solidFill>
              <a:srgbClr val="D1C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218500" y="2538425"/>
              <a:ext cx="1489750" cy="884525"/>
            </a:xfrm>
            <a:custGeom>
              <a:rect b="b" l="l" r="r" t="t"/>
              <a:pathLst>
                <a:path extrusionOk="0" h="35381" w="59590">
                  <a:moveTo>
                    <a:pt x="56297" y="0"/>
                  </a:moveTo>
                  <a:lnTo>
                    <a:pt x="1" y="35381"/>
                  </a:lnTo>
                  <a:lnTo>
                    <a:pt x="1" y="35381"/>
                  </a:lnTo>
                  <a:lnTo>
                    <a:pt x="59589" y="6005"/>
                  </a:lnTo>
                  <a:lnTo>
                    <a:pt x="56297" y="0"/>
                  </a:lnTo>
                  <a:close/>
                </a:path>
              </a:pathLst>
            </a:custGeom>
            <a:solidFill>
              <a:srgbClr val="D1C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218500" y="2587225"/>
              <a:ext cx="2649225" cy="2886350"/>
            </a:xfrm>
            <a:custGeom>
              <a:rect b="b" l="l" r="r" t="t"/>
              <a:pathLst>
                <a:path extrusionOk="0" h="115454" w="105969">
                  <a:moveTo>
                    <a:pt x="61082" y="1"/>
                  </a:moveTo>
                  <a:lnTo>
                    <a:pt x="1" y="33429"/>
                  </a:lnTo>
                  <a:lnTo>
                    <a:pt x="44887" y="115453"/>
                  </a:lnTo>
                  <a:lnTo>
                    <a:pt x="105968" y="82026"/>
                  </a:lnTo>
                  <a:lnTo>
                    <a:pt x="61082" y="1"/>
                  </a:lnTo>
                  <a:close/>
                </a:path>
              </a:pathLst>
            </a:custGeom>
            <a:solidFill>
              <a:srgbClr val="FEF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4218500" y="2538425"/>
              <a:ext cx="1467250" cy="884525"/>
            </a:xfrm>
            <a:custGeom>
              <a:rect b="b" l="l" r="r" t="t"/>
              <a:pathLst>
                <a:path extrusionOk="0" fill="none" h="35381" w="58690">
                  <a:moveTo>
                    <a:pt x="58690" y="976"/>
                  </a:moveTo>
                  <a:lnTo>
                    <a:pt x="1" y="35381"/>
                  </a:lnTo>
                  <a:lnTo>
                    <a:pt x="56297" y="0"/>
                  </a:lnTo>
                </a:path>
              </a:pathLst>
            </a:custGeom>
            <a:noFill/>
            <a:ln cap="flat" cmpd="sng" w="2275">
              <a:solidFill>
                <a:schemeClr val="accent1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4469400" y="3482550"/>
              <a:ext cx="125575" cy="223375"/>
            </a:xfrm>
            <a:custGeom>
              <a:rect b="b" l="l" r="r" t="t"/>
              <a:pathLst>
                <a:path extrusionOk="0" h="8935" w="5023">
                  <a:moveTo>
                    <a:pt x="2798" y="1"/>
                  </a:moveTo>
                  <a:lnTo>
                    <a:pt x="2135" y="364"/>
                  </a:lnTo>
                  <a:lnTo>
                    <a:pt x="2923" y="2979"/>
                  </a:lnTo>
                  <a:cubicBezTo>
                    <a:pt x="3286" y="4185"/>
                    <a:pt x="3634" y="5239"/>
                    <a:pt x="3976" y="6243"/>
                  </a:cubicBezTo>
                  <a:lnTo>
                    <a:pt x="3962" y="6250"/>
                  </a:lnTo>
                  <a:cubicBezTo>
                    <a:pt x="3767" y="5887"/>
                    <a:pt x="1849" y="2749"/>
                    <a:pt x="838" y="1075"/>
                  </a:cubicBezTo>
                  <a:lnTo>
                    <a:pt x="1" y="1535"/>
                  </a:lnTo>
                  <a:lnTo>
                    <a:pt x="2226" y="8935"/>
                  </a:lnTo>
                  <a:lnTo>
                    <a:pt x="2895" y="8565"/>
                  </a:lnTo>
                  <a:lnTo>
                    <a:pt x="2100" y="5929"/>
                  </a:lnTo>
                  <a:cubicBezTo>
                    <a:pt x="1696" y="4590"/>
                    <a:pt x="1326" y="3474"/>
                    <a:pt x="998" y="2553"/>
                  </a:cubicBezTo>
                  <a:lnTo>
                    <a:pt x="1012" y="2553"/>
                  </a:lnTo>
                  <a:cubicBezTo>
                    <a:pt x="1277" y="3035"/>
                    <a:pt x="3335" y="6396"/>
                    <a:pt x="4206" y="7847"/>
                  </a:cubicBezTo>
                  <a:lnTo>
                    <a:pt x="5022" y="7408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4563725" y="3439150"/>
              <a:ext cx="113200" cy="215175"/>
            </a:xfrm>
            <a:custGeom>
              <a:rect b="b" l="l" r="r" t="t"/>
              <a:pathLst>
                <a:path extrusionOk="0" h="8607" w="4528">
                  <a:moveTo>
                    <a:pt x="2205" y="0"/>
                  </a:moveTo>
                  <a:lnTo>
                    <a:pt x="1" y="1207"/>
                  </a:lnTo>
                  <a:lnTo>
                    <a:pt x="2226" y="8607"/>
                  </a:lnTo>
                  <a:lnTo>
                    <a:pt x="4527" y="7351"/>
                  </a:lnTo>
                  <a:lnTo>
                    <a:pt x="4402" y="6598"/>
                  </a:lnTo>
                  <a:lnTo>
                    <a:pt x="2707" y="7526"/>
                  </a:lnTo>
                  <a:lnTo>
                    <a:pt x="1828" y="4631"/>
                  </a:lnTo>
                  <a:lnTo>
                    <a:pt x="3258" y="3843"/>
                  </a:lnTo>
                  <a:lnTo>
                    <a:pt x="3056" y="3139"/>
                  </a:lnTo>
                  <a:lnTo>
                    <a:pt x="1619" y="3927"/>
                  </a:lnTo>
                  <a:lnTo>
                    <a:pt x="894" y="1535"/>
                  </a:lnTo>
                  <a:lnTo>
                    <a:pt x="2414" y="705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4631200" y="3366275"/>
              <a:ext cx="151725" cy="238700"/>
            </a:xfrm>
            <a:custGeom>
              <a:rect b="b" l="l" r="r" t="t"/>
              <a:pathLst>
                <a:path extrusionOk="0" h="9548" w="6069">
                  <a:moveTo>
                    <a:pt x="4834" y="0"/>
                  </a:moveTo>
                  <a:lnTo>
                    <a:pt x="4109" y="391"/>
                  </a:lnTo>
                  <a:cubicBezTo>
                    <a:pt x="4465" y="2309"/>
                    <a:pt x="5022" y="5677"/>
                    <a:pt x="5350" y="6905"/>
                  </a:cubicBezTo>
                  <a:lnTo>
                    <a:pt x="5322" y="6919"/>
                  </a:lnTo>
                  <a:cubicBezTo>
                    <a:pt x="4869" y="5719"/>
                    <a:pt x="3495" y="2790"/>
                    <a:pt x="2749" y="1137"/>
                  </a:cubicBezTo>
                  <a:lnTo>
                    <a:pt x="2072" y="1513"/>
                  </a:lnTo>
                  <a:cubicBezTo>
                    <a:pt x="2400" y="3424"/>
                    <a:pt x="2874" y="6863"/>
                    <a:pt x="3132" y="8076"/>
                  </a:cubicBezTo>
                  <a:lnTo>
                    <a:pt x="3118" y="8083"/>
                  </a:lnTo>
                  <a:cubicBezTo>
                    <a:pt x="2756" y="7002"/>
                    <a:pt x="1410" y="3913"/>
                    <a:pt x="691" y="2267"/>
                  </a:cubicBezTo>
                  <a:lnTo>
                    <a:pt x="1" y="2643"/>
                  </a:lnTo>
                  <a:lnTo>
                    <a:pt x="3132" y="9548"/>
                  </a:lnTo>
                  <a:lnTo>
                    <a:pt x="3858" y="9150"/>
                  </a:lnTo>
                  <a:cubicBezTo>
                    <a:pt x="3565" y="7316"/>
                    <a:pt x="3132" y="4275"/>
                    <a:pt x="2853" y="2894"/>
                  </a:cubicBezTo>
                  <a:lnTo>
                    <a:pt x="2860" y="2880"/>
                  </a:lnTo>
                  <a:cubicBezTo>
                    <a:pt x="3342" y="4045"/>
                    <a:pt x="4618" y="6779"/>
                    <a:pt x="5329" y="8348"/>
                  </a:cubicBezTo>
                  <a:lnTo>
                    <a:pt x="6069" y="7944"/>
                  </a:lnTo>
                  <a:lnTo>
                    <a:pt x="4834" y="0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4768775" y="3335925"/>
              <a:ext cx="117725" cy="195075"/>
            </a:xfrm>
            <a:custGeom>
              <a:rect b="b" l="l" r="r" t="t"/>
              <a:pathLst>
                <a:path extrusionOk="0" h="7803" w="4709">
                  <a:moveTo>
                    <a:pt x="1670" y="0"/>
                  </a:moveTo>
                  <a:cubicBezTo>
                    <a:pt x="1454" y="0"/>
                    <a:pt x="1209" y="66"/>
                    <a:pt x="935" y="217"/>
                  </a:cubicBezTo>
                  <a:cubicBezTo>
                    <a:pt x="140" y="656"/>
                    <a:pt x="1" y="1374"/>
                    <a:pt x="301" y="2302"/>
                  </a:cubicBezTo>
                  <a:cubicBezTo>
                    <a:pt x="628" y="3306"/>
                    <a:pt x="1089" y="3648"/>
                    <a:pt x="2142" y="4025"/>
                  </a:cubicBezTo>
                  <a:cubicBezTo>
                    <a:pt x="3090" y="4373"/>
                    <a:pt x="3432" y="4757"/>
                    <a:pt x="3683" y="5524"/>
                  </a:cubicBezTo>
                  <a:cubicBezTo>
                    <a:pt x="3906" y="6215"/>
                    <a:pt x="3864" y="6703"/>
                    <a:pt x="3432" y="6940"/>
                  </a:cubicBezTo>
                  <a:cubicBezTo>
                    <a:pt x="3300" y="7012"/>
                    <a:pt x="3180" y="7048"/>
                    <a:pt x="3070" y="7048"/>
                  </a:cubicBezTo>
                  <a:cubicBezTo>
                    <a:pt x="2755" y="7048"/>
                    <a:pt x="2521" y="6755"/>
                    <a:pt x="2330" y="6187"/>
                  </a:cubicBezTo>
                  <a:lnTo>
                    <a:pt x="2267" y="5991"/>
                  </a:lnTo>
                  <a:lnTo>
                    <a:pt x="1577" y="6368"/>
                  </a:lnTo>
                  <a:lnTo>
                    <a:pt x="1619" y="6508"/>
                  </a:lnTo>
                  <a:cubicBezTo>
                    <a:pt x="1861" y="7299"/>
                    <a:pt x="2274" y="7802"/>
                    <a:pt x="2887" y="7802"/>
                  </a:cubicBezTo>
                  <a:cubicBezTo>
                    <a:pt x="3122" y="7802"/>
                    <a:pt x="3387" y="7728"/>
                    <a:pt x="3683" y="7568"/>
                  </a:cubicBezTo>
                  <a:cubicBezTo>
                    <a:pt x="4618" y="7052"/>
                    <a:pt x="4708" y="6208"/>
                    <a:pt x="4401" y="5217"/>
                  </a:cubicBezTo>
                  <a:cubicBezTo>
                    <a:pt x="4074" y="4150"/>
                    <a:pt x="3544" y="3669"/>
                    <a:pt x="2309" y="3216"/>
                  </a:cubicBezTo>
                  <a:cubicBezTo>
                    <a:pt x="1528" y="2923"/>
                    <a:pt x="1214" y="2623"/>
                    <a:pt x="1005" y="1988"/>
                  </a:cubicBezTo>
                  <a:cubicBezTo>
                    <a:pt x="824" y="1451"/>
                    <a:pt x="831" y="1040"/>
                    <a:pt x="1228" y="823"/>
                  </a:cubicBezTo>
                  <a:cubicBezTo>
                    <a:pt x="1336" y="764"/>
                    <a:pt x="1433" y="737"/>
                    <a:pt x="1522" y="737"/>
                  </a:cubicBezTo>
                  <a:cubicBezTo>
                    <a:pt x="1873" y="737"/>
                    <a:pt x="2091" y="1151"/>
                    <a:pt x="2246" y="1619"/>
                  </a:cubicBezTo>
                  <a:lnTo>
                    <a:pt x="2309" y="1807"/>
                  </a:lnTo>
                  <a:lnTo>
                    <a:pt x="2986" y="1430"/>
                  </a:lnTo>
                  <a:lnTo>
                    <a:pt x="2930" y="1249"/>
                  </a:lnTo>
                  <a:cubicBezTo>
                    <a:pt x="2706" y="572"/>
                    <a:pt x="2307" y="0"/>
                    <a:pt x="1670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4395825" y="2736125"/>
              <a:ext cx="1338400" cy="732500"/>
            </a:xfrm>
            <a:custGeom>
              <a:rect b="b" l="l" r="r" t="t"/>
              <a:pathLst>
                <a:path extrusionOk="0" fill="none" h="29300" w="53536">
                  <a:moveTo>
                    <a:pt x="1" y="29300"/>
                  </a:moveTo>
                  <a:lnTo>
                    <a:pt x="53535" y="1"/>
                  </a:lnTo>
                </a:path>
              </a:pathLst>
            </a:custGeom>
            <a:noFill/>
            <a:ln cap="flat" cmpd="sng" w="4350">
              <a:solidFill>
                <a:schemeClr val="accent1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393850" y="4559750"/>
              <a:ext cx="1338400" cy="732500"/>
            </a:xfrm>
            <a:custGeom>
              <a:rect b="b" l="l" r="r" t="t"/>
              <a:pathLst>
                <a:path extrusionOk="0" fill="none" h="29300" w="53536">
                  <a:moveTo>
                    <a:pt x="1" y="29299"/>
                  </a:moveTo>
                  <a:lnTo>
                    <a:pt x="53535" y="0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4544550" y="3275600"/>
              <a:ext cx="849675" cy="464850"/>
            </a:xfrm>
            <a:custGeom>
              <a:rect b="b" l="l" r="r" t="t"/>
              <a:pathLst>
                <a:path extrusionOk="0" fill="none" h="18594" w="33987">
                  <a:moveTo>
                    <a:pt x="1" y="18594"/>
                  </a:moveTo>
                  <a:lnTo>
                    <a:pt x="33987" y="0"/>
                  </a:lnTo>
                </a:path>
              </a:pathLst>
            </a:custGeom>
            <a:noFill/>
            <a:ln cap="flat" cmpd="sng" w="4350">
              <a:solidFill>
                <a:schemeClr val="accent1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478425" y="2670225"/>
              <a:ext cx="240800" cy="158700"/>
            </a:xfrm>
            <a:custGeom>
              <a:rect b="b" l="l" r="r" t="t"/>
              <a:pathLst>
                <a:path extrusionOk="0" h="6348" w="9632">
                  <a:moveTo>
                    <a:pt x="8788" y="1"/>
                  </a:moveTo>
                  <a:lnTo>
                    <a:pt x="0" y="4813"/>
                  </a:lnTo>
                  <a:lnTo>
                    <a:pt x="844" y="6347"/>
                  </a:lnTo>
                  <a:lnTo>
                    <a:pt x="9632" y="1542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4574725" y="3330525"/>
              <a:ext cx="1100575" cy="923600"/>
            </a:xfrm>
            <a:custGeom>
              <a:rect b="b" l="l" r="r" t="t"/>
              <a:pathLst>
                <a:path extrusionOk="0" h="36944" w="44023">
                  <a:moveTo>
                    <a:pt x="33979" y="0"/>
                  </a:moveTo>
                  <a:lnTo>
                    <a:pt x="0" y="18601"/>
                  </a:lnTo>
                  <a:lnTo>
                    <a:pt x="10036" y="36943"/>
                  </a:lnTo>
                  <a:lnTo>
                    <a:pt x="44022" y="18350"/>
                  </a:lnTo>
                  <a:lnTo>
                    <a:pt x="33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490100" y="3063050"/>
              <a:ext cx="451425" cy="283350"/>
            </a:xfrm>
            <a:custGeom>
              <a:rect b="b" l="l" r="r" t="t"/>
              <a:pathLst>
                <a:path extrusionOk="0" h="11334" w="18057">
                  <a:moveTo>
                    <a:pt x="16920" y="1"/>
                  </a:moveTo>
                  <a:lnTo>
                    <a:pt x="0" y="9256"/>
                  </a:lnTo>
                  <a:lnTo>
                    <a:pt x="1137" y="11334"/>
                  </a:lnTo>
                  <a:lnTo>
                    <a:pt x="18057" y="2079"/>
                  </a:lnTo>
                  <a:lnTo>
                    <a:pt x="16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532825" y="3141000"/>
              <a:ext cx="451250" cy="283350"/>
            </a:xfrm>
            <a:custGeom>
              <a:rect b="b" l="l" r="r" t="t"/>
              <a:pathLst>
                <a:path extrusionOk="0" h="11334" w="18050">
                  <a:moveTo>
                    <a:pt x="16913" y="0"/>
                  </a:moveTo>
                  <a:lnTo>
                    <a:pt x="0" y="9255"/>
                  </a:lnTo>
                  <a:lnTo>
                    <a:pt x="1130" y="11333"/>
                  </a:lnTo>
                  <a:lnTo>
                    <a:pt x="18050" y="2079"/>
                  </a:lnTo>
                  <a:lnTo>
                    <a:pt x="1691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575350" y="3218750"/>
              <a:ext cx="451450" cy="283525"/>
            </a:xfrm>
            <a:custGeom>
              <a:rect b="b" l="l" r="r" t="t"/>
              <a:pathLst>
                <a:path extrusionOk="0" h="11341" w="18058">
                  <a:moveTo>
                    <a:pt x="16920" y="1"/>
                  </a:moveTo>
                  <a:lnTo>
                    <a:pt x="1" y="9263"/>
                  </a:lnTo>
                  <a:lnTo>
                    <a:pt x="1138" y="11341"/>
                  </a:lnTo>
                  <a:lnTo>
                    <a:pt x="18057" y="2079"/>
                  </a:lnTo>
                  <a:lnTo>
                    <a:pt x="16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5617900" y="3296700"/>
              <a:ext cx="451450" cy="283350"/>
            </a:xfrm>
            <a:custGeom>
              <a:rect b="b" l="l" r="r" t="t"/>
              <a:pathLst>
                <a:path extrusionOk="0" h="11334" w="18058">
                  <a:moveTo>
                    <a:pt x="16920" y="0"/>
                  </a:moveTo>
                  <a:lnTo>
                    <a:pt x="1" y="9255"/>
                  </a:lnTo>
                  <a:lnTo>
                    <a:pt x="1137" y="11334"/>
                  </a:lnTo>
                  <a:lnTo>
                    <a:pt x="18057" y="2072"/>
                  </a:lnTo>
                  <a:lnTo>
                    <a:pt x="16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5660625" y="3374625"/>
              <a:ext cx="451250" cy="283375"/>
            </a:xfrm>
            <a:custGeom>
              <a:rect b="b" l="l" r="r" t="t"/>
              <a:pathLst>
                <a:path extrusionOk="0" h="11335" w="18050">
                  <a:moveTo>
                    <a:pt x="16913" y="1"/>
                  </a:moveTo>
                  <a:lnTo>
                    <a:pt x="0" y="9256"/>
                  </a:lnTo>
                  <a:lnTo>
                    <a:pt x="1137" y="11334"/>
                  </a:lnTo>
                  <a:lnTo>
                    <a:pt x="18050" y="2079"/>
                  </a:lnTo>
                  <a:lnTo>
                    <a:pt x="16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425575" y="3469475"/>
              <a:ext cx="1293075" cy="1454000"/>
            </a:xfrm>
            <a:custGeom>
              <a:rect b="b" l="l" r="r" t="t"/>
              <a:pathLst>
                <a:path extrusionOk="0" h="58160" w="51723">
                  <a:moveTo>
                    <a:pt x="28400" y="1"/>
                  </a:moveTo>
                  <a:lnTo>
                    <a:pt x="1" y="15540"/>
                  </a:lnTo>
                  <a:lnTo>
                    <a:pt x="23330" y="58160"/>
                  </a:lnTo>
                  <a:lnTo>
                    <a:pt x="51722" y="42621"/>
                  </a:lnTo>
                  <a:lnTo>
                    <a:pt x="28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4864325" y="3992550"/>
              <a:ext cx="781150" cy="668000"/>
            </a:xfrm>
            <a:custGeom>
              <a:rect b="b" l="l" r="r" t="t"/>
              <a:pathLst>
                <a:path extrusionOk="0" h="26720" w="31246">
                  <a:moveTo>
                    <a:pt x="23734" y="1"/>
                  </a:moveTo>
                  <a:lnTo>
                    <a:pt x="1" y="12945"/>
                  </a:lnTo>
                  <a:lnTo>
                    <a:pt x="7512" y="26719"/>
                  </a:lnTo>
                  <a:lnTo>
                    <a:pt x="31246" y="13775"/>
                  </a:lnTo>
                  <a:lnTo>
                    <a:pt x="23734" y="1"/>
                  </a:ln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4934775" y="4057250"/>
              <a:ext cx="485075" cy="265575"/>
            </a:xfrm>
            <a:custGeom>
              <a:rect b="b" l="l" r="r" t="t"/>
              <a:pathLst>
                <a:path extrusionOk="0" fill="none" h="10623" w="19403">
                  <a:moveTo>
                    <a:pt x="0" y="10622"/>
                  </a:moveTo>
                  <a:lnTo>
                    <a:pt x="19403" y="0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4967725" y="4117750"/>
              <a:ext cx="485250" cy="265575"/>
            </a:xfrm>
            <a:custGeom>
              <a:rect b="b" l="l" r="r" t="t"/>
              <a:pathLst>
                <a:path extrusionOk="0" fill="none" h="10623" w="19410">
                  <a:moveTo>
                    <a:pt x="0" y="10622"/>
                  </a:moveTo>
                  <a:lnTo>
                    <a:pt x="19410" y="0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5000850" y="4178250"/>
              <a:ext cx="485250" cy="265575"/>
            </a:xfrm>
            <a:custGeom>
              <a:rect b="b" l="l" r="r" t="t"/>
              <a:pathLst>
                <a:path extrusionOk="0" fill="none" h="10623" w="19410">
                  <a:moveTo>
                    <a:pt x="1" y="10622"/>
                  </a:moveTo>
                  <a:lnTo>
                    <a:pt x="19410" y="0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5033975" y="4238575"/>
              <a:ext cx="485100" cy="265575"/>
            </a:xfrm>
            <a:custGeom>
              <a:rect b="b" l="l" r="r" t="t"/>
              <a:pathLst>
                <a:path extrusionOk="0" fill="none" h="10623" w="19404">
                  <a:moveTo>
                    <a:pt x="1" y="10622"/>
                  </a:moveTo>
                  <a:lnTo>
                    <a:pt x="19403" y="0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5066925" y="4299075"/>
              <a:ext cx="485275" cy="265575"/>
            </a:xfrm>
            <a:custGeom>
              <a:rect b="b" l="l" r="r" t="t"/>
              <a:pathLst>
                <a:path extrusionOk="0" fill="none" h="10623" w="19411">
                  <a:moveTo>
                    <a:pt x="1" y="10622"/>
                  </a:moveTo>
                  <a:lnTo>
                    <a:pt x="19410" y="1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5713100" y="2987725"/>
              <a:ext cx="175075" cy="120175"/>
            </a:xfrm>
            <a:custGeom>
              <a:rect b="b" l="l" r="r" t="t"/>
              <a:pathLst>
                <a:path extrusionOk="0" h="4807" w="7003">
                  <a:moveTo>
                    <a:pt x="6243" y="1"/>
                  </a:moveTo>
                  <a:lnTo>
                    <a:pt x="1" y="3411"/>
                  </a:lnTo>
                  <a:lnTo>
                    <a:pt x="761" y="4806"/>
                  </a:lnTo>
                  <a:lnTo>
                    <a:pt x="7003" y="1403"/>
                  </a:lnTo>
                  <a:lnTo>
                    <a:pt x="6243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5730525" y="2935600"/>
              <a:ext cx="119825" cy="90000"/>
            </a:xfrm>
            <a:custGeom>
              <a:rect b="b" l="l" r="r" t="t"/>
              <a:pathLst>
                <a:path extrusionOk="0" h="3600" w="4793">
                  <a:moveTo>
                    <a:pt x="4025" y="0"/>
                  </a:moveTo>
                  <a:lnTo>
                    <a:pt x="1" y="2204"/>
                  </a:lnTo>
                  <a:lnTo>
                    <a:pt x="761" y="3599"/>
                  </a:lnTo>
                  <a:lnTo>
                    <a:pt x="4792" y="1395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5645275" y="3778400"/>
              <a:ext cx="762850" cy="874975"/>
            </a:xfrm>
            <a:custGeom>
              <a:rect b="b" l="l" r="r" t="t"/>
              <a:pathLst>
                <a:path extrusionOk="0" h="34999" w="30514">
                  <a:moveTo>
                    <a:pt x="23840" y="0"/>
                  </a:moveTo>
                  <a:cubicBezTo>
                    <a:pt x="23792" y="0"/>
                    <a:pt x="23742" y="6"/>
                    <a:pt x="23692" y="16"/>
                  </a:cubicBezTo>
                  <a:lnTo>
                    <a:pt x="642" y="4724"/>
                  </a:lnTo>
                  <a:cubicBezTo>
                    <a:pt x="252" y="4801"/>
                    <a:pt x="1" y="5191"/>
                    <a:pt x="84" y="5582"/>
                  </a:cubicBezTo>
                  <a:lnTo>
                    <a:pt x="5971" y="34414"/>
                  </a:lnTo>
                  <a:cubicBezTo>
                    <a:pt x="6038" y="34758"/>
                    <a:pt x="6344" y="34999"/>
                    <a:pt x="6683" y="34999"/>
                  </a:cubicBezTo>
                  <a:cubicBezTo>
                    <a:pt x="6729" y="34999"/>
                    <a:pt x="6775" y="34995"/>
                    <a:pt x="6821" y="34985"/>
                  </a:cubicBezTo>
                  <a:lnTo>
                    <a:pt x="29871" y="30278"/>
                  </a:lnTo>
                  <a:cubicBezTo>
                    <a:pt x="30262" y="30194"/>
                    <a:pt x="30513" y="29810"/>
                    <a:pt x="30429" y="29420"/>
                  </a:cubicBezTo>
                  <a:lnTo>
                    <a:pt x="24543" y="588"/>
                  </a:lnTo>
                  <a:cubicBezTo>
                    <a:pt x="24476" y="241"/>
                    <a:pt x="24175" y="0"/>
                    <a:pt x="23840" y="0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5726350" y="3852900"/>
              <a:ext cx="600700" cy="726225"/>
            </a:xfrm>
            <a:custGeom>
              <a:rect b="b" l="l" r="r" t="t"/>
              <a:pathLst>
                <a:path extrusionOk="0" h="29049" w="24028">
                  <a:moveTo>
                    <a:pt x="18880" y="0"/>
                  </a:moveTo>
                  <a:lnTo>
                    <a:pt x="1" y="3857"/>
                  </a:lnTo>
                  <a:lnTo>
                    <a:pt x="5141" y="29048"/>
                  </a:lnTo>
                  <a:lnTo>
                    <a:pt x="24027" y="25192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5867575" y="4172575"/>
              <a:ext cx="99950" cy="87750"/>
            </a:xfrm>
            <a:custGeom>
              <a:rect b="b" l="l" r="r" t="t"/>
              <a:pathLst>
                <a:path extrusionOk="0" h="3510" w="3998">
                  <a:moveTo>
                    <a:pt x="2037" y="981"/>
                  </a:moveTo>
                  <a:cubicBezTo>
                    <a:pt x="2429" y="981"/>
                    <a:pt x="2774" y="1227"/>
                    <a:pt x="2846" y="1580"/>
                  </a:cubicBezTo>
                  <a:cubicBezTo>
                    <a:pt x="2930" y="1999"/>
                    <a:pt x="2623" y="2417"/>
                    <a:pt x="2156" y="2515"/>
                  </a:cubicBezTo>
                  <a:cubicBezTo>
                    <a:pt x="2093" y="2527"/>
                    <a:pt x="2030" y="2533"/>
                    <a:pt x="1969" y="2533"/>
                  </a:cubicBezTo>
                  <a:cubicBezTo>
                    <a:pt x="1575" y="2533"/>
                    <a:pt x="1230" y="2291"/>
                    <a:pt x="1152" y="1929"/>
                  </a:cubicBezTo>
                  <a:cubicBezTo>
                    <a:pt x="1068" y="1511"/>
                    <a:pt x="1382" y="1092"/>
                    <a:pt x="1842" y="1002"/>
                  </a:cubicBezTo>
                  <a:cubicBezTo>
                    <a:pt x="1908" y="988"/>
                    <a:pt x="1973" y="981"/>
                    <a:pt x="2037" y="981"/>
                  </a:cubicBezTo>
                  <a:close/>
                  <a:moveTo>
                    <a:pt x="2032" y="0"/>
                  </a:moveTo>
                  <a:cubicBezTo>
                    <a:pt x="1905" y="0"/>
                    <a:pt x="1776" y="13"/>
                    <a:pt x="1647" y="39"/>
                  </a:cubicBezTo>
                  <a:cubicBezTo>
                    <a:pt x="656" y="248"/>
                    <a:pt x="1" y="1176"/>
                    <a:pt x="196" y="2124"/>
                  </a:cubicBezTo>
                  <a:cubicBezTo>
                    <a:pt x="366" y="2944"/>
                    <a:pt x="1117" y="3509"/>
                    <a:pt x="1966" y="3509"/>
                  </a:cubicBezTo>
                  <a:cubicBezTo>
                    <a:pt x="2092" y="3509"/>
                    <a:pt x="2222" y="3497"/>
                    <a:pt x="2351" y="3470"/>
                  </a:cubicBezTo>
                  <a:cubicBezTo>
                    <a:pt x="3341" y="3268"/>
                    <a:pt x="3997" y="2334"/>
                    <a:pt x="3802" y="1385"/>
                  </a:cubicBezTo>
                  <a:cubicBezTo>
                    <a:pt x="3632" y="566"/>
                    <a:pt x="2881" y="0"/>
                    <a:pt x="2032" y="0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5966800" y="4152350"/>
              <a:ext cx="99925" cy="87750"/>
            </a:xfrm>
            <a:custGeom>
              <a:rect b="b" l="l" r="r" t="t"/>
              <a:pathLst>
                <a:path extrusionOk="0" h="3510" w="3997">
                  <a:moveTo>
                    <a:pt x="2042" y="981"/>
                  </a:moveTo>
                  <a:cubicBezTo>
                    <a:pt x="2436" y="981"/>
                    <a:pt x="2774" y="1222"/>
                    <a:pt x="2846" y="1580"/>
                  </a:cubicBezTo>
                  <a:cubicBezTo>
                    <a:pt x="2929" y="1999"/>
                    <a:pt x="2622" y="2417"/>
                    <a:pt x="2155" y="2508"/>
                  </a:cubicBezTo>
                  <a:cubicBezTo>
                    <a:pt x="2090" y="2522"/>
                    <a:pt x="2024" y="2528"/>
                    <a:pt x="1960" y="2528"/>
                  </a:cubicBezTo>
                  <a:cubicBezTo>
                    <a:pt x="1570" y="2528"/>
                    <a:pt x="1229" y="2283"/>
                    <a:pt x="1151" y="1929"/>
                  </a:cubicBezTo>
                  <a:cubicBezTo>
                    <a:pt x="1067" y="1511"/>
                    <a:pt x="1381" y="1092"/>
                    <a:pt x="1841" y="1002"/>
                  </a:cubicBezTo>
                  <a:cubicBezTo>
                    <a:pt x="1909" y="988"/>
                    <a:pt x="1976" y="981"/>
                    <a:pt x="2042" y="981"/>
                  </a:cubicBezTo>
                  <a:close/>
                  <a:moveTo>
                    <a:pt x="2032" y="0"/>
                  </a:moveTo>
                  <a:cubicBezTo>
                    <a:pt x="1905" y="0"/>
                    <a:pt x="1776" y="13"/>
                    <a:pt x="1646" y="39"/>
                  </a:cubicBezTo>
                  <a:cubicBezTo>
                    <a:pt x="656" y="241"/>
                    <a:pt x="0" y="1176"/>
                    <a:pt x="195" y="2124"/>
                  </a:cubicBezTo>
                  <a:cubicBezTo>
                    <a:pt x="365" y="2944"/>
                    <a:pt x="1116" y="3509"/>
                    <a:pt x="1965" y="3509"/>
                  </a:cubicBezTo>
                  <a:cubicBezTo>
                    <a:pt x="2092" y="3509"/>
                    <a:pt x="2221" y="3497"/>
                    <a:pt x="2350" y="3470"/>
                  </a:cubicBezTo>
                  <a:cubicBezTo>
                    <a:pt x="3341" y="3268"/>
                    <a:pt x="3996" y="2334"/>
                    <a:pt x="3801" y="1385"/>
                  </a:cubicBezTo>
                  <a:cubicBezTo>
                    <a:pt x="3631" y="566"/>
                    <a:pt x="2881" y="0"/>
                    <a:pt x="2032" y="0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066350" y="4132100"/>
              <a:ext cx="99750" cy="87600"/>
            </a:xfrm>
            <a:custGeom>
              <a:rect b="b" l="l" r="r" t="t"/>
              <a:pathLst>
                <a:path extrusionOk="0" h="3504" w="3990">
                  <a:moveTo>
                    <a:pt x="2022" y="977"/>
                  </a:moveTo>
                  <a:cubicBezTo>
                    <a:pt x="2418" y="977"/>
                    <a:pt x="2767" y="1219"/>
                    <a:pt x="2839" y="1581"/>
                  </a:cubicBezTo>
                  <a:cubicBezTo>
                    <a:pt x="2923" y="2000"/>
                    <a:pt x="2616" y="2411"/>
                    <a:pt x="2149" y="2509"/>
                  </a:cubicBezTo>
                  <a:cubicBezTo>
                    <a:pt x="2083" y="2523"/>
                    <a:pt x="2018" y="2529"/>
                    <a:pt x="1954" y="2529"/>
                  </a:cubicBezTo>
                  <a:cubicBezTo>
                    <a:pt x="1563" y="2529"/>
                    <a:pt x="1223" y="2283"/>
                    <a:pt x="1151" y="1923"/>
                  </a:cubicBezTo>
                  <a:cubicBezTo>
                    <a:pt x="1061" y="1512"/>
                    <a:pt x="1374" y="1093"/>
                    <a:pt x="1842" y="996"/>
                  </a:cubicBezTo>
                  <a:lnTo>
                    <a:pt x="1835" y="996"/>
                  </a:lnTo>
                  <a:cubicBezTo>
                    <a:pt x="1898" y="983"/>
                    <a:pt x="1961" y="977"/>
                    <a:pt x="2022" y="977"/>
                  </a:cubicBezTo>
                  <a:close/>
                  <a:moveTo>
                    <a:pt x="2033" y="1"/>
                  </a:moveTo>
                  <a:cubicBezTo>
                    <a:pt x="1905" y="1"/>
                    <a:pt x="1776" y="14"/>
                    <a:pt x="1646" y="40"/>
                  </a:cubicBezTo>
                  <a:cubicBezTo>
                    <a:pt x="649" y="242"/>
                    <a:pt x="0" y="1177"/>
                    <a:pt x="189" y="2118"/>
                  </a:cubicBezTo>
                  <a:cubicBezTo>
                    <a:pt x="358" y="2943"/>
                    <a:pt x="1108" y="3504"/>
                    <a:pt x="1956" y="3504"/>
                  </a:cubicBezTo>
                  <a:cubicBezTo>
                    <a:pt x="2083" y="3504"/>
                    <a:pt x="2213" y="3491"/>
                    <a:pt x="2344" y="3464"/>
                  </a:cubicBezTo>
                  <a:cubicBezTo>
                    <a:pt x="3334" y="3262"/>
                    <a:pt x="3990" y="2328"/>
                    <a:pt x="3794" y="1386"/>
                  </a:cubicBezTo>
                  <a:cubicBezTo>
                    <a:pt x="3631" y="562"/>
                    <a:pt x="2877" y="1"/>
                    <a:pt x="2033" y="1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040200" y="4258000"/>
              <a:ext cx="99925" cy="87775"/>
            </a:xfrm>
            <a:custGeom>
              <a:rect b="b" l="l" r="r" t="t"/>
              <a:pathLst>
                <a:path extrusionOk="0" h="3511" w="3997">
                  <a:moveTo>
                    <a:pt x="2029" y="984"/>
                  </a:moveTo>
                  <a:cubicBezTo>
                    <a:pt x="2423" y="984"/>
                    <a:pt x="2767" y="1225"/>
                    <a:pt x="2846" y="1581"/>
                  </a:cubicBezTo>
                  <a:cubicBezTo>
                    <a:pt x="2930" y="1999"/>
                    <a:pt x="2623" y="2418"/>
                    <a:pt x="2155" y="2515"/>
                  </a:cubicBezTo>
                  <a:cubicBezTo>
                    <a:pt x="2092" y="2528"/>
                    <a:pt x="2030" y="2533"/>
                    <a:pt x="1968" y="2533"/>
                  </a:cubicBezTo>
                  <a:cubicBezTo>
                    <a:pt x="1573" y="2533"/>
                    <a:pt x="1223" y="2292"/>
                    <a:pt x="1151" y="1930"/>
                  </a:cubicBezTo>
                  <a:cubicBezTo>
                    <a:pt x="1067" y="1511"/>
                    <a:pt x="1374" y="1093"/>
                    <a:pt x="1842" y="1002"/>
                  </a:cubicBezTo>
                  <a:cubicBezTo>
                    <a:pt x="1905" y="990"/>
                    <a:pt x="1967" y="984"/>
                    <a:pt x="2029" y="984"/>
                  </a:cubicBezTo>
                  <a:close/>
                  <a:moveTo>
                    <a:pt x="2032" y="1"/>
                  </a:moveTo>
                  <a:cubicBezTo>
                    <a:pt x="1905" y="1"/>
                    <a:pt x="1776" y="13"/>
                    <a:pt x="1646" y="39"/>
                  </a:cubicBezTo>
                  <a:cubicBezTo>
                    <a:pt x="656" y="249"/>
                    <a:pt x="0" y="1183"/>
                    <a:pt x="196" y="2125"/>
                  </a:cubicBezTo>
                  <a:cubicBezTo>
                    <a:pt x="359" y="2949"/>
                    <a:pt x="1113" y="3510"/>
                    <a:pt x="1962" y="3510"/>
                  </a:cubicBezTo>
                  <a:cubicBezTo>
                    <a:pt x="2090" y="3510"/>
                    <a:pt x="2220" y="3497"/>
                    <a:pt x="2351" y="3471"/>
                  </a:cubicBezTo>
                  <a:cubicBezTo>
                    <a:pt x="3341" y="3269"/>
                    <a:pt x="3997" y="2334"/>
                    <a:pt x="3801" y="1386"/>
                  </a:cubicBezTo>
                  <a:cubicBezTo>
                    <a:pt x="3631" y="566"/>
                    <a:pt x="2881" y="1"/>
                    <a:pt x="2032" y="1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942250" y="4028050"/>
              <a:ext cx="106275" cy="97625"/>
            </a:xfrm>
            <a:custGeom>
              <a:rect b="b" l="l" r="r" t="t"/>
              <a:pathLst>
                <a:path extrusionOk="0" h="3905" w="4251">
                  <a:moveTo>
                    <a:pt x="3154" y="1"/>
                  </a:moveTo>
                  <a:cubicBezTo>
                    <a:pt x="3042" y="1"/>
                    <a:pt x="2930" y="54"/>
                    <a:pt x="2851" y="185"/>
                  </a:cubicBezTo>
                  <a:lnTo>
                    <a:pt x="2021" y="1440"/>
                  </a:lnTo>
                  <a:lnTo>
                    <a:pt x="766" y="610"/>
                  </a:lnTo>
                  <a:cubicBezTo>
                    <a:pt x="692" y="556"/>
                    <a:pt x="617" y="533"/>
                    <a:pt x="547" y="533"/>
                  </a:cubicBezTo>
                  <a:cubicBezTo>
                    <a:pt x="227" y="533"/>
                    <a:pt x="1" y="1014"/>
                    <a:pt x="361" y="1231"/>
                  </a:cubicBezTo>
                  <a:lnTo>
                    <a:pt x="1617" y="2061"/>
                  </a:lnTo>
                  <a:lnTo>
                    <a:pt x="787" y="3309"/>
                  </a:lnTo>
                  <a:cubicBezTo>
                    <a:pt x="576" y="3604"/>
                    <a:pt x="834" y="3905"/>
                    <a:pt x="1098" y="3905"/>
                  </a:cubicBezTo>
                  <a:cubicBezTo>
                    <a:pt x="1210" y="3905"/>
                    <a:pt x="1322" y="3851"/>
                    <a:pt x="1401" y="3721"/>
                  </a:cubicBezTo>
                  <a:lnTo>
                    <a:pt x="2231" y="2465"/>
                  </a:lnTo>
                  <a:lnTo>
                    <a:pt x="3486" y="3295"/>
                  </a:lnTo>
                  <a:cubicBezTo>
                    <a:pt x="3561" y="3349"/>
                    <a:pt x="3637" y="3372"/>
                    <a:pt x="3707" y="3372"/>
                  </a:cubicBezTo>
                  <a:cubicBezTo>
                    <a:pt x="4029" y="3372"/>
                    <a:pt x="4251" y="2892"/>
                    <a:pt x="3890" y="2675"/>
                  </a:cubicBezTo>
                  <a:lnTo>
                    <a:pt x="2635" y="1852"/>
                  </a:lnTo>
                  <a:lnTo>
                    <a:pt x="3465" y="596"/>
                  </a:lnTo>
                  <a:cubicBezTo>
                    <a:pt x="3676" y="302"/>
                    <a:pt x="3418" y="1"/>
                    <a:pt x="315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041650" y="4007825"/>
              <a:ext cx="104225" cy="97075"/>
            </a:xfrm>
            <a:custGeom>
              <a:rect b="b" l="l" r="r" t="t"/>
              <a:pathLst>
                <a:path extrusionOk="0" h="3883" w="4169">
                  <a:moveTo>
                    <a:pt x="3154" y="1"/>
                  </a:moveTo>
                  <a:cubicBezTo>
                    <a:pt x="3042" y="1"/>
                    <a:pt x="2929" y="54"/>
                    <a:pt x="2851" y="185"/>
                  </a:cubicBezTo>
                  <a:lnTo>
                    <a:pt x="2021" y="1440"/>
                  </a:lnTo>
                  <a:lnTo>
                    <a:pt x="765" y="610"/>
                  </a:lnTo>
                  <a:cubicBezTo>
                    <a:pt x="691" y="556"/>
                    <a:pt x="616" y="533"/>
                    <a:pt x="545" y="533"/>
                  </a:cubicBezTo>
                  <a:cubicBezTo>
                    <a:pt x="226" y="533"/>
                    <a:pt x="1" y="1007"/>
                    <a:pt x="361" y="1224"/>
                  </a:cubicBezTo>
                  <a:lnTo>
                    <a:pt x="1616" y="2054"/>
                  </a:lnTo>
                  <a:lnTo>
                    <a:pt x="786" y="3309"/>
                  </a:lnTo>
                  <a:cubicBezTo>
                    <a:pt x="675" y="3477"/>
                    <a:pt x="716" y="3707"/>
                    <a:pt x="891" y="3818"/>
                  </a:cubicBezTo>
                  <a:cubicBezTo>
                    <a:pt x="953" y="3860"/>
                    <a:pt x="1023" y="3882"/>
                    <a:pt x="1095" y="3882"/>
                  </a:cubicBezTo>
                  <a:cubicBezTo>
                    <a:pt x="1120" y="3882"/>
                    <a:pt x="1145" y="3880"/>
                    <a:pt x="1170" y="3874"/>
                  </a:cubicBezTo>
                  <a:cubicBezTo>
                    <a:pt x="1267" y="3853"/>
                    <a:pt x="1351" y="3798"/>
                    <a:pt x="1400" y="3714"/>
                  </a:cubicBezTo>
                  <a:lnTo>
                    <a:pt x="2230" y="2458"/>
                  </a:lnTo>
                  <a:lnTo>
                    <a:pt x="3485" y="3288"/>
                  </a:lnTo>
                  <a:cubicBezTo>
                    <a:pt x="3548" y="3330"/>
                    <a:pt x="3618" y="3352"/>
                    <a:pt x="3690" y="3352"/>
                  </a:cubicBezTo>
                  <a:cubicBezTo>
                    <a:pt x="3714" y="3352"/>
                    <a:pt x="3739" y="3350"/>
                    <a:pt x="3764" y="3344"/>
                  </a:cubicBezTo>
                  <a:cubicBezTo>
                    <a:pt x="4085" y="3281"/>
                    <a:pt x="4169" y="2856"/>
                    <a:pt x="3890" y="2675"/>
                  </a:cubicBezTo>
                  <a:lnTo>
                    <a:pt x="2641" y="1845"/>
                  </a:lnTo>
                  <a:lnTo>
                    <a:pt x="3464" y="589"/>
                  </a:lnTo>
                  <a:cubicBezTo>
                    <a:pt x="3675" y="300"/>
                    <a:pt x="3417" y="1"/>
                    <a:pt x="315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5918975" y="4290925"/>
              <a:ext cx="159325" cy="109375"/>
            </a:xfrm>
            <a:custGeom>
              <a:rect b="b" l="l" r="r" t="t"/>
              <a:pathLst>
                <a:path extrusionOk="0" h="4375" w="6373">
                  <a:moveTo>
                    <a:pt x="1240" y="1"/>
                  </a:moveTo>
                  <a:cubicBezTo>
                    <a:pt x="1237" y="1"/>
                    <a:pt x="1233" y="2"/>
                    <a:pt x="1230" y="6"/>
                  </a:cubicBezTo>
                  <a:lnTo>
                    <a:pt x="1160" y="6"/>
                  </a:lnTo>
                  <a:lnTo>
                    <a:pt x="1146" y="13"/>
                  </a:lnTo>
                  <a:lnTo>
                    <a:pt x="1125" y="20"/>
                  </a:lnTo>
                  <a:lnTo>
                    <a:pt x="1111" y="34"/>
                  </a:lnTo>
                  <a:cubicBezTo>
                    <a:pt x="1104" y="34"/>
                    <a:pt x="1097" y="41"/>
                    <a:pt x="1097" y="41"/>
                  </a:cubicBezTo>
                  <a:lnTo>
                    <a:pt x="1083" y="55"/>
                  </a:lnTo>
                  <a:cubicBezTo>
                    <a:pt x="1076" y="62"/>
                    <a:pt x="1076" y="62"/>
                    <a:pt x="1076" y="62"/>
                  </a:cubicBezTo>
                  <a:cubicBezTo>
                    <a:pt x="1076" y="62"/>
                    <a:pt x="1076" y="69"/>
                    <a:pt x="1069" y="69"/>
                  </a:cubicBezTo>
                  <a:lnTo>
                    <a:pt x="1055" y="89"/>
                  </a:lnTo>
                  <a:lnTo>
                    <a:pt x="1048" y="103"/>
                  </a:lnTo>
                  <a:cubicBezTo>
                    <a:pt x="1048" y="110"/>
                    <a:pt x="1041" y="110"/>
                    <a:pt x="1041" y="117"/>
                  </a:cubicBezTo>
                  <a:cubicBezTo>
                    <a:pt x="1034" y="124"/>
                    <a:pt x="1034" y="131"/>
                    <a:pt x="1034" y="138"/>
                  </a:cubicBezTo>
                  <a:lnTo>
                    <a:pt x="1034" y="145"/>
                  </a:lnTo>
                  <a:cubicBezTo>
                    <a:pt x="1034" y="152"/>
                    <a:pt x="714" y="1512"/>
                    <a:pt x="156" y="1966"/>
                  </a:cubicBezTo>
                  <a:cubicBezTo>
                    <a:pt x="1" y="2093"/>
                    <a:pt x="118" y="2308"/>
                    <a:pt x="274" y="2308"/>
                  </a:cubicBezTo>
                  <a:cubicBezTo>
                    <a:pt x="315" y="2308"/>
                    <a:pt x="358" y="2293"/>
                    <a:pt x="400" y="2258"/>
                  </a:cubicBezTo>
                  <a:cubicBezTo>
                    <a:pt x="797" y="1938"/>
                    <a:pt x="1083" y="1282"/>
                    <a:pt x="1244" y="801"/>
                  </a:cubicBezTo>
                  <a:cubicBezTo>
                    <a:pt x="1620" y="1694"/>
                    <a:pt x="2576" y="3618"/>
                    <a:pt x="4047" y="4204"/>
                  </a:cubicBezTo>
                  <a:cubicBezTo>
                    <a:pt x="4338" y="4318"/>
                    <a:pt x="4631" y="4374"/>
                    <a:pt x="4926" y="4374"/>
                  </a:cubicBezTo>
                  <a:cubicBezTo>
                    <a:pt x="5340" y="4374"/>
                    <a:pt x="5758" y="4264"/>
                    <a:pt x="6181" y="4044"/>
                  </a:cubicBezTo>
                  <a:cubicBezTo>
                    <a:pt x="6372" y="3942"/>
                    <a:pt x="6272" y="3678"/>
                    <a:pt x="6095" y="3678"/>
                  </a:cubicBezTo>
                  <a:cubicBezTo>
                    <a:pt x="6065" y="3678"/>
                    <a:pt x="6033" y="3685"/>
                    <a:pt x="6000" y="3702"/>
                  </a:cubicBezTo>
                  <a:lnTo>
                    <a:pt x="6000" y="3695"/>
                  </a:lnTo>
                  <a:cubicBezTo>
                    <a:pt x="5639" y="3886"/>
                    <a:pt x="5283" y="3980"/>
                    <a:pt x="4933" y="3980"/>
                  </a:cubicBezTo>
                  <a:cubicBezTo>
                    <a:pt x="4681" y="3980"/>
                    <a:pt x="4432" y="3931"/>
                    <a:pt x="4187" y="3835"/>
                  </a:cubicBezTo>
                  <a:cubicBezTo>
                    <a:pt x="2883" y="3312"/>
                    <a:pt x="1983" y="1547"/>
                    <a:pt x="1613" y="689"/>
                  </a:cubicBezTo>
                  <a:lnTo>
                    <a:pt x="1613" y="689"/>
                  </a:lnTo>
                  <a:cubicBezTo>
                    <a:pt x="1971" y="891"/>
                    <a:pt x="2479" y="1104"/>
                    <a:pt x="3049" y="1104"/>
                  </a:cubicBezTo>
                  <a:cubicBezTo>
                    <a:pt x="3091" y="1104"/>
                    <a:pt x="3133" y="1103"/>
                    <a:pt x="3175" y="1101"/>
                  </a:cubicBezTo>
                  <a:cubicBezTo>
                    <a:pt x="3203" y="1101"/>
                    <a:pt x="3231" y="1094"/>
                    <a:pt x="3252" y="1080"/>
                  </a:cubicBezTo>
                  <a:cubicBezTo>
                    <a:pt x="3429" y="985"/>
                    <a:pt x="3360" y="717"/>
                    <a:pt x="3169" y="717"/>
                  </a:cubicBezTo>
                  <a:cubicBezTo>
                    <a:pt x="3164" y="717"/>
                    <a:pt x="3159" y="717"/>
                    <a:pt x="3155" y="717"/>
                  </a:cubicBezTo>
                  <a:cubicBezTo>
                    <a:pt x="3123" y="719"/>
                    <a:pt x="3091" y="720"/>
                    <a:pt x="3060" y="720"/>
                  </a:cubicBezTo>
                  <a:cubicBezTo>
                    <a:pt x="2138" y="720"/>
                    <a:pt x="1355" y="47"/>
                    <a:pt x="1348" y="41"/>
                  </a:cubicBezTo>
                  <a:lnTo>
                    <a:pt x="1341" y="41"/>
                  </a:lnTo>
                  <a:lnTo>
                    <a:pt x="1320" y="27"/>
                  </a:lnTo>
                  <a:lnTo>
                    <a:pt x="1306" y="13"/>
                  </a:lnTo>
                  <a:lnTo>
                    <a:pt x="1285" y="13"/>
                  </a:lnTo>
                  <a:lnTo>
                    <a:pt x="1272" y="6"/>
                  </a:lnTo>
                  <a:lnTo>
                    <a:pt x="1251" y="6"/>
                  </a:lnTo>
                  <a:cubicBezTo>
                    <a:pt x="1247" y="2"/>
                    <a:pt x="1244" y="1"/>
                    <a:pt x="1240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5912100" y="4285825"/>
              <a:ext cx="170325" cy="119075"/>
            </a:xfrm>
            <a:custGeom>
              <a:rect b="b" l="l" r="r" t="t"/>
              <a:pathLst>
                <a:path extrusionOk="0" h="4763" w="6813">
                  <a:moveTo>
                    <a:pt x="1498" y="391"/>
                  </a:moveTo>
                  <a:cubicBezTo>
                    <a:pt x="1602" y="475"/>
                    <a:pt x="1707" y="551"/>
                    <a:pt x="1825" y="628"/>
                  </a:cubicBezTo>
                  <a:lnTo>
                    <a:pt x="1486" y="434"/>
                  </a:lnTo>
                  <a:lnTo>
                    <a:pt x="1486" y="434"/>
                  </a:lnTo>
                  <a:cubicBezTo>
                    <a:pt x="1491" y="416"/>
                    <a:pt x="1491" y="404"/>
                    <a:pt x="1498" y="391"/>
                  </a:cubicBezTo>
                  <a:close/>
                  <a:moveTo>
                    <a:pt x="1484" y="433"/>
                  </a:moveTo>
                  <a:lnTo>
                    <a:pt x="1484" y="440"/>
                  </a:lnTo>
                  <a:cubicBezTo>
                    <a:pt x="1484" y="438"/>
                    <a:pt x="1485" y="437"/>
                    <a:pt x="1485" y="435"/>
                  </a:cubicBezTo>
                  <a:lnTo>
                    <a:pt x="1485" y="435"/>
                  </a:lnTo>
                  <a:lnTo>
                    <a:pt x="1498" y="454"/>
                  </a:lnTo>
                  <a:lnTo>
                    <a:pt x="1421" y="670"/>
                  </a:lnTo>
                  <a:cubicBezTo>
                    <a:pt x="1456" y="565"/>
                    <a:pt x="1477" y="482"/>
                    <a:pt x="1484" y="433"/>
                  </a:cubicBezTo>
                  <a:close/>
                  <a:moveTo>
                    <a:pt x="1456" y="1"/>
                  </a:moveTo>
                  <a:lnTo>
                    <a:pt x="1414" y="7"/>
                  </a:lnTo>
                  <a:lnTo>
                    <a:pt x="1379" y="14"/>
                  </a:lnTo>
                  <a:lnTo>
                    <a:pt x="1351" y="28"/>
                  </a:lnTo>
                  <a:cubicBezTo>
                    <a:pt x="1337" y="35"/>
                    <a:pt x="1323" y="42"/>
                    <a:pt x="1309" y="49"/>
                  </a:cubicBezTo>
                  <a:lnTo>
                    <a:pt x="1281" y="63"/>
                  </a:lnTo>
                  <a:lnTo>
                    <a:pt x="1247" y="91"/>
                  </a:lnTo>
                  <a:cubicBezTo>
                    <a:pt x="1240" y="98"/>
                    <a:pt x="1226" y="105"/>
                    <a:pt x="1226" y="105"/>
                  </a:cubicBezTo>
                  <a:lnTo>
                    <a:pt x="1191" y="154"/>
                  </a:lnTo>
                  <a:cubicBezTo>
                    <a:pt x="1184" y="161"/>
                    <a:pt x="1177" y="168"/>
                    <a:pt x="1170" y="175"/>
                  </a:cubicBezTo>
                  <a:cubicBezTo>
                    <a:pt x="1163" y="189"/>
                    <a:pt x="1156" y="196"/>
                    <a:pt x="1149" y="210"/>
                  </a:cubicBezTo>
                  <a:lnTo>
                    <a:pt x="1135" y="245"/>
                  </a:lnTo>
                  <a:cubicBezTo>
                    <a:pt x="1135" y="259"/>
                    <a:pt x="1128" y="266"/>
                    <a:pt x="1128" y="266"/>
                  </a:cubicBezTo>
                  <a:lnTo>
                    <a:pt x="1121" y="300"/>
                  </a:lnTo>
                  <a:cubicBezTo>
                    <a:pt x="1009" y="747"/>
                    <a:pt x="703" y="1688"/>
                    <a:pt x="312" y="2009"/>
                  </a:cubicBezTo>
                  <a:cubicBezTo>
                    <a:pt x="0" y="2256"/>
                    <a:pt x="219" y="2701"/>
                    <a:pt x="546" y="2701"/>
                  </a:cubicBezTo>
                  <a:cubicBezTo>
                    <a:pt x="607" y="2701"/>
                    <a:pt x="672" y="2686"/>
                    <a:pt x="737" y="2651"/>
                  </a:cubicBezTo>
                  <a:cubicBezTo>
                    <a:pt x="758" y="2637"/>
                    <a:pt x="779" y="2623"/>
                    <a:pt x="800" y="2609"/>
                  </a:cubicBezTo>
                  <a:cubicBezTo>
                    <a:pt x="1114" y="2351"/>
                    <a:pt x="1358" y="1918"/>
                    <a:pt x="1533" y="1507"/>
                  </a:cubicBezTo>
                  <a:cubicBezTo>
                    <a:pt x="2035" y="2574"/>
                    <a:pt x="2941" y="4053"/>
                    <a:pt x="4253" y="4576"/>
                  </a:cubicBezTo>
                  <a:cubicBezTo>
                    <a:pt x="4558" y="4699"/>
                    <a:pt x="4881" y="4762"/>
                    <a:pt x="5207" y="4762"/>
                  </a:cubicBezTo>
                  <a:cubicBezTo>
                    <a:pt x="5379" y="4762"/>
                    <a:pt x="5553" y="4744"/>
                    <a:pt x="5724" y="4708"/>
                  </a:cubicBezTo>
                  <a:cubicBezTo>
                    <a:pt x="6010" y="4652"/>
                    <a:pt x="6289" y="4548"/>
                    <a:pt x="6547" y="4408"/>
                  </a:cubicBezTo>
                  <a:cubicBezTo>
                    <a:pt x="6735" y="4311"/>
                    <a:pt x="6812" y="4074"/>
                    <a:pt x="6707" y="3885"/>
                  </a:cubicBezTo>
                  <a:cubicBezTo>
                    <a:pt x="6639" y="3752"/>
                    <a:pt x="6500" y="3678"/>
                    <a:pt x="6358" y="3678"/>
                  </a:cubicBezTo>
                  <a:cubicBezTo>
                    <a:pt x="6299" y="3678"/>
                    <a:pt x="6240" y="3691"/>
                    <a:pt x="6184" y="3718"/>
                  </a:cubicBezTo>
                  <a:cubicBezTo>
                    <a:pt x="5850" y="3895"/>
                    <a:pt x="5518" y="3985"/>
                    <a:pt x="5194" y="3985"/>
                  </a:cubicBezTo>
                  <a:cubicBezTo>
                    <a:pt x="4971" y="3985"/>
                    <a:pt x="4752" y="3943"/>
                    <a:pt x="4538" y="3857"/>
                  </a:cubicBezTo>
                  <a:cubicBezTo>
                    <a:pt x="3506" y="3446"/>
                    <a:pt x="2718" y="2156"/>
                    <a:pt x="2293" y="1298"/>
                  </a:cubicBezTo>
                  <a:lnTo>
                    <a:pt x="2293" y="1298"/>
                  </a:lnTo>
                  <a:cubicBezTo>
                    <a:pt x="2626" y="1427"/>
                    <a:pt x="2975" y="1497"/>
                    <a:pt x="3326" y="1497"/>
                  </a:cubicBezTo>
                  <a:cubicBezTo>
                    <a:pt x="3372" y="1497"/>
                    <a:pt x="3418" y="1495"/>
                    <a:pt x="3464" y="1493"/>
                  </a:cubicBezTo>
                  <a:cubicBezTo>
                    <a:pt x="3674" y="1486"/>
                    <a:pt x="3841" y="1298"/>
                    <a:pt x="3827" y="1089"/>
                  </a:cubicBezTo>
                  <a:cubicBezTo>
                    <a:pt x="3820" y="877"/>
                    <a:pt x="3646" y="719"/>
                    <a:pt x="3436" y="719"/>
                  </a:cubicBezTo>
                  <a:cubicBezTo>
                    <a:pt x="3432" y="719"/>
                    <a:pt x="3427" y="719"/>
                    <a:pt x="3423" y="719"/>
                  </a:cubicBezTo>
                  <a:cubicBezTo>
                    <a:pt x="3392" y="721"/>
                    <a:pt x="3361" y="721"/>
                    <a:pt x="3330" y="721"/>
                  </a:cubicBezTo>
                  <a:cubicBezTo>
                    <a:pt x="2489" y="721"/>
                    <a:pt x="1755" y="98"/>
                    <a:pt x="1742" y="84"/>
                  </a:cubicBezTo>
                  <a:cubicBezTo>
                    <a:pt x="1728" y="70"/>
                    <a:pt x="1721" y="63"/>
                    <a:pt x="1707" y="56"/>
                  </a:cubicBezTo>
                  <a:cubicBezTo>
                    <a:pt x="1700" y="49"/>
                    <a:pt x="1686" y="42"/>
                    <a:pt x="1672" y="42"/>
                  </a:cubicBezTo>
                  <a:lnTo>
                    <a:pt x="1644" y="21"/>
                  </a:lnTo>
                  <a:lnTo>
                    <a:pt x="1616" y="1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5828525" y="3868775"/>
              <a:ext cx="278125" cy="114875"/>
            </a:xfrm>
            <a:custGeom>
              <a:rect b="b" l="l" r="r" t="t"/>
              <a:pathLst>
                <a:path extrusionOk="0" h="4595" w="11125">
                  <a:moveTo>
                    <a:pt x="9798" y="584"/>
                  </a:moveTo>
                  <a:cubicBezTo>
                    <a:pt x="10030" y="584"/>
                    <a:pt x="10225" y="698"/>
                    <a:pt x="10260" y="865"/>
                  </a:cubicBezTo>
                  <a:lnTo>
                    <a:pt x="10441" y="1764"/>
                  </a:lnTo>
                  <a:cubicBezTo>
                    <a:pt x="10483" y="1974"/>
                    <a:pt x="10274" y="2197"/>
                    <a:pt x="9981" y="2253"/>
                  </a:cubicBezTo>
                  <a:lnTo>
                    <a:pt x="4987" y="3278"/>
                  </a:lnTo>
                  <a:lnTo>
                    <a:pt x="1479" y="3989"/>
                  </a:lnTo>
                  <a:cubicBezTo>
                    <a:pt x="1428" y="4000"/>
                    <a:pt x="1376" y="4006"/>
                    <a:pt x="1327" y="4006"/>
                  </a:cubicBezTo>
                  <a:cubicBezTo>
                    <a:pt x="1095" y="4006"/>
                    <a:pt x="900" y="3891"/>
                    <a:pt x="865" y="3724"/>
                  </a:cubicBezTo>
                  <a:lnTo>
                    <a:pt x="677" y="2825"/>
                  </a:lnTo>
                  <a:cubicBezTo>
                    <a:pt x="635" y="2615"/>
                    <a:pt x="851" y="2392"/>
                    <a:pt x="1144" y="2336"/>
                  </a:cubicBezTo>
                  <a:lnTo>
                    <a:pt x="9646" y="600"/>
                  </a:lnTo>
                  <a:cubicBezTo>
                    <a:pt x="9697" y="589"/>
                    <a:pt x="9749" y="584"/>
                    <a:pt x="9798" y="584"/>
                  </a:cubicBezTo>
                  <a:close/>
                  <a:moveTo>
                    <a:pt x="9794" y="1"/>
                  </a:moveTo>
                  <a:cubicBezTo>
                    <a:pt x="9707" y="1"/>
                    <a:pt x="9617" y="9"/>
                    <a:pt x="9527" y="28"/>
                  </a:cubicBezTo>
                  <a:lnTo>
                    <a:pt x="1026" y="1764"/>
                  </a:lnTo>
                  <a:cubicBezTo>
                    <a:pt x="412" y="1883"/>
                    <a:pt x="1" y="2420"/>
                    <a:pt x="105" y="2943"/>
                  </a:cubicBezTo>
                  <a:lnTo>
                    <a:pt x="293" y="3843"/>
                  </a:lnTo>
                  <a:cubicBezTo>
                    <a:pt x="383" y="4290"/>
                    <a:pt x="830" y="4595"/>
                    <a:pt x="1337" y="4595"/>
                  </a:cubicBezTo>
                  <a:cubicBezTo>
                    <a:pt x="1423" y="4595"/>
                    <a:pt x="1510" y="4586"/>
                    <a:pt x="1598" y="4568"/>
                  </a:cubicBezTo>
                  <a:lnTo>
                    <a:pt x="10099" y="2832"/>
                  </a:lnTo>
                  <a:cubicBezTo>
                    <a:pt x="10713" y="2706"/>
                    <a:pt x="11125" y="2176"/>
                    <a:pt x="11020" y="1653"/>
                  </a:cubicBezTo>
                  <a:lnTo>
                    <a:pt x="10832" y="746"/>
                  </a:lnTo>
                  <a:cubicBezTo>
                    <a:pt x="10742" y="300"/>
                    <a:pt x="10302" y="1"/>
                    <a:pt x="979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5847350" y="3854450"/>
              <a:ext cx="222325" cy="83350"/>
            </a:xfrm>
            <a:custGeom>
              <a:rect b="b" l="l" r="r" t="t"/>
              <a:pathLst>
                <a:path extrusionOk="0" h="3334" w="8893">
                  <a:moveTo>
                    <a:pt x="7999" y="1"/>
                  </a:moveTo>
                  <a:cubicBezTo>
                    <a:pt x="7956" y="1"/>
                    <a:pt x="7912" y="5"/>
                    <a:pt x="7868" y="15"/>
                  </a:cubicBezTo>
                  <a:lnTo>
                    <a:pt x="649" y="1487"/>
                  </a:lnTo>
                  <a:cubicBezTo>
                    <a:pt x="245" y="1570"/>
                    <a:pt x="1" y="2052"/>
                    <a:pt x="105" y="2554"/>
                  </a:cubicBezTo>
                  <a:cubicBezTo>
                    <a:pt x="193" y="3011"/>
                    <a:pt x="540" y="3333"/>
                    <a:pt x="903" y="3333"/>
                  </a:cubicBezTo>
                  <a:cubicBezTo>
                    <a:pt x="944" y="3333"/>
                    <a:pt x="985" y="3329"/>
                    <a:pt x="1026" y="3321"/>
                  </a:cubicBezTo>
                  <a:lnTo>
                    <a:pt x="8244" y="1849"/>
                  </a:lnTo>
                  <a:cubicBezTo>
                    <a:pt x="8649" y="1766"/>
                    <a:pt x="8893" y="1291"/>
                    <a:pt x="8788" y="782"/>
                  </a:cubicBezTo>
                  <a:cubicBezTo>
                    <a:pt x="8701" y="327"/>
                    <a:pt x="8364" y="1"/>
                    <a:pt x="7999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5857825" y="3899450"/>
              <a:ext cx="14325" cy="32275"/>
            </a:xfrm>
            <a:custGeom>
              <a:rect b="b" l="l" r="r" t="t"/>
              <a:pathLst>
                <a:path extrusionOk="0" h="1291" w="573">
                  <a:moveTo>
                    <a:pt x="223" y="0"/>
                  </a:moveTo>
                  <a:cubicBezTo>
                    <a:pt x="223" y="0"/>
                    <a:pt x="209" y="14"/>
                    <a:pt x="175" y="49"/>
                  </a:cubicBezTo>
                  <a:cubicBezTo>
                    <a:pt x="140" y="91"/>
                    <a:pt x="105" y="140"/>
                    <a:pt x="84" y="196"/>
                  </a:cubicBezTo>
                  <a:cubicBezTo>
                    <a:pt x="63" y="231"/>
                    <a:pt x="49" y="272"/>
                    <a:pt x="42" y="307"/>
                  </a:cubicBezTo>
                  <a:cubicBezTo>
                    <a:pt x="28" y="356"/>
                    <a:pt x="21" y="398"/>
                    <a:pt x="14" y="447"/>
                  </a:cubicBezTo>
                  <a:cubicBezTo>
                    <a:pt x="0" y="544"/>
                    <a:pt x="7" y="649"/>
                    <a:pt x="35" y="747"/>
                  </a:cubicBezTo>
                  <a:cubicBezTo>
                    <a:pt x="84" y="921"/>
                    <a:pt x="195" y="1081"/>
                    <a:pt x="349" y="1186"/>
                  </a:cubicBezTo>
                  <a:cubicBezTo>
                    <a:pt x="419" y="1235"/>
                    <a:pt x="488" y="1277"/>
                    <a:pt x="572" y="1291"/>
                  </a:cubicBezTo>
                  <a:cubicBezTo>
                    <a:pt x="572" y="1291"/>
                    <a:pt x="509" y="1221"/>
                    <a:pt x="433" y="1109"/>
                  </a:cubicBezTo>
                  <a:cubicBezTo>
                    <a:pt x="412" y="1081"/>
                    <a:pt x="391" y="1054"/>
                    <a:pt x="370" y="1019"/>
                  </a:cubicBezTo>
                  <a:cubicBezTo>
                    <a:pt x="349" y="991"/>
                    <a:pt x="335" y="956"/>
                    <a:pt x="314" y="921"/>
                  </a:cubicBezTo>
                  <a:cubicBezTo>
                    <a:pt x="272" y="851"/>
                    <a:pt x="244" y="775"/>
                    <a:pt x="223" y="691"/>
                  </a:cubicBezTo>
                  <a:cubicBezTo>
                    <a:pt x="202" y="614"/>
                    <a:pt x="189" y="537"/>
                    <a:pt x="189" y="454"/>
                  </a:cubicBezTo>
                  <a:lnTo>
                    <a:pt x="189" y="335"/>
                  </a:lnTo>
                  <a:cubicBezTo>
                    <a:pt x="189" y="300"/>
                    <a:pt x="189" y="265"/>
                    <a:pt x="195" y="231"/>
                  </a:cubicBezTo>
                  <a:cubicBezTo>
                    <a:pt x="195" y="175"/>
                    <a:pt x="202" y="119"/>
                    <a:pt x="216" y="63"/>
                  </a:cubicBezTo>
                  <a:cubicBezTo>
                    <a:pt x="223" y="21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5087228" y="4413374"/>
              <a:ext cx="900269" cy="829772"/>
            </a:xfrm>
            <a:custGeom>
              <a:rect b="b" l="l" r="r" t="t"/>
              <a:pathLst>
                <a:path extrusionOk="0" h="41442" w="45641">
                  <a:moveTo>
                    <a:pt x="32773" y="1"/>
                  </a:moveTo>
                  <a:lnTo>
                    <a:pt x="1" y="17931"/>
                  </a:lnTo>
                  <a:lnTo>
                    <a:pt x="12869" y="41442"/>
                  </a:lnTo>
                  <a:lnTo>
                    <a:pt x="45641" y="23511"/>
                  </a:lnTo>
                  <a:lnTo>
                    <a:pt x="32773" y="1"/>
                  </a:lnTo>
                  <a:close/>
                </a:path>
              </a:pathLst>
            </a:custGeom>
            <a:solidFill>
              <a:srgbClr val="B6D6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5281575" y="3757325"/>
              <a:ext cx="132875" cy="197600"/>
            </a:xfrm>
            <a:custGeom>
              <a:rect b="b" l="l" r="r" t="t"/>
              <a:pathLst>
                <a:path extrusionOk="0" h="7904" w="5315">
                  <a:moveTo>
                    <a:pt x="2173" y="0"/>
                  </a:moveTo>
                  <a:cubicBezTo>
                    <a:pt x="1959" y="0"/>
                    <a:pt x="1739" y="40"/>
                    <a:pt x="1521" y="127"/>
                  </a:cubicBezTo>
                  <a:cubicBezTo>
                    <a:pt x="174" y="657"/>
                    <a:pt x="0" y="2484"/>
                    <a:pt x="1221" y="3258"/>
                  </a:cubicBezTo>
                  <a:cubicBezTo>
                    <a:pt x="1221" y="3258"/>
                    <a:pt x="2964" y="4046"/>
                    <a:pt x="3634" y="7903"/>
                  </a:cubicBezTo>
                  <a:lnTo>
                    <a:pt x="5315" y="6983"/>
                  </a:lnTo>
                  <a:cubicBezTo>
                    <a:pt x="3166" y="3816"/>
                    <a:pt x="3871" y="2212"/>
                    <a:pt x="3871" y="2212"/>
                  </a:cubicBezTo>
                  <a:cubicBezTo>
                    <a:pt x="4180" y="1045"/>
                    <a:pt x="3264" y="0"/>
                    <a:pt x="2173" y="0"/>
                  </a:cubicBezTo>
                  <a:close/>
                </a:path>
              </a:pathLst>
            </a:custGeom>
            <a:solidFill>
              <a:srgbClr val="E6C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5012525" y="3614200"/>
              <a:ext cx="192350" cy="201800"/>
            </a:xfrm>
            <a:custGeom>
              <a:rect b="b" l="l" r="r" t="t"/>
              <a:pathLst>
                <a:path extrusionOk="0" h="8072" w="7694">
                  <a:moveTo>
                    <a:pt x="3600" y="0"/>
                  </a:moveTo>
                  <a:lnTo>
                    <a:pt x="3035" y="112"/>
                  </a:lnTo>
                  <a:cubicBezTo>
                    <a:pt x="2888" y="140"/>
                    <a:pt x="1131" y="510"/>
                    <a:pt x="447" y="1842"/>
                  </a:cubicBezTo>
                  <a:cubicBezTo>
                    <a:pt x="196" y="2337"/>
                    <a:pt x="1" y="3153"/>
                    <a:pt x="503" y="4234"/>
                  </a:cubicBezTo>
                  <a:cubicBezTo>
                    <a:pt x="1319" y="5984"/>
                    <a:pt x="3244" y="6424"/>
                    <a:pt x="4660" y="6745"/>
                  </a:cubicBezTo>
                  <a:cubicBezTo>
                    <a:pt x="4897" y="6800"/>
                    <a:pt x="5141" y="6856"/>
                    <a:pt x="5364" y="6912"/>
                  </a:cubicBezTo>
                  <a:cubicBezTo>
                    <a:pt x="5357" y="7017"/>
                    <a:pt x="5364" y="7128"/>
                    <a:pt x="5392" y="7233"/>
                  </a:cubicBezTo>
                  <a:cubicBezTo>
                    <a:pt x="5511" y="7734"/>
                    <a:pt x="5962" y="8072"/>
                    <a:pt x="6461" y="8072"/>
                  </a:cubicBezTo>
                  <a:cubicBezTo>
                    <a:pt x="6545" y="8072"/>
                    <a:pt x="6631" y="8062"/>
                    <a:pt x="6717" y="8042"/>
                  </a:cubicBezTo>
                  <a:cubicBezTo>
                    <a:pt x="6766" y="8028"/>
                    <a:pt x="6815" y="8014"/>
                    <a:pt x="6863" y="8000"/>
                  </a:cubicBezTo>
                  <a:cubicBezTo>
                    <a:pt x="7324" y="7812"/>
                    <a:pt x="7603" y="7351"/>
                    <a:pt x="7554" y="6863"/>
                  </a:cubicBezTo>
                  <a:lnTo>
                    <a:pt x="7693" y="6780"/>
                  </a:lnTo>
                  <a:lnTo>
                    <a:pt x="7401" y="6291"/>
                  </a:lnTo>
                  <a:cubicBezTo>
                    <a:pt x="6975" y="5587"/>
                    <a:pt x="6068" y="5378"/>
                    <a:pt x="5022" y="5141"/>
                  </a:cubicBezTo>
                  <a:cubicBezTo>
                    <a:pt x="3767" y="4855"/>
                    <a:pt x="2470" y="4562"/>
                    <a:pt x="1995" y="3543"/>
                  </a:cubicBezTo>
                  <a:cubicBezTo>
                    <a:pt x="1814" y="3153"/>
                    <a:pt x="1786" y="2832"/>
                    <a:pt x="1912" y="2588"/>
                  </a:cubicBezTo>
                  <a:cubicBezTo>
                    <a:pt x="2051" y="2316"/>
                    <a:pt x="2386" y="2065"/>
                    <a:pt x="2860" y="1877"/>
                  </a:cubicBezTo>
                  <a:cubicBezTo>
                    <a:pt x="3021" y="1814"/>
                    <a:pt x="3181" y="1758"/>
                    <a:pt x="3348" y="1723"/>
                  </a:cubicBezTo>
                  <a:lnTo>
                    <a:pt x="3913" y="1632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rgbClr val="E6C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5379725" y="3480875"/>
              <a:ext cx="143700" cy="227600"/>
            </a:xfrm>
            <a:custGeom>
              <a:rect b="b" l="l" r="r" t="t"/>
              <a:pathLst>
                <a:path extrusionOk="0" h="9104" w="5748">
                  <a:moveTo>
                    <a:pt x="2659" y="1"/>
                  </a:moveTo>
                  <a:cubicBezTo>
                    <a:pt x="1561" y="1"/>
                    <a:pt x="586" y="595"/>
                    <a:pt x="482" y="661"/>
                  </a:cubicBezTo>
                  <a:lnTo>
                    <a:pt x="1" y="961"/>
                  </a:lnTo>
                  <a:lnTo>
                    <a:pt x="879" y="2369"/>
                  </a:lnTo>
                  <a:lnTo>
                    <a:pt x="1361" y="2049"/>
                  </a:lnTo>
                  <a:cubicBezTo>
                    <a:pt x="1507" y="1958"/>
                    <a:pt x="1661" y="1888"/>
                    <a:pt x="1814" y="1825"/>
                  </a:cubicBezTo>
                  <a:cubicBezTo>
                    <a:pt x="2124" y="1702"/>
                    <a:pt x="2413" y="1642"/>
                    <a:pt x="2655" y="1642"/>
                  </a:cubicBezTo>
                  <a:cubicBezTo>
                    <a:pt x="2784" y="1642"/>
                    <a:pt x="2900" y="1659"/>
                    <a:pt x="3000" y="1693"/>
                  </a:cubicBezTo>
                  <a:cubicBezTo>
                    <a:pt x="3258" y="1791"/>
                    <a:pt x="3453" y="2042"/>
                    <a:pt x="3585" y="2453"/>
                  </a:cubicBezTo>
                  <a:cubicBezTo>
                    <a:pt x="3934" y="3520"/>
                    <a:pt x="3195" y="4622"/>
                    <a:pt x="2470" y="5682"/>
                  </a:cubicBezTo>
                  <a:cubicBezTo>
                    <a:pt x="1870" y="6575"/>
                    <a:pt x="1347" y="7342"/>
                    <a:pt x="1521" y="8151"/>
                  </a:cubicBezTo>
                  <a:lnTo>
                    <a:pt x="1633" y="8709"/>
                  </a:lnTo>
                  <a:lnTo>
                    <a:pt x="1793" y="8674"/>
                  </a:lnTo>
                  <a:cubicBezTo>
                    <a:pt x="2007" y="8953"/>
                    <a:pt x="2335" y="9104"/>
                    <a:pt x="2670" y="9104"/>
                  </a:cubicBezTo>
                  <a:cubicBezTo>
                    <a:pt x="2804" y="9104"/>
                    <a:pt x="2940" y="9080"/>
                    <a:pt x="3069" y="9030"/>
                  </a:cubicBezTo>
                  <a:cubicBezTo>
                    <a:pt x="3118" y="9009"/>
                    <a:pt x="3167" y="8988"/>
                    <a:pt x="3209" y="8960"/>
                  </a:cubicBezTo>
                  <a:cubicBezTo>
                    <a:pt x="3739" y="8660"/>
                    <a:pt x="3920" y="7991"/>
                    <a:pt x="3627" y="7468"/>
                  </a:cubicBezTo>
                  <a:cubicBezTo>
                    <a:pt x="3572" y="7370"/>
                    <a:pt x="3502" y="7286"/>
                    <a:pt x="3425" y="7210"/>
                  </a:cubicBezTo>
                  <a:cubicBezTo>
                    <a:pt x="3551" y="7021"/>
                    <a:pt x="3690" y="6812"/>
                    <a:pt x="3830" y="6603"/>
                  </a:cubicBezTo>
                  <a:cubicBezTo>
                    <a:pt x="4639" y="5403"/>
                    <a:pt x="5747" y="3764"/>
                    <a:pt x="5148" y="1937"/>
                  </a:cubicBezTo>
                  <a:cubicBezTo>
                    <a:pt x="4771" y="800"/>
                    <a:pt x="4074" y="340"/>
                    <a:pt x="3558" y="152"/>
                  </a:cubicBezTo>
                  <a:cubicBezTo>
                    <a:pt x="3259" y="44"/>
                    <a:pt x="2954" y="1"/>
                    <a:pt x="2659" y="1"/>
                  </a:cubicBezTo>
                  <a:close/>
                </a:path>
              </a:pathLst>
            </a:custGeom>
            <a:solidFill>
              <a:srgbClr val="E6C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5060125" y="3444550"/>
              <a:ext cx="465050" cy="395700"/>
            </a:xfrm>
            <a:custGeom>
              <a:rect b="b" l="l" r="r" t="t"/>
              <a:pathLst>
                <a:path extrusionOk="0" h="15828" w="18602">
                  <a:moveTo>
                    <a:pt x="12708" y="0"/>
                  </a:moveTo>
                  <a:lnTo>
                    <a:pt x="6354" y="2511"/>
                  </a:lnTo>
                  <a:lnTo>
                    <a:pt x="1" y="5015"/>
                  </a:lnTo>
                  <a:cubicBezTo>
                    <a:pt x="1" y="5015"/>
                    <a:pt x="3740" y="15827"/>
                    <a:pt x="9580" y="15827"/>
                  </a:cubicBezTo>
                  <a:cubicBezTo>
                    <a:pt x="10184" y="15827"/>
                    <a:pt x="10812" y="15711"/>
                    <a:pt x="11460" y="15456"/>
                  </a:cubicBezTo>
                  <a:cubicBezTo>
                    <a:pt x="18601" y="12645"/>
                    <a:pt x="12708" y="1"/>
                    <a:pt x="12708" y="0"/>
                  </a:cubicBezTo>
                  <a:close/>
                </a:path>
              </a:pathLst>
            </a:custGeom>
            <a:solidFill>
              <a:srgbClr val="E6C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5193175" y="3579500"/>
              <a:ext cx="186225" cy="178750"/>
            </a:xfrm>
            <a:custGeom>
              <a:rect b="b" l="l" r="r" t="t"/>
              <a:pathLst>
                <a:path extrusionOk="0" h="7150" w="7449">
                  <a:moveTo>
                    <a:pt x="3593" y="1"/>
                  </a:moveTo>
                  <a:cubicBezTo>
                    <a:pt x="3156" y="1"/>
                    <a:pt x="2711" y="81"/>
                    <a:pt x="2281" y="252"/>
                  </a:cubicBezTo>
                  <a:cubicBezTo>
                    <a:pt x="935" y="782"/>
                    <a:pt x="42" y="2072"/>
                    <a:pt x="21" y="3516"/>
                  </a:cubicBezTo>
                  <a:cubicBezTo>
                    <a:pt x="0" y="4959"/>
                    <a:pt x="844" y="6277"/>
                    <a:pt x="2169" y="6856"/>
                  </a:cubicBezTo>
                  <a:cubicBezTo>
                    <a:pt x="2626" y="7054"/>
                    <a:pt x="3109" y="7150"/>
                    <a:pt x="3588" y="7150"/>
                  </a:cubicBezTo>
                  <a:cubicBezTo>
                    <a:pt x="4498" y="7150"/>
                    <a:pt x="5396" y="6803"/>
                    <a:pt x="6082" y="6145"/>
                  </a:cubicBezTo>
                  <a:cubicBezTo>
                    <a:pt x="7121" y="5141"/>
                    <a:pt x="7449" y="3613"/>
                    <a:pt x="6926" y="2267"/>
                  </a:cubicBezTo>
                  <a:cubicBezTo>
                    <a:pt x="6371" y="858"/>
                    <a:pt x="5019" y="1"/>
                    <a:pt x="3593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046875" y="3434025"/>
              <a:ext cx="345425" cy="146025"/>
            </a:xfrm>
            <a:custGeom>
              <a:rect b="b" l="l" r="r" t="t"/>
              <a:pathLst>
                <a:path extrusionOk="0" h="5841" w="13817">
                  <a:moveTo>
                    <a:pt x="13317" y="1"/>
                  </a:moveTo>
                  <a:cubicBezTo>
                    <a:pt x="13230" y="1"/>
                    <a:pt x="13136" y="17"/>
                    <a:pt x="13043" y="52"/>
                  </a:cubicBezTo>
                  <a:lnTo>
                    <a:pt x="468" y="5018"/>
                  </a:lnTo>
                  <a:cubicBezTo>
                    <a:pt x="175" y="5136"/>
                    <a:pt x="1" y="5401"/>
                    <a:pt x="84" y="5610"/>
                  </a:cubicBezTo>
                  <a:cubicBezTo>
                    <a:pt x="141" y="5758"/>
                    <a:pt x="302" y="5840"/>
                    <a:pt x="492" y="5840"/>
                  </a:cubicBezTo>
                  <a:cubicBezTo>
                    <a:pt x="580" y="5840"/>
                    <a:pt x="675" y="5822"/>
                    <a:pt x="768" y="5785"/>
                  </a:cubicBezTo>
                  <a:lnTo>
                    <a:pt x="13343" y="826"/>
                  </a:lnTo>
                  <a:cubicBezTo>
                    <a:pt x="13642" y="707"/>
                    <a:pt x="13817" y="442"/>
                    <a:pt x="13726" y="226"/>
                  </a:cubicBezTo>
                  <a:lnTo>
                    <a:pt x="13733" y="226"/>
                  </a:lnTo>
                  <a:cubicBezTo>
                    <a:pt x="13675" y="82"/>
                    <a:pt x="13512" y="1"/>
                    <a:pt x="13317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" name="Google Shape;244;p28"/>
          <p:cNvGrpSpPr/>
          <p:nvPr/>
        </p:nvGrpSpPr>
        <p:grpSpPr>
          <a:xfrm rot="1335369">
            <a:off x="4198945" y="1939694"/>
            <a:ext cx="1165316" cy="1286385"/>
            <a:chOff x="4218500" y="2522900"/>
            <a:chExt cx="2649225" cy="2950675"/>
          </a:xfrm>
        </p:grpSpPr>
        <p:sp>
          <p:nvSpPr>
            <p:cNvPr id="245" name="Google Shape;245;p28"/>
            <p:cNvSpPr/>
            <p:nvPr/>
          </p:nvSpPr>
          <p:spPr>
            <a:xfrm>
              <a:off x="4218500" y="2522900"/>
              <a:ext cx="2471200" cy="2950675"/>
            </a:xfrm>
            <a:custGeom>
              <a:rect b="b" l="l" r="r" t="t"/>
              <a:pathLst>
                <a:path extrusionOk="0" h="118027" w="98848">
                  <a:moveTo>
                    <a:pt x="53961" y="0"/>
                  </a:moveTo>
                  <a:lnTo>
                    <a:pt x="1" y="36002"/>
                  </a:lnTo>
                  <a:lnTo>
                    <a:pt x="44887" y="118026"/>
                  </a:lnTo>
                  <a:lnTo>
                    <a:pt x="98848" y="82018"/>
                  </a:lnTo>
                  <a:lnTo>
                    <a:pt x="53961" y="0"/>
                  </a:lnTo>
                  <a:close/>
                </a:path>
              </a:pathLst>
            </a:custGeom>
            <a:solidFill>
              <a:srgbClr val="D1C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4218500" y="2562825"/>
              <a:ext cx="1667250" cy="860125"/>
            </a:xfrm>
            <a:custGeom>
              <a:rect b="b" l="l" r="r" t="t"/>
              <a:pathLst>
                <a:path extrusionOk="0" h="34405" w="66690">
                  <a:moveTo>
                    <a:pt x="58690" y="0"/>
                  </a:moveTo>
                  <a:lnTo>
                    <a:pt x="1" y="34405"/>
                  </a:lnTo>
                  <a:lnTo>
                    <a:pt x="66689" y="14612"/>
                  </a:lnTo>
                  <a:lnTo>
                    <a:pt x="58690" y="0"/>
                  </a:lnTo>
                  <a:close/>
                </a:path>
              </a:pathLst>
            </a:custGeom>
            <a:solidFill>
              <a:srgbClr val="D1C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218500" y="2538425"/>
              <a:ext cx="1489750" cy="884525"/>
            </a:xfrm>
            <a:custGeom>
              <a:rect b="b" l="l" r="r" t="t"/>
              <a:pathLst>
                <a:path extrusionOk="0" h="35381" w="59590">
                  <a:moveTo>
                    <a:pt x="56297" y="0"/>
                  </a:moveTo>
                  <a:lnTo>
                    <a:pt x="1" y="35381"/>
                  </a:lnTo>
                  <a:lnTo>
                    <a:pt x="1" y="35381"/>
                  </a:lnTo>
                  <a:lnTo>
                    <a:pt x="59589" y="6005"/>
                  </a:lnTo>
                  <a:lnTo>
                    <a:pt x="56297" y="0"/>
                  </a:lnTo>
                  <a:close/>
                </a:path>
              </a:pathLst>
            </a:custGeom>
            <a:solidFill>
              <a:srgbClr val="D1CF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4218500" y="2587225"/>
              <a:ext cx="2649225" cy="2886350"/>
            </a:xfrm>
            <a:custGeom>
              <a:rect b="b" l="l" r="r" t="t"/>
              <a:pathLst>
                <a:path extrusionOk="0" h="115454" w="105969">
                  <a:moveTo>
                    <a:pt x="61082" y="1"/>
                  </a:moveTo>
                  <a:lnTo>
                    <a:pt x="1" y="33429"/>
                  </a:lnTo>
                  <a:lnTo>
                    <a:pt x="44887" y="115453"/>
                  </a:lnTo>
                  <a:lnTo>
                    <a:pt x="105968" y="82026"/>
                  </a:lnTo>
                  <a:lnTo>
                    <a:pt x="61082" y="1"/>
                  </a:lnTo>
                  <a:close/>
                </a:path>
              </a:pathLst>
            </a:custGeom>
            <a:solidFill>
              <a:srgbClr val="FEFD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4218500" y="2538425"/>
              <a:ext cx="1467250" cy="884525"/>
            </a:xfrm>
            <a:custGeom>
              <a:rect b="b" l="l" r="r" t="t"/>
              <a:pathLst>
                <a:path extrusionOk="0" fill="none" h="35381" w="58690">
                  <a:moveTo>
                    <a:pt x="58690" y="976"/>
                  </a:moveTo>
                  <a:lnTo>
                    <a:pt x="1" y="35381"/>
                  </a:lnTo>
                  <a:lnTo>
                    <a:pt x="56297" y="0"/>
                  </a:lnTo>
                </a:path>
              </a:pathLst>
            </a:custGeom>
            <a:noFill/>
            <a:ln cap="flat" cmpd="sng" w="2275">
              <a:solidFill>
                <a:schemeClr val="accent1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469400" y="3482550"/>
              <a:ext cx="125575" cy="223375"/>
            </a:xfrm>
            <a:custGeom>
              <a:rect b="b" l="l" r="r" t="t"/>
              <a:pathLst>
                <a:path extrusionOk="0" h="8935" w="5023">
                  <a:moveTo>
                    <a:pt x="2798" y="1"/>
                  </a:moveTo>
                  <a:lnTo>
                    <a:pt x="2135" y="364"/>
                  </a:lnTo>
                  <a:lnTo>
                    <a:pt x="2923" y="2979"/>
                  </a:lnTo>
                  <a:cubicBezTo>
                    <a:pt x="3286" y="4185"/>
                    <a:pt x="3634" y="5239"/>
                    <a:pt x="3976" y="6243"/>
                  </a:cubicBezTo>
                  <a:lnTo>
                    <a:pt x="3962" y="6250"/>
                  </a:lnTo>
                  <a:cubicBezTo>
                    <a:pt x="3767" y="5887"/>
                    <a:pt x="1849" y="2749"/>
                    <a:pt x="838" y="1075"/>
                  </a:cubicBezTo>
                  <a:lnTo>
                    <a:pt x="1" y="1535"/>
                  </a:lnTo>
                  <a:lnTo>
                    <a:pt x="2226" y="8935"/>
                  </a:lnTo>
                  <a:lnTo>
                    <a:pt x="2895" y="8565"/>
                  </a:lnTo>
                  <a:lnTo>
                    <a:pt x="2100" y="5929"/>
                  </a:lnTo>
                  <a:cubicBezTo>
                    <a:pt x="1696" y="4590"/>
                    <a:pt x="1326" y="3474"/>
                    <a:pt x="998" y="2553"/>
                  </a:cubicBezTo>
                  <a:lnTo>
                    <a:pt x="1012" y="2553"/>
                  </a:lnTo>
                  <a:cubicBezTo>
                    <a:pt x="1277" y="3035"/>
                    <a:pt x="3335" y="6396"/>
                    <a:pt x="4206" y="7847"/>
                  </a:cubicBezTo>
                  <a:lnTo>
                    <a:pt x="5022" y="7408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563725" y="3439150"/>
              <a:ext cx="113200" cy="215175"/>
            </a:xfrm>
            <a:custGeom>
              <a:rect b="b" l="l" r="r" t="t"/>
              <a:pathLst>
                <a:path extrusionOk="0" h="8607" w="4528">
                  <a:moveTo>
                    <a:pt x="2205" y="0"/>
                  </a:moveTo>
                  <a:lnTo>
                    <a:pt x="1" y="1207"/>
                  </a:lnTo>
                  <a:lnTo>
                    <a:pt x="2226" y="8607"/>
                  </a:lnTo>
                  <a:lnTo>
                    <a:pt x="4527" y="7351"/>
                  </a:lnTo>
                  <a:lnTo>
                    <a:pt x="4402" y="6598"/>
                  </a:lnTo>
                  <a:lnTo>
                    <a:pt x="2707" y="7526"/>
                  </a:lnTo>
                  <a:lnTo>
                    <a:pt x="1828" y="4631"/>
                  </a:lnTo>
                  <a:lnTo>
                    <a:pt x="3258" y="3843"/>
                  </a:lnTo>
                  <a:lnTo>
                    <a:pt x="3056" y="3139"/>
                  </a:lnTo>
                  <a:lnTo>
                    <a:pt x="1619" y="3927"/>
                  </a:lnTo>
                  <a:lnTo>
                    <a:pt x="894" y="1535"/>
                  </a:lnTo>
                  <a:lnTo>
                    <a:pt x="2414" y="705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631200" y="3366275"/>
              <a:ext cx="151725" cy="238700"/>
            </a:xfrm>
            <a:custGeom>
              <a:rect b="b" l="l" r="r" t="t"/>
              <a:pathLst>
                <a:path extrusionOk="0" h="9548" w="6069">
                  <a:moveTo>
                    <a:pt x="4834" y="0"/>
                  </a:moveTo>
                  <a:lnTo>
                    <a:pt x="4109" y="391"/>
                  </a:lnTo>
                  <a:cubicBezTo>
                    <a:pt x="4465" y="2309"/>
                    <a:pt x="5022" y="5677"/>
                    <a:pt x="5350" y="6905"/>
                  </a:cubicBezTo>
                  <a:lnTo>
                    <a:pt x="5322" y="6919"/>
                  </a:lnTo>
                  <a:cubicBezTo>
                    <a:pt x="4869" y="5719"/>
                    <a:pt x="3495" y="2790"/>
                    <a:pt x="2749" y="1137"/>
                  </a:cubicBezTo>
                  <a:lnTo>
                    <a:pt x="2072" y="1513"/>
                  </a:lnTo>
                  <a:cubicBezTo>
                    <a:pt x="2400" y="3424"/>
                    <a:pt x="2874" y="6863"/>
                    <a:pt x="3132" y="8076"/>
                  </a:cubicBezTo>
                  <a:lnTo>
                    <a:pt x="3118" y="8083"/>
                  </a:lnTo>
                  <a:cubicBezTo>
                    <a:pt x="2756" y="7002"/>
                    <a:pt x="1410" y="3913"/>
                    <a:pt x="691" y="2267"/>
                  </a:cubicBezTo>
                  <a:lnTo>
                    <a:pt x="1" y="2643"/>
                  </a:lnTo>
                  <a:lnTo>
                    <a:pt x="3132" y="9548"/>
                  </a:lnTo>
                  <a:lnTo>
                    <a:pt x="3858" y="9150"/>
                  </a:lnTo>
                  <a:cubicBezTo>
                    <a:pt x="3565" y="7316"/>
                    <a:pt x="3132" y="4275"/>
                    <a:pt x="2853" y="2894"/>
                  </a:cubicBezTo>
                  <a:lnTo>
                    <a:pt x="2860" y="2880"/>
                  </a:lnTo>
                  <a:cubicBezTo>
                    <a:pt x="3342" y="4045"/>
                    <a:pt x="4618" y="6779"/>
                    <a:pt x="5329" y="8348"/>
                  </a:cubicBezTo>
                  <a:lnTo>
                    <a:pt x="6069" y="7944"/>
                  </a:lnTo>
                  <a:lnTo>
                    <a:pt x="4834" y="0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768775" y="3335925"/>
              <a:ext cx="117725" cy="195075"/>
            </a:xfrm>
            <a:custGeom>
              <a:rect b="b" l="l" r="r" t="t"/>
              <a:pathLst>
                <a:path extrusionOk="0" h="7803" w="4709">
                  <a:moveTo>
                    <a:pt x="1670" y="0"/>
                  </a:moveTo>
                  <a:cubicBezTo>
                    <a:pt x="1454" y="0"/>
                    <a:pt x="1209" y="66"/>
                    <a:pt x="935" y="217"/>
                  </a:cubicBezTo>
                  <a:cubicBezTo>
                    <a:pt x="140" y="656"/>
                    <a:pt x="1" y="1374"/>
                    <a:pt x="301" y="2302"/>
                  </a:cubicBezTo>
                  <a:cubicBezTo>
                    <a:pt x="628" y="3306"/>
                    <a:pt x="1089" y="3648"/>
                    <a:pt x="2142" y="4025"/>
                  </a:cubicBezTo>
                  <a:cubicBezTo>
                    <a:pt x="3090" y="4373"/>
                    <a:pt x="3432" y="4757"/>
                    <a:pt x="3683" y="5524"/>
                  </a:cubicBezTo>
                  <a:cubicBezTo>
                    <a:pt x="3906" y="6215"/>
                    <a:pt x="3864" y="6703"/>
                    <a:pt x="3432" y="6940"/>
                  </a:cubicBezTo>
                  <a:cubicBezTo>
                    <a:pt x="3300" y="7012"/>
                    <a:pt x="3180" y="7048"/>
                    <a:pt x="3070" y="7048"/>
                  </a:cubicBezTo>
                  <a:cubicBezTo>
                    <a:pt x="2755" y="7048"/>
                    <a:pt x="2521" y="6755"/>
                    <a:pt x="2330" y="6187"/>
                  </a:cubicBezTo>
                  <a:lnTo>
                    <a:pt x="2267" y="5991"/>
                  </a:lnTo>
                  <a:lnTo>
                    <a:pt x="1577" y="6368"/>
                  </a:lnTo>
                  <a:lnTo>
                    <a:pt x="1619" y="6508"/>
                  </a:lnTo>
                  <a:cubicBezTo>
                    <a:pt x="1861" y="7299"/>
                    <a:pt x="2274" y="7802"/>
                    <a:pt x="2887" y="7802"/>
                  </a:cubicBezTo>
                  <a:cubicBezTo>
                    <a:pt x="3122" y="7802"/>
                    <a:pt x="3387" y="7728"/>
                    <a:pt x="3683" y="7568"/>
                  </a:cubicBezTo>
                  <a:cubicBezTo>
                    <a:pt x="4618" y="7052"/>
                    <a:pt x="4708" y="6208"/>
                    <a:pt x="4401" y="5217"/>
                  </a:cubicBezTo>
                  <a:cubicBezTo>
                    <a:pt x="4074" y="4150"/>
                    <a:pt x="3544" y="3669"/>
                    <a:pt x="2309" y="3216"/>
                  </a:cubicBezTo>
                  <a:cubicBezTo>
                    <a:pt x="1528" y="2923"/>
                    <a:pt x="1214" y="2623"/>
                    <a:pt x="1005" y="1988"/>
                  </a:cubicBezTo>
                  <a:cubicBezTo>
                    <a:pt x="824" y="1451"/>
                    <a:pt x="831" y="1040"/>
                    <a:pt x="1228" y="823"/>
                  </a:cubicBezTo>
                  <a:cubicBezTo>
                    <a:pt x="1336" y="764"/>
                    <a:pt x="1433" y="737"/>
                    <a:pt x="1522" y="737"/>
                  </a:cubicBezTo>
                  <a:cubicBezTo>
                    <a:pt x="1873" y="737"/>
                    <a:pt x="2091" y="1151"/>
                    <a:pt x="2246" y="1619"/>
                  </a:cubicBezTo>
                  <a:lnTo>
                    <a:pt x="2309" y="1807"/>
                  </a:lnTo>
                  <a:lnTo>
                    <a:pt x="2986" y="1430"/>
                  </a:lnTo>
                  <a:lnTo>
                    <a:pt x="2930" y="1249"/>
                  </a:lnTo>
                  <a:cubicBezTo>
                    <a:pt x="2706" y="572"/>
                    <a:pt x="2307" y="0"/>
                    <a:pt x="1670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95825" y="2736125"/>
              <a:ext cx="1338400" cy="732500"/>
            </a:xfrm>
            <a:custGeom>
              <a:rect b="b" l="l" r="r" t="t"/>
              <a:pathLst>
                <a:path extrusionOk="0" fill="none" h="29300" w="53536">
                  <a:moveTo>
                    <a:pt x="1" y="29300"/>
                  </a:moveTo>
                  <a:lnTo>
                    <a:pt x="53535" y="1"/>
                  </a:lnTo>
                </a:path>
              </a:pathLst>
            </a:custGeom>
            <a:noFill/>
            <a:ln cap="flat" cmpd="sng" w="4350">
              <a:solidFill>
                <a:schemeClr val="accent1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5393850" y="4559750"/>
              <a:ext cx="1338400" cy="732500"/>
            </a:xfrm>
            <a:custGeom>
              <a:rect b="b" l="l" r="r" t="t"/>
              <a:pathLst>
                <a:path extrusionOk="0" fill="none" h="29300" w="53536">
                  <a:moveTo>
                    <a:pt x="1" y="29299"/>
                  </a:moveTo>
                  <a:lnTo>
                    <a:pt x="53535" y="0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544550" y="3275600"/>
              <a:ext cx="849675" cy="464850"/>
            </a:xfrm>
            <a:custGeom>
              <a:rect b="b" l="l" r="r" t="t"/>
              <a:pathLst>
                <a:path extrusionOk="0" fill="none" h="18594" w="33987">
                  <a:moveTo>
                    <a:pt x="1" y="18594"/>
                  </a:moveTo>
                  <a:lnTo>
                    <a:pt x="33987" y="0"/>
                  </a:lnTo>
                </a:path>
              </a:pathLst>
            </a:custGeom>
            <a:noFill/>
            <a:ln cap="flat" cmpd="sng" w="4350">
              <a:solidFill>
                <a:schemeClr val="accent1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5478425" y="2670225"/>
              <a:ext cx="240800" cy="158700"/>
            </a:xfrm>
            <a:custGeom>
              <a:rect b="b" l="l" r="r" t="t"/>
              <a:pathLst>
                <a:path extrusionOk="0" h="6348" w="9632">
                  <a:moveTo>
                    <a:pt x="8788" y="1"/>
                  </a:moveTo>
                  <a:lnTo>
                    <a:pt x="0" y="4813"/>
                  </a:lnTo>
                  <a:lnTo>
                    <a:pt x="844" y="6347"/>
                  </a:lnTo>
                  <a:lnTo>
                    <a:pt x="9632" y="1542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574725" y="3330525"/>
              <a:ext cx="1100575" cy="923600"/>
            </a:xfrm>
            <a:custGeom>
              <a:rect b="b" l="l" r="r" t="t"/>
              <a:pathLst>
                <a:path extrusionOk="0" h="36944" w="44023">
                  <a:moveTo>
                    <a:pt x="33979" y="0"/>
                  </a:moveTo>
                  <a:lnTo>
                    <a:pt x="0" y="18601"/>
                  </a:lnTo>
                  <a:lnTo>
                    <a:pt x="10036" y="36943"/>
                  </a:lnTo>
                  <a:lnTo>
                    <a:pt x="44022" y="18350"/>
                  </a:lnTo>
                  <a:lnTo>
                    <a:pt x="33979" y="0"/>
                  </a:lnTo>
                  <a:close/>
                </a:path>
              </a:pathLst>
            </a:custGeom>
            <a:solidFill>
              <a:srgbClr val="90A3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490100" y="3063050"/>
              <a:ext cx="451425" cy="283350"/>
            </a:xfrm>
            <a:custGeom>
              <a:rect b="b" l="l" r="r" t="t"/>
              <a:pathLst>
                <a:path extrusionOk="0" h="11334" w="18057">
                  <a:moveTo>
                    <a:pt x="16920" y="1"/>
                  </a:moveTo>
                  <a:lnTo>
                    <a:pt x="0" y="9256"/>
                  </a:lnTo>
                  <a:lnTo>
                    <a:pt x="1137" y="11334"/>
                  </a:lnTo>
                  <a:lnTo>
                    <a:pt x="18057" y="2079"/>
                  </a:lnTo>
                  <a:lnTo>
                    <a:pt x="16920" y="1"/>
                  </a:lnTo>
                  <a:close/>
                </a:path>
              </a:pathLst>
            </a:custGeom>
            <a:solidFill>
              <a:srgbClr val="636D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532825" y="3141000"/>
              <a:ext cx="451250" cy="283350"/>
            </a:xfrm>
            <a:custGeom>
              <a:rect b="b" l="l" r="r" t="t"/>
              <a:pathLst>
                <a:path extrusionOk="0" h="11334" w="18050">
                  <a:moveTo>
                    <a:pt x="16913" y="0"/>
                  </a:moveTo>
                  <a:lnTo>
                    <a:pt x="0" y="9255"/>
                  </a:lnTo>
                  <a:lnTo>
                    <a:pt x="1130" y="11333"/>
                  </a:lnTo>
                  <a:lnTo>
                    <a:pt x="18050" y="2079"/>
                  </a:lnTo>
                  <a:lnTo>
                    <a:pt x="16913" y="0"/>
                  </a:lnTo>
                  <a:close/>
                </a:path>
              </a:pathLst>
            </a:custGeom>
            <a:solidFill>
              <a:srgbClr val="636D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5575350" y="3218750"/>
              <a:ext cx="451450" cy="283525"/>
            </a:xfrm>
            <a:custGeom>
              <a:rect b="b" l="l" r="r" t="t"/>
              <a:pathLst>
                <a:path extrusionOk="0" h="11341" w="18058">
                  <a:moveTo>
                    <a:pt x="16920" y="1"/>
                  </a:moveTo>
                  <a:lnTo>
                    <a:pt x="1" y="9263"/>
                  </a:lnTo>
                  <a:lnTo>
                    <a:pt x="1138" y="11341"/>
                  </a:lnTo>
                  <a:lnTo>
                    <a:pt x="18057" y="2079"/>
                  </a:lnTo>
                  <a:lnTo>
                    <a:pt x="16920" y="1"/>
                  </a:lnTo>
                  <a:close/>
                </a:path>
              </a:pathLst>
            </a:custGeom>
            <a:solidFill>
              <a:srgbClr val="636D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5617900" y="3296700"/>
              <a:ext cx="451450" cy="283350"/>
            </a:xfrm>
            <a:custGeom>
              <a:rect b="b" l="l" r="r" t="t"/>
              <a:pathLst>
                <a:path extrusionOk="0" h="11334" w="18058">
                  <a:moveTo>
                    <a:pt x="16920" y="0"/>
                  </a:moveTo>
                  <a:lnTo>
                    <a:pt x="1" y="9255"/>
                  </a:lnTo>
                  <a:lnTo>
                    <a:pt x="1137" y="11334"/>
                  </a:lnTo>
                  <a:lnTo>
                    <a:pt x="18057" y="2072"/>
                  </a:lnTo>
                  <a:lnTo>
                    <a:pt x="16920" y="0"/>
                  </a:lnTo>
                  <a:close/>
                </a:path>
              </a:pathLst>
            </a:custGeom>
            <a:solidFill>
              <a:srgbClr val="636D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5660625" y="3374625"/>
              <a:ext cx="451250" cy="283375"/>
            </a:xfrm>
            <a:custGeom>
              <a:rect b="b" l="l" r="r" t="t"/>
              <a:pathLst>
                <a:path extrusionOk="0" h="11335" w="18050">
                  <a:moveTo>
                    <a:pt x="16913" y="1"/>
                  </a:moveTo>
                  <a:lnTo>
                    <a:pt x="0" y="9256"/>
                  </a:lnTo>
                  <a:lnTo>
                    <a:pt x="1137" y="11334"/>
                  </a:lnTo>
                  <a:lnTo>
                    <a:pt x="18050" y="2079"/>
                  </a:lnTo>
                  <a:lnTo>
                    <a:pt x="16913" y="1"/>
                  </a:lnTo>
                  <a:close/>
                </a:path>
              </a:pathLst>
            </a:custGeom>
            <a:solidFill>
              <a:srgbClr val="636D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5425575" y="3469475"/>
              <a:ext cx="1293075" cy="1454000"/>
            </a:xfrm>
            <a:custGeom>
              <a:rect b="b" l="l" r="r" t="t"/>
              <a:pathLst>
                <a:path extrusionOk="0" h="58160" w="51723">
                  <a:moveTo>
                    <a:pt x="28400" y="1"/>
                  </a:moveTo>
                  <a:lnTo>
                    <a:pt x="1" y="15540"/>
                  </a:lnTo>
                  <a:lnTo>
                    <a:pt x="23330" y="58160"/>
                  </a:lnTo>
                  <a:lnTo>
                    <a:pt x="51722" y="42621"/>
                  </a:lnTo>
                  <a:lnTo>
                    <a:pt x="28400" y="1"/>
                  </a:lnTo>
                  <a:close/>
                </a:path>
              </a:pathLst>
            </a:custGeom>
            <a:solidFill>
              <a:srgbClr val="D474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864325" y="3992550"/>
              <a:ext cx="781150" cy="668000"/>
            </a:xfrm>
            <a:custGeom>
              <a:rect b="b" l="l" r="r" t="t"/>
              <a:pathLst>
                <a:path extrusionOk="0" h="26720" w="31246">
                  <a:moveTo>
                    <a:pt x="23734" y="1"/>
                  </a:moveTo>
                  <a:lnTo>
                    <a:pt x="1" y="12945"/>
                  </a:lnTo>
                  <a:lnTo>
                    <a:pt x="7512" y="26719"/>
                  </a:lnTo>
                  <a:lnTo>
                    <a:pt x="31246" y="13775"/>
                  </a:lnTo>
                  <a:lnTo>
                    <a:pt x="23734" y="1"/>
                  </a:ln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4934775" y="4057250"/>
              <a:ext cx="485075" cy="265575"/>
            </a:xfrm>
            <a:custGeom>
              <a:rect b="b" l="l" r="r" t="t"/>
              <a:pathLst>
                <a:path extrusionOk="0" fill="none" h="10623" w="19403">
                  <a:moveTo>
                    <a:pt x="0" y="10622"/>
                  </a:moveTo>
                  <a:lnTo>
                    <a:pt x="19403" y="0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4967725" y="4117750"/>
              <a:ext cx="485250" cy="265575"/>
            </a:xfrm>
            <a:custGeom>
              <a:rect b="b" l="l" r="r" t="t"/>
              <a:pathLst>
                <a:path extrusionOk="0" fill="none" h="10623" w="19410">
                  <a:moveTo>
                    <a:pt x="0" y="10622"/>
                  </a:moveTo>
                  <a:lnTo>
                    <a:pt x="19410" y="0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5000850" y="4178250"/>
              <a:ext cx="485250" cy="265575"/>
            </a:xfrm>
            <a:custGeom>
              <a:rect b="b" l="l" r="r" t="t"/>
              <a:pathLst>
                <a:path extrusionOk="0" fill="none" h="10623" w="19410">
                  <a:moveTo>
                    <a:pt x="1" y="10622"/>
                  </a:moveTo>
                  <a:lnTo>
                    <a:pt x="19410" y="0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5033975" y="4238575"/>
              <a:ext cx="485100" cy="265575"/>
            </a:xfrm>
            <a:custGeom>
              <a:rect b="b" l="l" r="r" t="t"/>
              <a:pathLst>
                <a:path extrusionOk="0" fill="none" h="10623" w="19404">
                  <a:moveTo>
                    <a:pt x="1" y="10622"/>
                  </a:moveTo>
                  <a:lnTo>
                    <a:pt x="19403" y="0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5066925" y="4299075"/>
              <a:ext cx="485275" cy="265575"/>
            </a:xfrm>
            <a:custGeom>
              <a:rect b="b" l="l" r="r" t="t"/>
              <a:pathLst>
                <a:path extrusionOk="0" fill="none" h="10623" w="19411">
                  <a:moveTo>
                    <a:pt x="1" y="10622"/>
                  </a:moveTo>
                  <a:lnTo>
                    <a:pt x="19410" y="1"/>
                  </a:lnTo>
                </a:path>
              </a:pathLst>
            </a:custGeom>
            <a:noFill/>
            <a:ln cap="flat" cmpd="sng" w="4350">
              <a:solidFill>
                <a:srgbClr val="1D2C52"/>
              </a:solidFill>
              <a:prstDash val="solid"/>
              <a:miter lim="69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5713100" y="2987725"/>
              <a:ext cx="175075" cy="120175"/>
            </a:xfrm>
            <a:custGeom>
              <a:rect b="b" l="l" r="r" t="t"/>
              <a:pathLst>
                <a:path extrusionOk="0" h="4807" w="7003">
                  <a:moveTo>
                    <a:pt x="6243" y="1"/>
                  </a:moveTo>
                  <a:lnTo>
                    <a:pt x="1" y="3411"/>
                  </a:lnTo>
                  <a:lnTo>
                    <a:pt x="761" y="4806"/>
                  </a:lnTo>
                  <a:lnTo>
                    <a:pt x="7003" y="1403"/>
                  </a:lnTo>
                  <a:lnTo>
                    <a:pt x="6243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730525" y="2935600"/>
              <a:ext cx="119825" cy="90000"/>
            </a:xfrm>
            <a:custGeom>
              <a:rect b="b" l="l" r="r" t="t"/>
              <a:pathLst>
                <a:path extrusionOk="0" h="3600" w="4793">
                  <a:moveTo>
                    <a:pt x="4025" y="0"/>
                  </a:moveTo>
                  <a:lnTo>
                    <a:pt x="1" y="2204"/>
                  </a:lnTo>
                  <a:lnTo>
                    <a:pt x="761" y="3599"/>
                  </a:lnTo>
                  <a:lnTo>
                    <a:pt x="4792" y="1395"/>
                  </a:lnTo>
                  <a:lnTo>
                    <a:pt x="4025" y="0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645275" y="3778400"/>
              <a:ext cx="762850" cy="874975"/>
            </a:xfrm>
            <a:custGeom>
              <a:rect b="b" l="l" r="r" t="t"/>
              <a:pathLst>
                <a:path extrusionOk="0" h="34999" w="30514">
                  <a:moveTo>
                    <a:pt x="23840" y="0"/>
                  </a:moveTo>
                  <a:cubicBezTo>
                    <a:pt x="23792" y="0"/>
                    <a:pt x="23742" y="6"/>
                    <a:pt x="23692" y="16"/>
                  </a:cubicBezTo>
                  <a:lnTo>
                    <a:pt x="642" y="4724"/>
                  </a:lnTo>
                  <a:cubicBezTo>
                    <a:pt x="252" y="4801"/>
                    <a:pt x="1" y="5191"/>
                    <a:pt x="84" y="5582"/>
                  </a:cubicBezTo>
                  <a:lnTo>
                    <a:pt x="5971" y="34414"/>
                  </a:lnTo>
                  <a:cubicBezTo>
                    <a:pt x="6038" y="34758"/>
                    <a:pt x="6344" y="34999"/>
                    <a:pt x="6683" y="34999"/>
                  </a:cubicBezTo>
                  <a:cubicBezTo>
                    <a:pt x="6729" y="34999"/>
                    <a:pt x="6775" y="34995"/>
                    <a:pt x="6821" y="34985"/>
                  </a:cubicBezTo>
                  <a:lnTo>
                    <a:pt x="29871" y="30278"/>
                  </a:lnTo>
                  <a:cubicBezTo>
                    <a:pt x="30262" y="30194"/>
                    <a:pt x="30513" y="29810"/>
                    <a:pt x="30429" y="29420"/>
                  </a:cubicBezTo>
                  <a:lnTo>
                    <a:pt x="24543" y="588"/>
                  </a:lnTo>
                  <a:cubicBezTo>
                    <a:pt x="24476" y="241"/>
                    <a:pt x="24175" y="0"/>
                    <a:pt x="23840" y="0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5726350" y="3852900"/>
              <a:ext cx="600700" cy="726225"/>
            </a:xfrm>
            <a:custGeom>
              <a:rect b="b" l="l" r="r" t="t"/>
              <a:pathLst>
                <a:path extrusionOk="0" h="29049" w="24028">
                  <a:moveTo>
                    <a:pt x="18880" y="0"/>
                  </a:moveTo>
                  <a:lnTo>
                    <a:pt x="1" y="3857"/>
                  </a:lnTo>
                  <a:lnTo>
                    <a:pt x="5141" y="29048"/>
                  </a:lnTo>
                  <a:lnTo>
                    <a:pt x="24027" y="25192"/>
                  </a:lnTo>
                  <a:lnTo>
                    <a:pt x="188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5867575" y="4172575"/>
              <a:ext cx="99950" cy="87750"/>
            </a:xfrm>
            <a:custGeom>
              <a:rect b="b" l="l" r="r" t="t"/>
              <a:pathLst>
                <a:path extrusionOk="0" h="3510" w="3998">
                  <a:moveTo>
                    <a:pt x="2037" y="981"/>
                  </a:moveTo>
                  <a:cubicBezTo>
                    <a:pt x="2429" y="981"/>
                    <a:pt x="2774" y="1227"/>
                    <a:pt x="2846" y="1580"/>
                  </a:cubicBezTo>
                  <a:cubicBezTo>
                    <a:pt x="2930" y="1999"/>
                    <a:pt x="2623" y="2417"/>
                    <a:pt x="2156" y="2515"/>
                  </a:cubicBezTo>
                  <a:cubicBezTo>
                    <a:pt x="2093" y="2527"/>
                    <a:pt x="2030" y="2533"/>
                    <a:pt x="1969" y="2533"/>
                  </a:cubicBezTo>
                  <a:cubicBezTo>
                    <a:pt x="1575" y="2533"/>
                    <a:pt x="1230" y="2291"/>
                    <a:pt x="1152" y="1929"/>
                  </a:cubicBezTo>
                  <a:cubicBezTo>
                    <a:pt x="1068" y="1511"/>
                    <a:pt x="1382" y="1092"/>
                    <a:pt x="1842" y="1002"/>
                  </a:cubicBezTo>
                  <a:cubicBezTo>
                    <a:pt x="1908" y="988"/>
                    <a:pt x="1973" y="981"/>
                    <a:pt x="2037" y="981"/>
                  </a:cubicBezTo>
                  <a:close/>
                  <a:moveTo>
                    <a:pt x="2032" y="0"/>
                  </a:moveTo>
                  <a:cubicBezTo>
                    <a:pt x="1905" y="0"/>
                    <a:pt x="1776" y="13"/>
                    <a:pt x="1647" y="39"/>
                  </a:cubicBezTo>
                  <a:cubicBezTo>
                    <a:pt x="656" y="248"/>
                    <a:pt x="1" y="1176"/>
                    <a:pt x="196" y="2124"/>
                  </a:cubicBezTo>
                  <a:cubicBezTo>
                    <a:pt x="366" y="2944"/>
                    <a:pt x="1117" y="3509"/>
                    <a:pt x="1966" y="3509"/>
                  </a:cubicBezTo>
                  <a:cubicBezTo>
                    <a:pt x="2092" y="3509"/>
                    <a:pt x="2222" y="3497"/>
                    <a:pt x="2351" y="3470"/>
                  </a:cubicBezTo>
                  <a:cubicBezTo>
                    <a:pt x="3341" y="3268"/>
                    <a:pt x="3997" y="2334"/>
                    <a:pt x="3802" y="1385"/>
                  </a:cubicBezTo>
                  <a:cubicBezTo>
                    <a:pt x="3632" y="566"/>
                    <a:pt x="2881" y="0"/>
                    <a:pt x="2032" y="0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5966800" y="4152350"/>
              <a:ext cx="99925" cy="87750"/>
            </a:xfrm>
            <a:custGeom>
              <a:rect b="b" l="l" r="r" t="t"/>
              <a:pathLst>
                <a:path extrusionOk="0" h="3510" w="3997">
                  <a:moveTo>
                    <a:pt x="2042" y="981"/>
                  </a:moveTo>
                  <a:cubicBezTo>
                    <a:pt x="2436" y="981"/>
                    <a:pt x="2774" y="1222"/>
                    <a:pt x="2846" y="1580"/>
                  </a:cubicBezTo>
                  <a:cubicBezTo>
                    <a:pt x="2929" y="1999"/>
                    <a:pt x="2622" y="2417"/>
                    <a:pt x="2155" y="2508"/>
                  </a:cubicBezTo>
                  <a:cubicBezTo>
                    <a:pt x="2090" y="2522"/>
                    <a:pt x="2024" y="2528"/>
                    <a:pt x="1960" y="2528"/>
                  </a:cubicBezTo>
                  <a:cubicBezTo>
                    <a:pt x="1570" y="2528"/>
                    <a:pt x="1229" y="2283"/>
                    <a:pt x="1151" y="1929"/>
                  </a:cubicBezTo>
                  <a:cubicBezTo>
                    <a:pt x="1067" y="1511"/>
                    <a:pt x="1381" y="1092"/>
                    <a:pt x="1841" y="1002"/>
                  </a:cubicBezTo>
                  <a:cubicBezTo>
                    <a:pt x="1909" y="988"/>
                    <a:pt x="1976" y="981"/>
                    <a:pt x="2042" y="981"/>
                  </a:cubicBezTo>
                  <a:close/>
                  <a:moveTo>
                    <a:pt x="2032" y="0"/>
                  </a:moveTo>
                  <a:cubicBezTo>
                    <a:pt x="1905" y="0"/>
                    <a:pt x="1776" y="13"/>
                    <a:pt x="1646" y="39"/>
                  </a:cubicBezTo>
                  <a:cubicBezTo>
                    <a:pt x="656" y="241"/>
                    <a:pt x="0" y="1176"/>
                    <a:pt x="195" y="2124"/>
                  </a:cubicBezTo>
                  <a:cubicBezTo>
                    <a:pt x="365" y="2944"/>
                    <a:pt x="1116" y="3509"/>
                    <a:pt x="1965" y="3509"/>
                  </a:cubicBezTo>
                  <a:cubicBezTo>
                    <a:pt x="2092" y="3509"/>
                    <a:pt x="2221" y="3497"/>
                    <a:pt x="2350" y="3470"/>
                  </a:cubicBezTo>
                  <a:cubicBezTo>
                    <a:pt x="3341" y="3268"/>
                    <a:pt x="3996" y="2334"/>
                    <a:pt x="3801" y="1385"/>
                  </a:cubicBezTo>
                  <a:cubicBezTo>
                    <a:pt x="3631" y="566"/>
                    <a:pt x="2881" y="0"/>
                    <a:pt x="2032" y="0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066350" y="4132100"/>
              <a:ext cx="99750" cy="87600"/>
            </a:xfrm>
            <a:custGeom>
              <a:rect b="b" l="l" r="r" t="t"/>
              <a:pathLst>
                <a:path extrusionOk="0" h="3504" w="3990">
                  <a:moveTo>
                    <a:pt x="2022" y="977"/>
                  </a:moveTo>
                  <a:cubicBezTo>
                    <a:pt x="2418" y="977"/>
                    <a:pt x="2767" y="1219"/>
                    <a:pt x="2839" y="1581"/>
                  </a:cubicBezTo>
                  <a:cubicBezTo>
                    <a:pt x="2923" y="2000"/>
                    <a:pt x="2616" y="2411"/>
                    <a:pt x="2149" y="2509"/>
                  </a:cubicBezTo>
                  <a:cubicBezTo>
                    <a:pt x="2083" y="2523"/>
                    <a:pt x="2018" y="2529"/>
                    <a:pt x="1954" y="2529"/>
                  </a:cubicBezTo>
                  <a:cubicBezTo>
                    <a:pt x="1563" y="2529"/>
                    <a:pt x="1223" y="2283"/>
                    <a:pt x="1151" y="1923"/>
                  </a:cubicBezTo>
                  <a:cubicBezTo>
                    <a:pt x="1061" y="1512"/>
                    <a:pt x="1374" y="1093"/>
                    <a:pt x="1842" y="996"/>
                  </a:cubicBezTo>
                  <a:lnTo>
                    <a:pt x="1835" y="996"/>
                  </a:lnTo>
                  <a:cubicBezTo>
                    <a:pt x="1898" y="983"/>
                    <a:pt x="1961" y="977"/>
                    <a:pt x="2022" y="977"/>
                  </a:cubicBezTo>
                  <a:close/>
                  <a:moveTo>
                    <a:pt x="2033" y="1"/>
                  </a:moveTo>
                  <a:cubicBezTo>
                    <a:pt x="1905" y="1"/>
                    <a:pt x="1776" y="14"/>
                    <a:pt x="1646" y="40"/>
                  </a:cubicBezTo>
                  <a:cubicBezTo>
                    <a:pt x="649" y="242"/>
                    <a:pt x="0" y="1177"/>
                    <a:pt x="189" y="2118"/>
                  </a:cubicBezTo>
                  <a:cubicBezTo>
                    <a:pt x="358" y="2943"/>
                    <a:pt x="1108" y="3504"/>
                    <a:pt x="1956" y="3504"/>
                  </a:cubicBezTo>
                  <a:cubicBezTo>
                    <a:pt x="2083" y="3504"/>
                    <a:pt x="2213" y="3491"/>
                    <a:pt x="2344" y="3464"/>
                  </a:cubicBezTo>
                  <a:cubicBezTo>
                    <a:pt x="3334" y="3262"/>
                    <a:pt x="3990" y="2328"/>
                    <a:pt x="3794" y="1386"/>
                  </a:cubicBezTo>
                  <a:cubicBezTo>
                    <a:pt x="3631" y="562"/>
                    <a:pt x="2877" y="1"/>
                    <a:pt x="2033" y="1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6040200" y="4258000"/>
              <a:ext cx="99925" cy="87775"/>
            </a:xfrm>
            <a:custGeom>
              <a:rect b="b" l="l" r="r" t="t"/>
              <a:pathLst>
                <a:path extrusionOk="0" h="3511" w="3997">
                  <a:moveTo>
                    <a:pt x="2029" y="984"/>
                  </a:moveTo>
                  <a:cubicBezTo>
                    <a:pt x="2423" y="984"/>
                    <a:pt x="2767" y="1225"/>
                    <a:pt x="2846" y="1581"/>
                  </a:cubicBezTo>
                  <a:cubicBezTo>
                    <a:pt x="2930" y="1999"/>
                    <a:pt x="2623" y="2418"/>
                    <a:pt x="2155" y="2515"/>
                  </a:cubicBezTo>
                  <a:cubicBezTo>
                    <a:pt x="2092" y="2528"/>
                    <a:pt x="2030" y="2533"/>
                    <a:pt x="1968" y="2533"/>
                  </a:cubicBezTo>
                  <a:cubicBezTo>
                    <a:pt x="1573" y="2533"/>
                    <a:pt x="1223" y="2292"/>
                    <a:pt x="1151" y="1930"/>
                  </a:cubicBezTo>
                  <a:cubicBezTo>
                    <a:pt x="1067" y="1511"/>
                    <a:pt x="1374" y="1093"/>
                    <a:pt x="1842" y="1002"/>
                  </a:cubicBezTo>
                  <a:cubicBezTo>
                    <a:pt x="1905" y="990"/>
                    <a:pt x="1967" y="984"/>
                    <a:pt x="2029" y="984"/>
                  </a:cubicBezTo>
                  <a:close/>
                  <a:moveTo>
                    <a:pt x="2032" y="1"/>
                  </a:moveTo>
                  <a:cubicBezTo>
                    <a:pt x="1905" y="1"/>
                    <a:pt x="1776" y="13"/>
                    <a:pt x="1646" y="39"/>
                  </a:cubicBezTo>
                  <a:cubicBezTo>
                    <a:pt x="656" y="249"/>
                    <a:pt x="0" y="1183"/>
                    <a:pt x="196" y="2125"/>
                  </a:cubicBezTo>
                  <a:cubicBezTo>
                    <a:pt x="359" y="2949"/>
                    <a:pt x="1113" y="3510"/>
                    <a:pt x="1962" y="3510"/>
                  </a:cubicBezTo>
                  <a:cubicBezTo>
                    <a:pt x="2090" y="3510"/>
                    <a:pt x="2220" y="3497"/>
                    <a:pt x="2351" y="3471"/>
                  </a:cubicBezTo>
                  <a:cubicBezTo>
                    <a:pt x="3341" y="3269"/>
                    <a:pt x="3997" y="2334"/>
                    <a:pt x="3801" y="1386"/>
                  </a:cubicBezTo>
                  <a:cubicBezTo>
                    <a:pt x="3631" y="566"/>
                    <a:pt x="2881" y="1"/>
                    <a:pt x="2032" y="1"/>
                  </a:cubicBezTo>
                  <a:close/>
                </a:path>
              </a:pathLst>
            </a:custGeom>
            <a:solidFill>
              <a:srgbClr val="2835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5942250" y="4028050"/>
              <a:ext cx="106275" cy="97625"/>
            </a:xfrm>
            <a:custGeom>
              <a:rect b="b" l="l" r="r" t="t"/>
              <a:pathLst>
                <a:path extrusionOk="0" h="3905" w="4251">
                  <a:moveTo>
                    <a:pt x="3154" y="1"/>
                  </a:moveTo>
                  <a:cubicBezTo>
                    <a:pt x="3042" y="1"/>
                    <a:pt x="2930" y="54"/>
                    <a:pt x="2851" y="185"/>
                  </a:cubicBezTo>
                  <a:lnTo>
                    <a:pt x="2021" y="1440"/>
                  </a:lnTo>
                  <a:lnTo>
                    <a:pt x="766" y="610"/>
                  </a:lnTo>
                  <a:cubicBezTo>
                    <a:pt x="692" y="556"/>
                    <a:pt x="617" y="533"/>
                    <a:pt x="547" y="533"/>
                  </a:cubicBezTo>
                  <a:cubicBezTo>
                    <a:pt x="227" y="533"/>
                    <a:pt x="1" y="1014"/>
                    <a:pt x="361" y="1231"/>
                  </a:cubicBezTo>
                  <a:lnTo>
                    <a:pt x="1617" y="2061"/>
                  </a:lnTo>
                  <a:lnTo>
                    <a:pt x="787" y="3309"/>
                  </a:lnTo>
                  <a:cubicBezTo>
                    <a:pt x="576" y="3604"/>
                    <a:pt x="834" y="3905"/>
                    <a:pt x="1098" y="3905"/>
                  </a:cubicBezTo>
                  <a:cubicBezTo>
                    <a:pt x="1210" y="3905"/>
                    <a:pt x="1322" y="3851"/>
                    <a:pt x="1401" y="3721"/>
                  </a:cubicBezTo>
                  <a:lnTo>
                    <a:pt x="2231" y="2465"/>
                  </a:lnTo>
                  <a:lnTo>
                    <a:pt x="3486" y="3295"/>
                  </a:lnTo>
                  <a:cubicBezTo>
                    <a:pt x="3561" y="3349"/>
                    <a:pt x="3637" y="3372"/>
                    <a:pt x="3707" y="3372"/>
                  </a:cubicBezTo>
                  <a:cubicBezTo>
                    <a:pt x="4029" y="3372"/>
                    <a:pt x="4251" y="2892"/>
                    <a:pt x="3890" y="2675"/>
                  </a:cubicBezTo>
                  <a:lnTo>
                    <a:pt x="2635" y="1852"/>
                  </a:lnTo>
                  <a:lnTo>
                    <a:pt x="3465" y="596"/>
                  </a:lnTo>
                  <a:cubicBezTo>
                    <a:pt x="3676" y="302"/>
                    <a:pt x="3418" y="1"/>
                    <a:pt x="315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041650" y="4007825"/>
              <a:ext cx="104225" cy="97075"/>
            </a:xfrm>
            <a:custGeom>
              <a:rect b="b" l="l" r="r" t="t"/>
              <a:pathLst>
                <a:path extrusionOk="0" h="3883" w="4169">
                  <a:moveTo>
                    <a:pt x="3154" y="1"/>
                  </a:moveTo>
                  <a:cubicBezTo>
                    <a:pt x="3042" y="1"/>
                    <a:pt x="2929" y="54"/>
                    <a:pt x="2851" y="185"/>
                  </a:cubicBezTo>
                  <a:lnTo>
                    <a:pt x="2021" y="1440"/>
                  </a:lnTo>
                  <a:lnTo>
                    <a:pt x="765" y="610"/>
                  </a:lnTo>
                  <a:cubicBezTo>
                    <a:pt x="691" y="556"/>
                    <a:pt x="616" y="533"/>
                    <a:pt x="545" y="533"/>
                  </a:cubicBezTo>
                  <a:cubicBezTo>
                    <a:pt x="226" y="533"/>
                    <a:pt x="1" y="1007"/>
                    <a:pt x="361" y="1224"/>
                  </a:cubicBezTo>
                  <a:lnTo>
                    <a:pt x="1616" y="2054"/>
                  </a:lnTo>
                  <a:lnTo>
                    <a:pt x="786" y="3309"/>
                  </a:lnTo>
                  <a:cubicBezTo>
                    <a:pt x="675" y="3477"/>
                    <a:pt x="716" y="3707"/>
                    <a:pt x="891" y="3818"/>
                  </a:cubicBezTo>
                  <a:cubicBezTo>
                    <a:pt x="953" y="3860"/>
                    <a:pt x="1023" y="3882"/>
                    <a:pt x="1095" y="3882"/>
                  </a:cubicBezTo>
                  <a:cubicBezTo>
                    <a:pt x="1120" y="3882"/>
                    <a:pt x="1145" y="3880"/>
                    <a:pt x="1170" y="3874"/>
                  </a:cubicBezTo>
                  <a:cubicBezTo>
                    <a:pt x="1267" y="3853"/>
                    <a:pt x="1351" y="3798"/>
                    <a:pt x="1400" y="3714"/>
                  </a:cubicBezTo>
                  <a:lnTo>
                    <a:pt x="2230" y="2458"/>
                  </a:lnTo>
                  <a:lnTo>
                    <a:pt x="3485" y="3288"/>
                  </a:lnTo>
                  <a:cubicBezTo>
                    <a:pt x="3548" y="3330"/>
                    <a:pt x="3618" y="3352"/>
                    <a:pt x="3690" y="3352"/>
                  </a:cubicBezTo>
                  <a:cubicBezTo>
                    <a:pt x="3714" y="3352"/>
                    <a:pt x="3739" y="3350"/>
                    <a:pt x="3764" y="3344"/>
                  </a:cubicBezTo>
                  <a:cubicBezTo>
                    <a:pt x="4085" y="3281"/>
                    <a:pt x="4169" y="2856"/>
                    <a:pt x="3890" y="2675"/>
                  </a:cubicBezTo>
                  <a:lnTo>
                    <a:pt x="2641" y="1845"/>
                  </a:lnTo>
                  <a:lnTo>
                    <a:pt x="3464" y="589"/>
                  </a:lnTo>
                  <a:cubicBezTo>
                    <a:pt x="3675" y="300"/>
                    <a:pt x="3417" y="1"/>
                    <a:pt x="315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5918975" y="4290925"/>
              <a:ext cx="159325" cy="109375"/>
            </a:xfrm>
            <a:custGeom>
              <a:rect b="b" l="l" r="r" t="t"/>
              <a:pathLst>
                <a:path extrusionOk="0" h="4375" w="6373">
                  <a:moveTo>
                    <a:pt x="1240" y="1"/>
                  </a:moveTo>
                  <a:cubicBezTo>
                    <a:pt x="1237" y="1"/>
                    <a:pt x="1233" y="2"/>
                    <a:pt x="1230" y="6"/>
                  </a:cubicBezTo>
                  <a:lnTo>
                    <a:pt x="1160" y="6"/>
                  </a:lnTo>
                  <a:lnTo>
                    <a:pt x="1146" y="13"/>
                  </a:lnTo>
                  <a:lnTo>
                    <a:pt x="1125" y="20"/>
                  </a:lnTo>
                  <a:lnTo>
                    <a:pt x="1111" y="34"/>
                  </a:lnTo>
                  <a:cubicBezTo>
                    <a:pt x="1104" y="34"/>
                    <a:pt x="1097" y="41"/>
                    <a:pt x="1097" y="41"/>
                  </a:cubicBezTo>
                  <a:lnTo>
                    <a:pt x="1083" y="55"/>
                  </a:lnTo>
                  <a:cubicBezTo>
                    <a:pt x="1076" y="62"/>
                    <a:pt x="1076" y="62"/>
                    <a:pt x="1076" y="62"/>
                  </a:cubicBezTo>
                  <a:cubicBezTo>
                    <a:pt x="1076" y="62"/>
                    <a:pt x="1076" y="69"/>
                    <a:pt x="1069" y="69"/>
                  </a:cubicBezTo>
                  <a:lnTo>
                    <a:pt x="1055" y="89"/>
                  </a:lnTo>
                  <a:lnTo>
                    <a:pt x="1048" y="103"/>
                  </a:lnTo>
                  <a:cubicBezTo>
                    <a:pt x="1048" y="110"/>
                    <a:pt x="1041" y="110"/>
                    <a:pt x="1041" y="117"/>
                  </a:cubicBezTo>
                  <a:cubicBezTo>
                    <a:pt x="1034" y="124"/>
                    <a:pt x="1034" y="131"/>
                    <a:pt x="1034" y="138"/>
                  </a:cubicBezTo>
                  <a:lnTo>
                    <a:pt x="1034" y="145"/>
                  </a:lnTo>
                  <a:cubicBezTo>
                    <a:pt x="1034" y="152"/>
                    <a:pt x="714" y="1512"/>
                    <a:pt x="156" y="1966"/>
                  </a:cubicBezTo>
                  <a:cubicBezTo>
                    <a:pt x="1" y="2093"/>
                    <a:pt x="118" y="2308"/>
                    <a:pt x="274" y="2308"/>
                  </a:cubicBezTo>
                  <a:cubicBezTo>
                    <a:pt x="315" y="2308"/>
                    <a:pt x="358" y="2293"/>
                    <a:pt x="400" y="2258"/>
                  </a:cubicBezTo>
                  <a:cubicBezTo>
                    <a:pt x="797" y="1938"/>
                    <a:pt x="1083" y="1282"/>
                    <a:pt x="1244" y="801"/>
                  </a:cubicBezTo>
                  <a:cubicBezTo>
                    <a:pt x="1620" y="1694"/>
                    <a:pt x="2576" y="3618"/>
                    <a:pt x="4047" y="4204"/>
                  </a:cubicBezTo>
                  <a:cubicBezTo>
                    <a:pt x="4338" y="4318"/>
                    <a:pt x="4631" y="4374"/>
                    <a:pt x="4926" y="4374"/>
                  </a:cubicBezTo>
                  <a:cubicBezTo>
                    <a:pt x="5340" y="4374"/>
                    <a:pt x="5758" y="4264"/>
                    <a:pt x="6181" y="4044"/>
                  </a:cubicBezTo>
                  <a:cubicBezTo>
                    <a:pt x="6372" y="3942"/>
                    <a:pt x="6272" y="3678"/>
                    <a:pt x="6095" y="3678"/>
                  </a:cubicBezTo>
                  <a:cubicBezTo>
                    <a:pt x="6065" y="3678"/>
                    <a:pt x="6033" y="3685"/>
                    <a:pt x="6000" y="3702"/>
                  </a:cubicBezTo>
                  <a:lnTo>
                    <a:pt x="6000" y="3695"/>
                  </a:lnTo>
                  <a:cubicBezTo>
                    <a:pt x="5639" y="3886"/>
                    <a:pt x="5283" y="3980"/>
                    <a:pt x="4933" y="3980"/>
                  </a:cubicBezTo>
                  <a:cubicBezTo>
                    <a:pt x="4681" y="3980"/>
                    <a:pt x="4432" y="3931"/>
                    <a:pt x="4187" y="3835"/>
                  </a:cubicBezTo>
                  <a:cubicBezTo>
                    <a:pt x="2883" y="3312"/>
                    <a:pt x="1983" y="1547"/>
                    <a:pt x="1613" y="689"/>
                  </a:cubicBezTo>
                  <a:lnTo>
                    <a:pt x="1613" y="689"/>
                  </a:lnTo>
                  <a:cubicBezTo>
                    <a:pt x="1971" y="891"/>
                    <a:pt x="2479" y="1104"/>
                    <a:pt x="3049" y="1104"/>
                  </a:cubicBezTo>
                  <a:cubicBezTo>
                    <a:pt x="3091" y="1104"/>
                    <a:pt x="3133" y="1103"/>
                    <a:pt x="3175" y="1101"/>
                  </a:cubicBezTo>
                  <a:cubicBezTo>
                    <a:pt x="3203" y="1101"/>
                    <a:pt x="3231" y="1094"/>
                    <a:pt x="3252" y="1080"/>
                  </a:cubicBezTo>
                  <a:cubicBezTo>
                    <a:pt x="3429" y="985"/>
                    <a:pt x="3360" y="717"/>
                    <a:pt x="3169" y="717"/>
                  </a:cubicBezTo>
                  <a:cubicBezTo>
                    <a:pt x="3164" y="717"/>
                    <a:pt x="3159" y="717"/>
                    <a:pt x="3155" y="717"/>
                  </a:cubicBezTo>
                  <a:cubicBezTo>
                    <a:pt x="3123" y="719"/>
                    <a:pt x="3091" y="720"/>
                    <a:pt x="3060" y="720"/>
                  </a:cubicBezTo>
                  <a:cubicBezTo>
                    <a:pt x="2138" y="720"/>
                    <a:pt x="1355" y="47"/>
                    <a:pt x="1348" y="41"/>
                  </a:cubicBezTo>
                  <a:lnTo>
                    <a:pt x="1341" y="41"/>
                  </a:lnTo>
                  <a:lnTo>
                    <a:pt x="1320" y="27"/>
                  </a:lnTo>
                  <a:lnTo>
                    <a:pt x="1306" y="13"/>
                  </a:lnTo>
                  <a:lnTo>
                    <a:pt x="1285" y="13"/>
                  </a:lnTo>
                  <a:lnTo>
                    <a:pt x="1272" y="6"/>
                  </a:lnTo>
                  <a:lnTo>
                    <a:pt x="1251" y="6"/>
                  </a:lnTo>
                  <a:cubicBezTo>
                    <a:pt x="1247" y="2"/>
                    <a:pt x="1244" y="1"/>
                    <a:pt x="1240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5912100" y="4285825"/>
              <a:ext cx="170325" cy="119075"/>
            </a:xfrm>
            <a:custGeom>
              <a:rect b="b" l="l" r="r" t="t"/>
              <a:pathLst>
                <a:path extrusionOk="0" h="4763" w="6813">
                  <a:moveTo>
                    <a:pt x="1498" y="391"/>
                  </a:moveTo>
                  <a:cubicBezTo>
                    <a:pt x="1602" y="475"/>
                    <a:pt x="1707" y="551"/>
                    <a:pt x="1825" y="628"/>
                  </a:cubicBezTo>
                  <a:lnTo>
                    <a:pt x="1486" y="434"/>
                  </a:lnTo>
                  <a:lnTo>
                    <a:pt x="1486" y="434"/>
                  </a:lnTo>
                  <a:cubicBezTo>
                    <a:pt x="1491" y="416"/>
                    <a:pt x="1491" y="404"/>
                    <a:pt x="1498" y="391"/>
                  </a:cubicBezTo>
                  <a:close/>
                  <a:moveTo>
                    <a:pt x="1484" y="433"/>
                  </a:moveTo>
                  <a:lnTo>
                    <a:pt x="1484" y="440"/>
                  </a:lnTo>
                  <a:cubicBezTo>
                    <a:pt x="1484" y="438"/>
                    <a:pt x="1485" y="437"/>
                    <a:pt x="1485" y="435"/>
                  </a:cubicBezTo>
                  <a:lnTo>
                    <a:pt x="1485" y="435"/>
                  </a:lnTo>
                  <a:lnTo>
                    <a:pt x="1498" y="454"/>
                  </a:lnTo>
                  <a:lnTo>
                    <a:pt x="1421" y="670"/>
                  </a:lnTo>
                  <a:cubicBezTo>
                    <a:pt x="1456" y="565"/>
                    <a:pt x="1477" y="482"/>
                    <a:pt x="1484" y="433"/>
                  </a:cubicBezTo>
                  <a:close/>
                  <a:moveTo>
                    <a:pt x="1456" y="1"/>
                  </a:moveTo>
                  <a:lnTo>
                    <a:pt x="1414" y="7"/>
                  </a:lnTo>
                  <a:lnTo>
                    <a:pt x="1379" y="14"/>
                  </a:lnTo>
                  <a:lnTo>
                    <a:pt x="1351" y="28"/>
                  </a:lnTo>
                  <a:cubicBezTo>
                    <a:pt x="1337" y="35"/>
                    <a:pt x="1323" y="42"/>
                    <a:pt x="1309" y="49"/>
                  </a:cubicBezTo>
                  <a:lnTo>
                    <a:pt x="1281" y="63"/>
                  </a:lnTo>
                  <a:lnTo>
                    <a:pt x="1247" y="91"/>
                  </a:lnTo>
                  <a:cubicBezTo>
                    <a:pt x="1240" y="98"/>
                    <a:pt x="1226" y="105"/>
                    <a:pt x="1226" y="105"/>
                  </a:cubicBezTo>
                  <a:lnTo>
                    <a:pt x="1191" y="154"/>
                  </a:lnTo>
                  <a:cubicBezTo>
                    <a:pt x="1184" y="161"/>
                    <a:pt x="1177" y="168"/>
                    <a:pt x="1170" y="175"/>
                  </a:cubicBezTo>
                  <a:cubicBezTo>
                    <a:pt x="1163" y="189"/>
                    <a:pt x="1156" y="196"/>
                    <a:pt x="1149" y="210"/>
                  </a:cubicBezTo>
                  <a:lnTo>
                    <a:pt x="1135" y="245"/>
                  </a:lnTo>
                  <a:cubicBezTo>
                    <a:pt x="1135" y="259"/>
                    <a:pt x="1128" y="266"/>
                    <a:pt x="1128" y="266"/>
                  </a:cubicBezTo>
                  <a:lnTo>
                    <a:pt x="1121" y="300"/>
                  </a:lnTo>
                  <a:cubicBezTo>
                    <a:pt x="1009" y="747"/>
                    <a:pt x="703" y="1688"/>
                    <a:pt x="312" y="2009"/>
                  </a:cubicBezTo>
                  <a:cubicBezTo>
                    <a:pt x="0" y="2256"/>
                    <a:pt x="219" y="2701"/>
                    <a:pt x="546" y="2701"/>
                  </a:cubicBezTo>
                  <a:cubicBezTo>
                    <a:pt x="607" y="2701"/>
                    <a:pt x="672" y="2686"/>
                    <a:pt x="737" y="2651"/>
                  </a:cubicBezTo>
                  <a:cubicBezTo>
                    <a:pt x="758" y="2637"/>
                    <a:pt x="779" y="2623"/>
                    <a:pt x="800" y="2609"/>
                  </a:cubicBezTo>
                  <a:cubicBezTo>
                    <a:pt x="1114" y="2351"/>
                    <a:pt x="1358" y="1918"/>
                    <a:pt x="1533" y="1507"/>
                  </a:cubicBezTo>
                  <a:cubicBezTo>
                    <a:pt x="2035" y="2574"/>
                    <a:pt x="2941" y="4053"/>
                    <a:pt x="4253" y="4576"/>
                  </a:cubicBezTo>
                  <a:cubicBezTo>
                    <a:pt x="4558" y="4699"/>
                    <a:pt x="4881" y="4762"/>
                    <a:pt x="5207" y="4762"/>
                  </a:cubicBezTo>
                  <a:cubicBezTo>
                    <a:pt x="5379" y="4762"/>
                    <a:pt x="5553" y="4744"/>
                    <a:pt x="5724" y="4708"/>
                  </a:cubicBezTo>
                  <a:cubicBezTo>
                    <a:pt x="6010" y="4652"/>
                    <a:pt x="6289" y="4548"/>
                    <a:pt x="6547" y="4408"/>
                  </a:cubicBezTo>
                  <a:cubicBezTo>
                    <a:pt x="6735" y="4311"/>
                    <a:pt x="6812" y="4074"/>
                    <a:pt x="6707" y="3885"/>
                  </a:cubicBezTo>
                  <a:cubicBezTo>
                    <a:pt x="6639" y="3752"/>
                    <a:pt x="6500" y="3678"/>
                    <a:pt x="6358" y="3678"/>
                  </a:cubicBezTo>
                  <a:cubicBezTo>
                    <a:pt x="6299" y="3678"/>
                    <a:pt x="6240" y="3691"/>
                    <a:pt x="6184" y="3718"/>
                  </a:cubicBezTo>
                  <a:cubicBezTo>
                    <a:pt x="5850" y="3895"/>
                    <a:pt x="5518" y="3985"/>
                    <a:pt x="5194" y="3985"/>
                  </a:cubicBezTo>
                  <a:cubicBezTo>
                    <a:pt x="4971" y="3985"/>
                    <a:pt x="4752" y="3943"/>
                    <a:pt x="4538" y="3857"/>
                  </a:cubicBezTo>
                  <a:cubicBezTo>
                    <a:pt x="3506" y="3446"/>
                    <a:pt x="2718" y="2156"/>
                    <a:pt x="2293" y="1298"/>
                  </a:cubicBezTo>
                  <a:lnTo>
                    <a:pt x="2293" y="1298"/>
                  </a:lnTo>
                  <a:cubicBezTo>
                    <a:pt x="2626" y="1427"/>
                    <a:pt x="2975" y="1497"/>
                    <a:pt x="3326" y="1497"/>
                  </a:cubicBezTo>
                  <a:cubicBezTo>
                    <a:pt x="3372" y="1497"/>
                    <a:pt x="3418" y="1495"/>
                    <a:pt x="3464" y="1493"/>
                  </a:cubicBezTo>
                  <a:cubicBezTo>
                    <a:pt x="3674" y="1486"/>
                    <a:pt x="3841" y="1298"/>
                    <a:pt x="3827" y="1089"/>
                  </a:cubicBezTo>
                  <a:cubicBezTo>
                    <a:pt x="3820" y="877"/>
                    <a:pt x="3646" y="719"/>
                    <a:pt x="3436" y="719"/>
                  </a:cubicBezTo>
                  <a:cubicBezTo>
                    <a:pt x="3432" y="719"/>
                    <a:pt x="3427" y="719"/>
                    <a:pt x="3423" y="719"/>
                  </a:cubicBezTo>
                  <a:cubicBezTo>
                    <a:pt x="3392" y="721"/>
                    <a:pt x="3361" y="721"/>
                    <a:pt x="3330" y="721"/>
                  </a:cubicBezTo>
                  <a:cubicBezTo>
                    <a:pt x="2489" y="721"/>
                    <a:pt x="1755" y="98"/>
                    <a:pt x="1742" y="84"/>
                  </a:cubicBezTo>
                  <a:cubicBezTo>
                    <a:pt x="1728" y="70"/>
                    <a:pt x="1721" y="63"/>
                    <a:pt x="1707" y="56"/>
                  </a:cubicBezTo>
                  <a:cubicBezTo>
                    <a:pt x="1700" y="49"/>
                    <a:pt x="1686" y="42"/>
                    <a:pt x="1672" y="42"/>
                  </a:cubicBezTo>
                  <a:lnTo>
                    <a:pt x="1644" y="21"/>
                  </a:lnTo>
                  <a:lnTo>
                    <a:pt x="1616" y="14"/>
                  </a:lnTo>
                  <a:lnTo>
                    <a:pt x="1553" y="1"/>
                  </a:ln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5828525" y="3868775"/>
              <a:ext cx="278125" cy="114875"/>
            </a:xfrm>
            <a:custGeom>
              <a:rect b="b" l="l" r="r" t="t"/>
              <a:pathLst>
                <a:path extrusionOk="0" h="4595" w="11125">
                  <a:moveTo>
                    <a:pt x="9798" y="584"/>
                  </a:moveTo>
                  <a:cubicBezTo>
                    <a:pt x="10030" y="584"/>
                    <a:pt x="10225" y="698"/>
                    <a:pt x="10260" y="865"/>
                  </a:cubicBezTo>
                  <a:lnTo>
                    <a:pt x="10441" y="1764"/>
                  </a:lnTo>
                  <a:cubicBezTo>
                    <a:pt x="10483" y="1974"/>
                    <a:pt x="10274" y="2197"/>
                    <a:pt x="9981" y="2253"/>
                  </a:cubicBezTo>
                  <a:lnTo>
                    <a:pt x="4987" y="3278"/>
                  </a:lnTo>
                  <a:lnTo>
                    <a:pt x="1479" y="3989"/>
                  </a:lnTo>
                  <a:cubicBezTo>
                    <a:pt x="1428" y="4000"/>
                    <a:pt x="1376" y="4006"/>
                    <a:pt x="1327" y="4006"/>
                  </a:cubicBezTo>
                  <a:cubicBezTo>
                    <a:pt x="1095" y="4006"/>
                    <a:pt x="900" y="3891"/>
                    <a:pt x="865" y="3724"/>
                  </a:cubicBezTo>
                  <a:lnTo>
                    <a:pt x="677" y="2825"/>
                  </a:lnTo>
                  <a:cubicBezTo>
                    <a:pt x="635" y="2615"/>
                    <a:pt x="851" y="2392"/>
                    <a:pt x="1144" y="2336"/>
                  </a:cubicBezTo>
                  <a:lnTo>
                    <a:pt x="9646" y="600"/>
                  </a:lnTo>
                  <a:cubicBezTo>
                    <a:pt x="9697" y="589"/>
                    <a:pt x="9749" y="584"/>
                    <a:pt x="9798" y="584"/>
                  </a:cubicBezTo>
                  <a:close/>
                  <a:moveTo>
                    <a:pt x="9794" y="1"/>
                  </a:moveTo>
                  <a:cubicBezTo>
                    <a:pt x="9707" y="1"/>
                    <a:pt x="9617" y="9"/>
                    <a:pt x="9527" y="28"/>
                  </a:cubicBezTo>
                  <a:lnTo>
                    <a:pt x="1026" y="1764"/>
                  </a:lnTo>
                  <a:cubicBezTo>
                    <a:pt x="412" y="1883"/>
                    <a:pt x="1" y="2420"/>
                    <a:pt x="105" y="2943"/>
                  </a:cubicBezTo>
                  <a:lnTo>
                    <a:pt x="293" y="3843"/>
                  </a:lnTo>
                  <a:cubicBezTo>
                    <a:pt x="383" y="4290"/>
                    <a:pt x="830" y="4595"/>
                    <a:pt x="1337" y="4595"/>
                  </a:cubicBezTo>
                  <a:cubicBezTo>
                    <a:pt x="1423" y="4595"/>
                    <a:pt x="1510" y="4586"/>
                    <a:pt x="1598" y="4568"/>
                  </a:cubicBezTo>
                  <a:lnTo>
                    <a:pt x="10099" y="2832"/>
                  </a:lnTo>
                  <a:cubicBezTo>
                    <a:pt x="10713" y="2706"/>
                    <a:pt x="11125" y="2176"/>
                    <a:pt x="11020" y="1653"/>
                  </a:cubicBezTo>
                  <a:lnTo>
                    <a:pt x="10832" y="746"/>
                  </a:lnTo>
                  <a:cubicBezTo>
                    <a:pt x="10742" y="300"/>
                    <a:pt x="10302" y="1"/>
                    <a:pt x="9794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5847350" y="3854450"/>
              <a:ext cx="222325" cy="83350"/>
            </a:xfrm>
            <a:custGeom>
              <a:rect b="b" l="l" r="r" t="t"/>
              <a:pathLst>
                <a:path extrusionOk="0" h="3334" w="8893">
                  <a:moveTo>
                    <a:pt x="7999" y="1"/>
                  </a:moveTo>
                  <a:cubicBezTo>
                    <a:pt x="7956" y="1"/>
                    <a:pt x="7912" y="5"/>
                    <a:pt x="7868" y="15"/>
                  </a:cubicBezTo>
                  <a:lnTo>
                    <a:pt x="649" y="1487"/>
                  </a:lnTo>
                  <a:cubicBezTo>
                    <a:pt x="245" y="1570"/>
                    <a:pt x="1" y="2052"/>
                    <a:pt x="105" y="2554"/>
                  </a:cubicBezTo>
                  <a:cubicBezTo>
                    <a:pt x="193" y="3011"/>
                    <a:pt x="540" y="3333"/>
                    <a:pt x="903" y="3333"/>
                  </a:cubicBezTo>
                  <a:cubicBezTo>
                    <a:pt x="944" y="3333"/>
                    <a:pt x="985" y="3329"/>
                    <a:pt x="1026" y="3321"/>
                  </a:cubicBezTo>
                  <a:lnTo>
                    <a:pt x="8244" y="1849"/>
                  </a:lnTo>
                  <a:cubicBezTo>
                    <a:pt x="8649" y="1766"/>
                    <a:pt x="8893" y="1291"/>
                    <a:pt x="8788" y="782"/>
                  </a:cubicBezTo>
                  <a:cubicBezTo>
                    <a:pt x="8701" y="327"/>
                    <a:pt x="8364" y="1"/>
                    <a:pt x="7999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5857825" y="3899450"/>
              <a:ext cx="14325" cy="32275"/>
            </a:xfrm>
            <a:custGeom>
              <a:rect b="b" l="l" r="r" t="t"/>
              <a:pathLst>
                <a:path extrusionOk="0" h="1291" w="573">
                  <a:moveTo>
                    <a:pt x="223" y="0"/>
                  </a:moveTo>
                  <a:cubicBezTo>
                    <a:pt x="223" y="0"/>
                    <a:pt x="209" y="14"/>
                    <a:pt x="175" y="49"/>
                  </a:cubicBezTo>
                  <a:cubicBezTo>
                    <a:pt x="140" y="91"/>
                    <a:pt x="105" y="140"/>
                    <a:pt x="84" y="196"/>
                  </a:cubicBezTo>
                  <a:cubicBezTo>
                    <a:pt x="63" y="231"/>
                    <a:pt x="49" y="272"/>
                    <a:pt x="42" y="307"/>
                  </a:cubicBezTo>
                  <a:cubicBezTo>
                    <a:pt x="28" y="356"/>
                    <a:pt x="21" y="398"/>
                    <a:pt x="14" y="447"/>
                  </a:cubicBezTo>
                  <a:cubicBezTo>
                    <a:pt x="0" y="544"/>
                    <a:pt x="7" y="649"/>
                    <a:pt x="35" y="747"/>
                  </a:cubicBezTo>
                  <a:cubicBezTo>
                    <a:pt x="84" y="921"/>
                    <a:pt x="195" y="1081"/>
                    <a:pt x="349" y="1186"/>
                  </a:cubicBezTo>
                  <a:cubicBezTo>
                    <a:pt x="419" y="1235"/>
                    <a:pt x="488" y="1277"/>
                    <a:pt x="572" y="1291"/>
                  </a:cubicBezTo>
                  <a:cubicBezTo>
                    <a:pt x="572" y="1291"/>
                    <a:pt x="509" y="1221"/>
                    <a:pt x="433" y="1109"/>
                  </a:cubicBezTo>
                  <a:cubicBezTo>
                    <a:pt x="412" y="1081"/>
                    <a:pt x="391" y="1054"/>
                    <a:pt x="370" y="1019"/>
                  </a:cubicBezTo>
                  <a:cubicBezTo>
                    <a:pt x="349" y="991"/>
                    <a:pt x="335" y="956"/>
                    <a:pt x="314" y="921"/>
                  </a:cubicBezTo>
                  <a:cubicBezTo>
                    <a:pt x="272" y="851"/>
                    <a:pt x="244" y="775"/>
                    <a:pt x="223" y="691"/>
                  </a:cubicBezTo>
                  <a:cubicBezTo>
                    <a:pt x="202" y="614"/>
                    <a:pt x="189" y="537"/>
                    <a:pt x="189" y="454"/>
                  </a:cubicBezTo>
                  <a:lnTo>
                    <a:pt x="189" y="335"/>
                  </a:lnTo>
                  <a:cubicBezTo>
                    <a:pt x="189" y="300"/>
                    <a:pt x="189" y="265"/>
                    <a:pt x="195" y="231"/>
                  </a:cubicBezTo>
                  <a:cubicBezTo>
                    <a:pt x="195" y="175"/>
                    <a:pt x="202" y="119"/>
                    <a:pt x="216" y="63"/>
                  </a:cubicBezTo>
                  <a:cubicBezTo>
                    <a:pt x="223" y="21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5087228" y="4413374"/>
              <a:ext cx="900269" cy="829772"/>
            </a:xfrm>
            <a:custGeom>
              <a:rect b="b" l="l" r="r" t="t"/>
              <a:pathLst>
                <a:path extrusionOk="0" h="41442" w="45641">
                  <a:moveTo>
                    <a:pt x="32773" y="1"/>
                  </a:moveTo>
                  <a:lnTo>
                    <a:pt x="1" y="17931"/>
                  </a:lnTo>
                  <a:lnTo>
                    <a:pt x="12869" y="41442"/>
                  </a:lnTo>
                  <a:lnTo>
                    <a:pt x="45641" y="23511"/>
                  </a:lnTo>
                  <a:lnTo>
                    <a:pt x="32773" y="1"/>
                  </a:lnTo>
                  <a:close/>
                </a:path>
              </a:pathLst>
            </a:custGeom>
            <a:solidFill>
              <a:srgbClr val="B6D6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5281575" y="3757325"/>
              <a:ext cx="132875" cy="197600"/>
            </a:xfrm>
            <a:custGeom>
              <a:rect b="b" l="l" r="r" t="t"/>
              <a:pathLst>
                <a:path extrusionOk="0" h="7904" w="5315">
                  <a:moveTo>
                    <a:pt x="2173" y="0"/>
                  </a:moveTo>
                  <a:cubicBezTo>
                    <a:pt x="1959" y="0"/>
                    <a:pt x="1739" y="40"/>
                    <a:pt x="1521" y="127"/>
                  </a:cubicBezTo>
                  <a:cubicBezTo>
                    <a:pt x="174" y="657"/>
                    <a:pt x="0" y="2484"/>
                    <a:pt x="1221" y="3258"/>
                  </a:cubicBezTo>
                  <a:cubicBezTo>
                    <a:pt x="1221" y="3258"/>
                    <a:pt x="2964" y="4046"/>
                    <a:pt x="3634" y="7903"/>
                  </a:cubicBezTo>
                  <a:lnTo>
                    <a:pt x="5315" y="6983"/>
                  </a:lnTo>
                  <a:cubicBezTo>
                    <a:pt x="3166" y="3816"/>
                    <a:pt x="3871" y="2212"/>
                    <a:pt x="3871" y="2212"/>
                  </a:cubicBezTo>
                  <a:cubicBezTo>
                    <a:pt x="4180" y="1045"/>
                    <a:pt x="3264" y="0"/>
                    <a:pt x="2173" y="0"/>
                  </a:cubicBezTo>
                  <a:close/>
                </a:path>
              </a:pathLst>
            </a:custGeom>
            <a:solidFill>
              <a:srgbClr val="E6C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5012525" y="3614200"/>
              <a:ext cx="192350" cy="201800"/>
            </a:xfrm>
            <a:custGeom>
              <a:rect b="b" l="l" r="r" t="t"/>
              <a:pathLst>
                <a:path extrusionOk="0" h="8072" w="7694">
                  <a:moveTo>
                    <a:pt x="3600" y="0"/>
                  </a:moveTo>
                  <a:lnTo>
                    <a:pt x="3035" y="112"/>
                  </a:lnTo>
                  <a:cubicBezTo>
                    <a:pt x="2888" y="140"/>
                    <a:pt x="1131" y="510"/>
                    <a:pt x="447" y="1842"/>
                  </a:cubicBezTo>
                  <a:cubicBezTo>
                    <a:pt x="196" y="2337"/>
                    <a:pt x="1" y="3153"/>
                    <a:pt x="503" y="4234"/>
                  </a:cubicBezTo>
                  <a:cubicBezTo>
                    <a:pt x="1319" y="5984"/>
                    <a:pt x="3244" y="6424"/>
                    <a:pt x="4660" y="6745"/>
                  </a:cubicBezTo>
                  <a:cubicBezTo>
                    <a:pt x="4897" y="6800"/>
                    <a:pt x="5141" y="6856"/>
                    <a:pt x="5364" y="6912"/>
                  </a:cubicBezTo>
                  <a:cubicBezTo>
                    <a:pt x="5357" y="7017"/>
                    <a:pt x="5364" y="7128"/>
                    <a:pt x="5392" y="7233"/>
                  </a:cubicBezTo>
                  <a:cubicBezTo>
                    <a:pt x="5511" y="7734"/>
                    <a:pt x="5962" y="8072"/>
                    <a:pt x="6461" y="8072"/>
                  </a:cubicBezTo>
                  <a:cubicBezTo>
                    <a:pt x="6545" y="8072"/>
                    <a:pt x="6631" y="8062"/>
                    <a:pt x="6717" y="8042"/>
                  </a:cubicBezTo>
                  <a:cubicBezTo>
                    <a:pt x="6766" y="8028"/>
                    <a:pt x="6815" y="8014"/>
                    <a:pt x="6863" y="8000"/>
                  </a:cubicBezTo>
                  <a:cubicBezTo>
                    <a:pt x="7324" y="7812"/>
                    <a:pt x="7603" y="7351"/>
                    <a:pt x="7554" y="6863"/>
                  </a:cubicBezTo>
                  <a:lnTo>
                    <a:pt x="7693" y="6780"/>
                  </a:lnTo>
                  <a:lnTo>
                    <a:pt x="7401" y="6291"/>
                  </a:lnTo>
                  <a:cubicBezTo>
                    <a:pt x="6975" y="5587"/>
                    <a:pt x="6068" y="5378"/>
                    <a:pt x="5022" y="5141"/>
                  </a:cubicBezTo>
                  <a:cubicBezTo>
                    <a:pt x="3767" y="4855"/>
                    <a:pt x="2470" y="4562"/>
                    <a:pt x="1995" y="3543"/>
                  </a:cubicBezTo>
                  <a:cubicBezTo>
                    <a:pt x="1814" y="3153"/>
                    <a:pt x="1786" y="2832"/>
                    <a:pt x="1912" y="2588"/>
                  </a:cubicBezTo>
                  <a:cubicBezTo>
                    <a:pt x="2051" y="2316"/>
                    <a:pt x="2386" y="2065"/>
                    <a:pt x="2860" y="1877"/>
                  </a:cubicBezTo>
                  <a:cubicBezTo>
                    <a:pt x="3021" y="1814"/>
                    <a:pt x="3181" y="1758"/>
                    <a:pt x="3348" y="1723"/>
                  </a:cubicBezTo>
                  <a:lnTo>
                    <a:pt x="3913" y="1632"/>
                  </a:lnTo>
                  <a:lnTo>
                    <a:pt x="3600" y="0"/>
                  </a:lnTo>
                  <a:close/>
                </a:path>
              </a:pathLst>
            </a:custGeom>
            <a:solidFill>
              <a:srgbClr val="E6C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5379725" y="3480875"/>
              <a:ext cx="143700" cy="227600"/>
            </a:xfrm>
            <a:custGeom>
              <a:rect b="b" l="l" r="r" t="t"/>
              <a:pathLst>
                <a:path extrusionOk="0" h="9104" w="5748">
                  <a:moveTo>
                    <a:pt x="2659" y="1"/>
                  </a:moveTo>
                  <a:cubicBezTo>
                    <a:pt x="1561" y="1"/>
                    <a:pt x="586" y="595"/>
                    <a:pt x="482" y="661"/>
                  </a:cubicBezTo>
                  <a:lnTo>
                    <a:pt x="1" y="961"/>
                  </a:lnTo>
                  <a:lnTo>
                    <a:pt x="879" y="2369"/>
                  </a:lnTo>
                  <a:lnTo>
                    <a:pt x="1361" y="2049"/>
                  </a:lnTo>
                  <a:cubicBezTo>
                    <a:pt x="1507" y="1958"/>
                    <a:pt x="1661" y="1888"/>
                    <a:pt x="1814" y="1825"/>
                  </a:cubicBezTo>
                  <a:cubicBezTo>
                    <a:pt x="2124" y="1702"/>
                    <a:pt x="2413" y="1642"/>
                    <a:pt x="2655" y="1642"/>
                  </a:cubicBezTo>
                  <a:cubicBezTo>
                    <a:pt x="2784" y="1642"/>
                    <a:pt x="2900" y="1659"/>
                    <a:pt x="3000" y="1693"/>
                  </a:cubicBezTo>
                  <a:cubicBezTo>
                    <a:pt x="3258" y="1791"/>
                    <a:pt x="3453" y="2042"/>
                    <a:pt x="3585" y="2453"/>
                  </a:cubicBezTo>
                  <a:cubicBezTo>
                    <a:pt x="3934" y="3520"/>
                    <a:pt x="3195" y="4622"/>
                    <a:pt x="2470" y="5682"/>
                  </a:cubicBezTo>
                  <a:cubicBezTo>
                    <a:pt x="1870" y="6575"/>
                    <a:pt x="1347" y="7342"/>
                    <a:pt x="1521" y="8151"/>
                  </a:cubicBezTo>
                  <a:lnTo>
                    <a:pt x="1633" y="8709"/>
                  </a:lnTo>
                  <a:lnTo>
                    <a:pt x="1793" y="8674"/>
                  </a:lnTo>
                  <a:cubicBezTo>
                    <a:pt x="2007" y="8953"/>
                    <a:pt x="2335" y="9104"/>
                    <a:pt x="2670" y="9104"/>
                  </a:cubicBezTo>
                  <a:cubicBezTo>
                    <a:pt x="2804" y="9104"/>
                    <a:pt x="2940" y="9080"/>
                    <a:pt x="3069" y="9030"/>
                  </a:cubicBezTo>
                  <a:cubicBezTo>
                    <a:pt x="3118" y="9009"/>
                    <a:pt x="3167" y="8988"/>
                    <a:pt x="3209" y="8960"/>
                  </a:cubicBezTo>
                  <a:cubicBezTo>
                    <a:pt x="3739" y="8660"/>
                    <a:pt x="3920" y="7991"/>
                    <a:pt x="3627" y="7468"/>
                  </a:cubicBezTo>
                  <a:cubicBezTo>
                    <a:pt x="3572" y="7370"/>
                    <a:pt x="3502" y="7286"/>
                    <a:pt x="3425" y="7210"/>
                  </a:cubicBezTo>
                  <a:cubicBezTo>
                    <a:pt x="3551" y="7021"/>
                    <a:pt x="3690" y="6812"/>
                    <a:pt x="3830" y="6603"/>
                  </a:cubicBezTo>
                  <a:cubicBezTo>
                    <a:pt x="4639" y="5403"/>
                    <a:pt x="5747" y="3764"/>
                    <a:pt x="5148" y="1937"/>
                  </a:cubicBezTo>
                  <a:cubicBezTo>
                    <a:pt x="4771" y="800"/>
                    <a:pt x="4074" y="340"/>
                    <a:pt x="3558" y="152"/>
                  </a:cubicBezTo>
                  <a:cubicBezTo>
                    <a:pt x="3259" y="44"/>
                    <a:pt x="2954" y="1"/>
                    <a:pt x="2659" y="1"/>
                  </a:cubicBezTo>
                  <a:close/>
                </a:path>
              </a:pathLst>
            </a:custGeom>
            <a:solidFill>
              <a:srgbClr val="E6C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5060125" y="3444550"/>
              <a:ext cx="465050" cy="395700"/>
            </a:xfrm>
            <a:custGeom>
              <a:rect b="b" l="l" r="r" t="t"/>
              <a:pathLst>
                <a:path extrusionOk="0" h="15828" w="18602">
                  <a:moveTo>
                    <a:pt x="12708" y="0"/>
                  </a:moveTo>
                  <a:lnTo>
                    <a:pt x="6354" y="2511"/>
                  </a:lnTo>
                  <a:lnTo>
                    <a:pt x="1" y="5015"/>
                  </a:lnTo>
                  <a:cubicBezTo>
                    <a:pt x="1" y="5015"/>
                    <a:pt x="3740" y="15827"/>
                    <a:pt x="9580" y="15827"/>
                  </a:cubicBezTo>
                  <a:cubicBezTo>
                    <a:pt x="10184" y="15827"/>
                    <a:pt x="10812" y="15711"/>
                    <a:pt x="11460" y="15456"/>
                  </a:cubicBezTo>
                  <a:cubicBezTo>
                    <a:pt x="18601" y="12645"/>
                    <a:pt x="12708" y="1"/>
                    <a:pt x="12708" y="0"/>
                  </a:cubicBezTo>
                  <a:close/>
                </a:path>
              </a:pathLst>
            </a:custGeom>
            <a:solidFill>
              <a:srgbClr val="E6C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5193175" y="3579500"/>
              <a:ext cx="186225" cy="178750"/>
            </a:xfrm>
            <a:custGeom>
              <a:rect b="b" l="l" r="r" t="t"/>
              <a:pathLst>
                <a:path extrusionOk="0" h="7150" w="7449">
                  <a:moveTo>
                    <a:pt x="3593" y="1"/>
                  </a:moveTo>
                  <a:cubicBezTo>
                    <a:pt x="3156" y="1"/>
                    <a:pt x="2711" y="81"/>
                    <a:pt x="2281" y="252"/>
                  </a:cubicBezTo>
                  <a:cubicBezTo>
                    <a:pt x="935" y="782"/>
                    <a:pt x="42" y="2072"/>
                    <a:pt x="21" y="3516"/>
                  </a:cubicBezTo>
                  <a:cubicBezTo>
                    <a:pt x="0" y="4959"/>
                    <a:pt x="844" y="6277"/>
                    <a:pt x="2169" y="6856"/>
                  </a:cubicBezTo>
                  <a:cubicBezTo>
                    <a:pt x="2626" y="7054"/>
                    <a:pt x="3109" y="7150"/>
                    <a:pt x="3588" y="7150"/>
                  </a:cubicBezTo>
                  <a:cubicBezTo>
                    <a:pt x="4498" y="7150"/>
                    <a:pt x="5396" y="6803"/>
                    <a:pt x="6082" y="6145"/>
                  </a:cubicBezTo>
                  <a:cubicBezTo>
                    <a:pt x="7121" y="5141"/>
                    <a:pt x="7449" y="3613"/>
                    <a:pt x="6926" y="2267"/>
                  </a:cubicBezTo>
                  <a:cubicBezTo>
                    <a:pt x="6371" y="858"/>
                    <a:pt x="5019" y="1"/>
                    <a:pt x="3593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5046875" y="3434025"/>
              <a:ext cx="345425" cy="146025"/>
            </a:xfrm>
            <a:custGeom>
              <a:rect b="b" l="l" r="r" t="t"/>
              <a:pathLst>
                <a:path extrusionOk="0" h="5841" w="13817">
                  <a:moveTo>
                    <a:pt x="13317" y="1"/>
                  </a:moveTo>
                  <a:cubicBezTo>
                    <a:pt x="13230" y="1"/>
                    <a:pt x="13136" y="17"/>
                    <a:pt x="13043" y="52"/>
                  </a:cubicBezTo>
                  <a:lnTo>
                    <a:pt x="468" y="5018"/>
                  </a:lnTo>
                  <a:cubicBezTo>
                    <a:pt x="175" y="5136"/>
                    <a:pt x="1" y="5401"/>
                    <a:pt x="84" y="5610"/>
                  </a:cubicBezTo>
                  <a:cubicBezTo>
                    <a:pt x="141" y="5758"/>
                    <a:pt x="302" y="5840"/>
                    <a:pt x="492" y="5840"/>
                  </a:cubicBezTo>
                  <a:cubicBezTo>
                    <a:pt x="580" y="5840"/>
                    <a:pt x="675" y="5822"/>
                    <a:pt x="768" y="5785"/>
                  </a:cubicBezTo>
                  <a:lnTo>
                    <a:pt x="13343" y="826"/>
                  </a:lnTo>
                  <a:cubicBezTo>
                    <a:pt x="13642" y="707"/>
                    <a:pt x="13817" y="442"/>
                    <a:pt x="13726" y="226"/>
                  </a:cubicBezTo>
                  <a:lnTo>
                    <a:pt x="13733" y="226"/>
                  </a:lnTo>
                  <a:cubicBezTo>
                    <a:pt x="13675" y="82"/>
                    <a:pt x="13512" y="1"/>
                    <a:pt x="13317" y="1"/>
                  </a:cubicBezTo>
                  <a:close/>
                </a:path>
              </a:pathLst>
            </a:custGeom>
            <a:solidFill>
              <a:srgbClr val="DEA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1015323" y="368575"/>
            <a:ext cx="74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Business</a:t>
            </a:r>
            <a:r>
              <a:rPr lang="en">
                <a:solidFill>
                  <a:srgbClr val="A61C00"/>
                </a:solidFill>
              </a:rPr>
              <a:t> Use case - Customizable One stop platform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298" name="Google Shape;298;p29"/>
          <p:cNvSpPr txBox="1"/>
          <p:nvPr>
            <p:ph idx="2" type="ctrTitle"/>
          </p:nvPr>
        </p:nvSpPr>
        <p:spPr>
          <a:xfrm>
            <a:off x="3836237" y="1518868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Analysts</a:t>
            </a:r>
            <a:endParaRPr/>
          </a:p>
        </p:txBody>
      </p:sp>
      <p:sp>
        <p:nvSpPr>
          <p:cNvPr id="299" name="Google Shape;299;p29"/>
          <p:cNvSpPr txBox="1"/>
          <p:nvPr>
            <p:ph idx="7" type="ctrTitle"/>
          </p:nvPr>
        </p:nvSpPr>
        <p:spPr>
          <a:xfrm>
            <a:off x="3683837" y="3538273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Players</a:t>
            </a:r>
            <a:endParaRPr/>
          </a:p>
        </p:txBody>
      </p:sp>
      <p:sp>
        <p:nvSpPr>
          <p:cNvPr id="300" name="Google Shape;300;p29"/>
          <p:cNvSpPr txBox="1"/>
          <p:nvPr>
            <p:ph idx="9" type="ctrTitle"/>
          </p:nvPr>
        </p:nvSpPr>
        <p:spPr>
          <a:xfrm>
            <a:off x="700164" y="2160668"/>
            <a:ext cx="2200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Coaches</a:t>
            </a:r>
            <a:endParaRPr/>
          </a:p>
        </p:txBody>
      </p:sp>
      <p:sp>
        <p:nvSpPr>
          <p:cNvPr id="301" name="Google Shape;301;p29"/>
          <p:cNvSpPr txBox="1"/>
          <p:nvPr>
            <p:ph idx="15" type="subTitle"/>
          </p:nvPr>
        </p:nvSpPr>
        <p:spPr>
          <a:xfrm>
            <a:off x="6217839" y="1570510"/>
            <a:ext cx="1818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Broadcasters</a:t>
            </a:r>
            <a:endParaRPr/>
          </a:p>
        </p:txBody>
      </p:sp>
      <p:cxnSp>
        <p:nvCxnSpPr>
          <p:cNvPr id="302" name="Google Shape;302;p29"/>
          <p:cNvCxnSpPr>
            <a:stCxn id="303" idx="2"/>
            <a:endCxn id="299" idx="0"/>
          </p:cNvCxnSpPr>
          <p:nvPr/>
        </p:nvCxnSpPr>
        <p:spPr>
          <a:xfrm>
            <a:off x="2196137" y="2674273"/>
            <a:ext cx="2555700" cy="864000"/>
          </a:xfrm>
          <a:prstGeom prst="curvedConnector2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cxnSp>
        <p:nvCxnSpPr>
          <p:cNvPr id="304" name="Google Shape;304;p29"/>
          <p:cNvCxnSpPr>
            <a:stCxn id="305" idx="2"/>
            <a:endCxn id="301" idx="2"/>
          </p:cNvCxnSpPr>
          <p:nvPr/>
        </p:nvCxnSpPr>
        <p:spPr>
          <a:xfrm>
            <a:off x="4609389" y="2183110"/>
            <a:ext cx="2517600" cy="600"/>
          </a:xfrm>
          <a:prstGeom prst="curvedConnector4">
            <a:avLst>
              <a:gd fmla="val 31944" name="adj1"/>
              <a:gd fmla="val 39787500" name="adj2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sp>
        <p:nvSpPr>
          <p:cNvPr id="306" name="Google Shape;306;p29"/>
          <p:cNvSpPr txBox="1"/>
          <p:nvPr>
            <p:ph idx="5" type="ctrTitle"/>
          </p:nvPr>
        </p:nvSpPr>
        <p:spPr>
          <a:xfrm>
            <a:off x="6309714" y="3690673"/>
            <a:ext cx="2136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Fans</a:t>
            </a:r>
            <a:endParaRPr/>
          </a:p>
        </p:txBody>
      </p:sp>
      <p:cxnSp>
        <p:nvCxnSpPr>
          <p:cNvPr id="307" name="Google Shape;307;p29"/>
          <p:cNvCxnSpPr/>
          <p:nvPr/>
        </p:nvCxnSpPr>
        <p:spPr>
          <a:xfrm>
            <a:off x="5285214" y="3816673"/>
            <a:ext cx="1711500" cy="223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grpSp>
        <p:nvGrpSpPr>
          <p:cNvPr id="308" name="Google Shape;308;p29"/>
          <p:cNvGrpSpPr/>
          <p:nvPr/>
        </p:nvGrpSpPr>
        <p:grpSpPr>
          <a:xfrm>
            <a:off x="7811360" y="1683483"/>
            <a:ext cx="363217" cy="248590"/>
            <a:chOff x="6317360" y="3276808"/>
            <a:chExt cx="363217" cy="248590"/>
          </a:xfrm>
        </p:grpSpPr>
        <p:sp>
          <p:nvSpPr>
            <p:cNvPr id="309" name="Google Shape;309;p29"/>
            <p:cNvSpPr/>
            <p:nvPr/>
          </p:nvSpPr>
          <p:spPr>
            <a:xfrm>
              <a:off x="6568840" y="3420045"/>
              <a:ext cx="77110" cy="49051"/>
            </a:xfrm>
            <a:custGeom>
              <a:rect b="b" l="l" r="r" t="t"/>
              <a:pathLst>
                <a:path extrusionOk="0" h="1867" w="2935">
                  <a:moveTo>
                    <a:pt x="0" y="1"/>
                  </a:moveTo>
                  <a:lnTo>
                    <a:pt x="0" y="1867"/>
                  </a:lnTo>
                  <a:lnTo>
                    <a:pt x="2934" y="1867"/>
                  </a:lnTo>
                  <a:lnTo>
                    <a:pt x="2934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6568840" y="3444663"/>
              <a:ext cx="77110" cy="24433"/>
            </a:xfrm>
            <a:custGeom>
              <a:rect b="b" l="l" r="r" t="t"/>
              <a:pathLst>
                <a:path extrusionOk="0" h="930" w="2935">
                  <a:moveTo>
                    <a:pt x="0" y="0"/>
                  </a:moveTo>
                  <a:lnTo>
                    <a:pt x="0" y="930"/>
                  </a:lnTo>
                  <a:lnTo>
                    <a:pt x="2934" y="930"/>
                  </a:lnTo>
                  <a:lnTo>
                    <a:pt x="2934" y="0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6626797" y="3387178"/>
              <a:ext cx="53780" cy="114890"/>
            </a:xfrm>
            <a:custGeom>
              <a:rect b="b" l="l" r="r" t="t"/>
              <a:pathLst>
                <a:path extrusionOk="0" h="4373" w="2047">
                  <a:moveTo>
                    <a:pt x="1827" y="1"/>
                  </a:moveTo>
                  <a:cubicBezTo>
                    <a:pt x="1806" y="1"/>
                    <a:pt x="1784" y="4"/>
                    <a:pt x="1762" y="10"/>
                  </a:cubicBezTo>
                  <a:lnTo>
                    <a:pt x="167" y="447"/>
                  </a:lnTo>
                  <a:cubicBezTo>
                    <a:pt x="69" y="475"/>
                    <a:pt x="0" y="558"/>
                    <a:pt x="0" y="662"/>
                  </a:cubicBezTo>
                  <a:lnTo>
                    <a:pt x="0" y="3707"/>
                  </a:lnTo>
                  <a:cubicBezTo>
                    <a:pt x="0" y="3811"/>
                    <a:pt x="69" y="3901"/>
                    <a:pt x="167" y="3922"/>
                  </a:cubicBezTo>
                  <a:lnTo>
                    <a:pt x="1762" y="4366"/>
                  </a:lnTo>
                  <a:cubicBezTo>
                    <a:pt x="1781" y="4371"/>
                    <a:pt x="1800" y="4373"/>
                    <a:pt x="1818" y="4373"/>
                  </a:cubicBezTo>
                  <a:cubicBezTo>
                    <a:pt x="1941" y="4373"/>
                    <a:pt x="2046" y="4277"/>
                    <a:pt x="2046" y="4144"/>
                  </a:cubicBezTo>
                  <a:lnTo>
                    <a:pt x="2046" y="225"/>
                  </a:lnTo>
                  <a:cubicBezTo>
                    <a:pt x="2046" y="96"/>
                    <a:pt x="1946" y="1"/>
                    <a:pt x="1827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6345051" y="3363743"/>
              <a:ext cx="247855" cy="161655"/>
            </a:xfrm>
            <a:custGeom>
              <a:rect b="b" l="l" r="r" t="t"/>
              <a:pathLst>
                <a:path extrusionOk="0" h="6153" w="9434">
                  <a:moveTo>
                    <a:pt x="320" y="1"/>
                  </a:moveTo>
                  <a:cubicBezTo>
                    <a:pt x="146" y="1"/>
                    <a:pt x="1" y="146"/>
                    <a:pt x="1" y="320"/>
                  </a:cubicBezTo>
                  <a:lnTo>
                    <a:pt x="1" y="5834"/>
                  </a:lnTo>
                  <a:cubicBezTo>
                    <a:pt x="1" y="6014"/>
                    <a:pt x="146" y="6153"/>
                    <a:pt x="320" y="6153"/>
                  </a:cubicBezTo>
                  <a:lnTo>
                    <a:pt x="9115" y="6153"/>
                  </a:lnTo>
                  <a:cubicBezTo>
                    <a:pt x="9288" y="6153"/>
                    <a:pt x="9434" y="6014"/>
                    <a:pt x="9434" y="5834"/>
                  </a:cubicBezTo>
                  <a:lnTo>
                    <a:pt x="9434" y="320"/>
                  </a:lnTo>
                  <a:cubicBezTo>
                    <a:pt x="9434" y="146"/>
                    <a:pt x="9288" y="1"/>
                    <a:pt x="9115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6345051" y="3363743"/>
              <a:ext cx="247671" cy="161655"/>
            </a:xfrm>
            <a:custGeom>
              <a:rect b="b" l="l" r="r" t="t"/>
              <a:pathLst>
                <a:path extrusionOk="0" h="6153" w="9427">
                  <a:moveTo>
                    <a:pt x="7658" y="1"/>
                  </a:moveTo>
                  <a:cubicBezTo>
                    <a:pt x="7832" y="1"/>
                    <a:pt x="7970" y="146"/>
                    <a:pt x="7970" y="320"/>
                  </a:cubicBezTo>
                  <a:lnTo>
                    <a:pt x="7970" y="5314"/>
                  </a:lnTo>
                  <a:cubicBezTo>
                    <a:pt x="7970" y="5549"/>
                    <a:pt x="7783" y="5744"/>
                    <a:pt x="7547" y="5744"/>
                  </a:cubicBezTo>
                  <a:lnTo>
                    <a:pt x="313" y="5744"/>
                  </a:lnTo>
                  <a:cubicBezTo>
                    <a:pt x="160" y="5744"/>
                    <a:pt x="28" y="5633"/>
                    <a:pt x="1" y="5480"/>
                  </a:cubicBezTo>
                  <a:lnTo>
                    <a:pt x="1" y="5841"/>
                  </a:lnTo>
                  <a:cubicBezTo>
                    <a:pt x="1" y="6014"/>
                    <a:pt x="146" y="6153"/>
                    <a:pt x="320" y="6153"/>
                  </a:cubicBezTo>
                  <a:lnTo>
                    <a:pt x="9115" y="6153"/>
                  </a:lnTo>
                  <a:cubicBezTo>
                    <a:pt x="9288" y="6153"/>
                    <a:pt x="9427" y="6014"/>
                    <a:pt x="9427" y="5841"/>
                  </a:cubicBezTo>
                  <a:lnTo>
                    <a:pt x="9427" y="320"/>
                  </a:lnTo>
                  <a:cubicBezTo>
                    <a:pt x="9427" y="313"/>
                    <a:pt x="9427" y="299"/>
                    <a:pt x="9427" y="292"/>
                  </a:cubicBezTo>
                  <a:cubicBezTo>
                    <a:pt x="9413" y="125"/>
                    <a:pt x="9274" y="1"/>
                    <a:pt x="9115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6317360" y="3276808"/>
              <a:ext cx="147993" cy="147835"/>
            </a:xfrm>
            <a:custGeom>
              <a:rect b="b" l="l" r="r" t="t"/>
              <a:pathLst>
                <a:path extrusionOk="0" h="5627" w="5633">
                  <a:moveTo>
                    <a:pt x="2817" y="1"/>
                  </a:moveTo>
                  <a:cubicBezTo>
                    <a:pt x="1263" y="1"/>
                    <a:pt x="0" y="1256"/>
                    <a:pt x="0" y="2810"/>
                  </a:cubicBezTo>
                  <a:cubicBezTo>
                    <a:pt x="0" y="4371"/>
                    <a:pt x="1263" y="5626"/>
                    <a:pt x="2817" y="5626"/>
                  </a:cubicBezTo>
                  <a:cubicBezTo>
                    <a:pt x="4370" y="5626"/>
                    <a:pt x="5633" y="4371"/>
                    <a:pt x="5633" y="2810"/>
                  </a:cubicBezTo>
                  <a:cubicBezTo>
                    <a:pt x="5633" y="1256"/>
                    <a:pt x="4370" y="1"/>
                    <a:pt x="2817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6339035" y="3298325"/>
              <a:ext cx="133622" cy="126344"/>
            </a:xfrm>
            <a:custGeom>
              <a:rect b="b" l="l" r="r" t="t"/>
              <a:pathLst>
                <a:path extrusionOk="0" h="4809" w="5086">
                  <a:moveTo>
                    <a:pt x="3982" y="0"/>
                  </a:moveTo>
                  <a:lnTo>
                    <a:pt x="1" y="3982"/>
                  </a:lnTo>
                  <a:cubicBezTo>
                    <a:pt x="552" y="4533"/>
                    <a:pt x="1274" y="4809"/>
                    <a:pt x="1994" y="4809"/>
                  </a:cubicBezTo>
                  <a:cubicBezTo>
                    <a:pt x="2715" y="4809"/>
                    <a:pt x="3434" y="4533"/>
                    <a:pt x="3982" y="3982"/>
                  </a:cubicBezTo>
                  <a:cubicBezTo>
                    <a:pt x="5085" y="2886"/>
                    <a:pt x="5085" y="1103"/>
                    <a:pt x="3982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6505051" y="3446659"/>
              <a:ext cx="54148" cy="54148"/>
            </a:xfrm>
            <a:custGeom>
              <a:rect b="b" l="l" r="r" t="t"/>
              <a:pathLst>
                <a:path extrusionOk="0" h="2061" w="2061">
                  <a:moveTo>
                    <a:pt x="98" y="0"/>
                  </a:moveTo>
                  <a:cubicBezTo>
                    <a:pt x="42" y="0"/>
                    <a:pt x="1" y="42"/>
                    <a:pt x="1" y="98"/>
                  </a:cubicBezTo>
                  <a:lnTo>
                    <a:pt x="1" y="1970"/>
                  </a:lnTo>
                  <a:cubicBezTo>
                    <a:pt x="1" y="2019"/>
                    <a:pt x="42" y="2061"/>
                    <a:pt x="98" y="2061"/>
                  </a:cubicBezTo>
                  <a:lnTo>
                    <a:pt x="1971" y="2061"/>
                  </a:lnTo>
                  <a:cubicBezTo>
                    <a:pt x="2019" y="2061"/>
                    <a:pt x="2061" y="2019"/>
                    <a:pt x="2061" y="1970"/>
                  </a:cubicBezTo>
                  <a:lnTo>
                    <a:pt x="2061" y="98"/>
                  </a:lnTo>
                  <a:cubicBezTo>
                    <a:pt x="2061" y="42"/>
                    <a:pt x="2019" y="0"/>
                    <a:pt x="1971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6358371" y="3325885"/>
              <a:ext cx="57773" cy="49550"/>
            </a:xfrm>
            <a:custGeom>
              <a:rect b="b" l="l" r="r" t="t"/>
              <a:pathLst>
                <a:path extrusionOk="0" h="1886" w="2199">
                  <a:moveTo>
                    <a:pt x="1251" y="0"/>
                  </a:moveTo>
                  <a:cubicBezTo>
                    <a:pt x="1019" y="0"/>
                    <a:pt x="783" y="86"/>
                    <a:pt x="590" y="276"/>
                  </a:cubicBezTo>
                  <a:cubicBezTo>
                    <a:pt x="0" y="873"/>
                    <a:pt x="416" y="1885"/>
                    <a:pt x="1256" y="1885"/>
                  </a:cubicBezTo>
                  <a:cubicBezTo>
                    <a:pt x="1776" y="1885"/>
                    <a:pt x="2199" y="1462"/>
                    <a:pt x="2199" y="942"/>
                  </a:cubicBezTo>
                  <a:cubicBezTo>
                    <a:pt x="2199" y="374"/>
                    <a:pt x="1735" y="0"/>
                    <a:pt x="1251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6484821" y="3293937"/>
              <a:ext cx="113734" cy="113576"/>
            </a:xfrm>
            <a:custGeom>
              <a:rect b="b" l="l" r="r" t="t"/>
              <a:pathLst>
                <a:path extrusionOk="0" h="4323" w="4329">
                  <a:moveTo>
                    <a:pt x="2165" y="1"/>
                  </a:moveTo>
                  <a:cubicBezTo>
                    <a:pt x="972" y="1"/>
                    <a:pt x="1" y="965"/>
                    <a:pt x="1" y="2158"/>
                  </a:cubicBezTo>
                  <a:cubicBezTo>
                    <a:pt x="1" y="3351"/>
                    <a:pt x="972" y="4322"/>
                    <a:pt x="2165" y="4322"/>
                  </a:cubicBezTo>
                  <a:cubicBezTo>
                    <a:pt x="3358" y="4322"/>
                    <a:pt x="4329" y="3351"/>
                    <a:pt x="4329" y="2158"/>
                  </a:cubicBezTo>
                  <a:cubicBezTo>
                    <a:pt x="4329" y="965"/>
                    <a:pt x="3358" y="1"/>
                    <a:pt x="2165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6501583" y="3310541"/>
              <a:ext cx="102463" cy="96919"/>
            </a:xfrm>
            <a:custGeom>
              <a:rect b="b" l="l" r="r" t="t"/>
              <a:pathLst>
                <a:path extrusionOk="0" h="3689" w="3900">
                  <a:moveTo>
                    <a:pt x="3053" y="0"/>
                  </a:moveTo>
                  <a:lnTo>
                    <a:pt x="1" y="3059"/>
                  </a:lnTo>
                  <a:cubicBezTo>
                    <a:pt x="421" y="3479"/>
                    <a:pt x="974" y="3688"/>
                    <a:pt x="1527" y="3688"/>
                  </a:cubicBezTo>
                  <a:cubicBezTo>
                    <a:pt x="2080" y="3688"/>
                    <a:pt x="2633" y="3479"/>
                    <a:pt x="3053" y="3059"/>
                  </a:cubicBezTo>
                  <a:cubicBezTo>
                    <a:pt x="3899" y="2213"/>
                    <a:pt x="3899" y="846"/>
                    <a:pt x="3053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6521445" y="3335448"/>
              <a:ext cx="35389" cy="30502"/>
            </a:xfrm>
            <a:custGeom>
              <a:rect b="b" l="l" r="r" t="t"/>
              <a:pathLst>
                <a:path extrusionOk="0" h="1161" w="1347">
                  <a:moveTo>
                    <a:pt x="766" y="0"/>
                  </a:moveTo>
                  <a:cubicBezTo>
                    <a:pt x="625" y="0"/>
                    <a:pt x="480" y="53"/>
                    <a:pt x="362" y="169"/>
                  </a:cubicBezTo>
                  <a:cubicBezTo>
                    <a:pt x="1" y="536"/>
                    <a:pt x="258" y="1161"/>
                    <a:pt x="771" y="1161"/>
                  </a:cubicBezTo>
                  <a:cubicBezTo>
                    <a:pt x="1090" y="1161"/>
                    <a:pt x="1347" y="897"/>
                    <a:pt x="1347" y="578"/>
                  </a:cubicBezTo>
                  <a:cubicBezTo>
                    <a:pt x="1347" y="230"/>
                    <a:pt x="1063" y="0"/>
                    <a:pt x="766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6413071" y="3305234"/>
              <a:ext cx="25800" cy="21806"/>
            </a:xfrm>
            <a:custGeom>
              <a:rect b="b" l="l" r="r" t="t"/>
              <a:pathLst>
                <a:path extrusionOk="0" h="830" w="982">
                  <a:moveTo>
                    <a:pt x="693" y="1"/>
                  </a:moveTo>
                  <a:cubicBezTo>
                    <a:pt x="647" y="1"/>
                    <a:pt x="599" y="17"/>
                    <a:pt x="554" y="56"/>
                  </a:cubicBezTo>
                  <a:lnTo>
                    <a:pt x="131" y="480"/>
                  </a:lnTo>
                  <a:cubicBezTo>
                    <a:pt x="1" y="631"/>
                    <a:pt x="133" y="830"/>
                    <a:pt x="293" y="830"/>
                  </a:cubicBezTo>
                  <a:cubicBezTo>
                    <a:pt x="338" y="830"/>
                    <a:pt x="385" y="814"/>
                    <a:pt x="429" y="778"/>
                  </a:cubicBezTo>
                  <a:lnTo>
                    <a:pt x="852" y="348"/>
                  </a:lnTo>
                  <a:cubicBezTo>
                    <a:pt x="981" y="197"/>
                    <a:pt x="852" y="1"/>
                    <a:pt x="693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6343869" y="3373779"/>
              <a:ext cx="26956" cy="22358"/>
            </a:xfrm>
            <a:custGeom>
              <a:rect b="b" l="l" r="r" t="t"/>
              <a:pathLst>
                <a:path extrusionOk="0" h="851" w="1026">
                  <a:moveTo>
                    <a:pt x="712" y="1"/>
                  </a:moveTo>
                  <a:cubicBezTo>
                    <a:pt x="660" y="1"/>
                    <a:pt x="606" y="23"/>
                    <a:pt x="559" y="76"/>
                  </a:cubicBezTo>
                  <a:lnTo>
                    <a:pt x="136" y="499"/>
                  </a:lnTo>
                  <a:cubicBezTo>
                    <a:pt x="1" y="656"/>
                    <a:pt x="135" y="850"/>
                    <a:pt x="292" y="850"/>
                  </a:cubicBezTo>
                  <a:cubicBezTo>
                    <a:pt x="337" y="850"/>
                    <a:pt x="384" y="835"/>
                    <a:pt x="427" y="798"/>
                  </a:cubicBezTo>
                  <a:lnTo>
                    <a:pt x="857" y="375"/>
                  </a:lnTo>
                  <a:cubicBezTo>
                    <a:pt x="1026" y="222"/>
                    <a:pt x="878" y="1"/>
                    <a:pt x="712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6412072" y="3373779"/>
              <a:ext cx="27823" cy="22962"/>
            </a:xfrm>
            <a:custGeom>
              <a:rect b="b" l="l" r="r" t="t"/>
              <a:pathLst>
                <a:path extrusionOk="0" h="874" w="1059">
                  <a:moveTo>
                    <a:pt x="311" y="1"/>
                  </a:moveTo>
                  <a:cubicBezTo>
                    <a:pt x="144" y="1"/>
                    <a:pt x="0" y="222"/>
                    <a:pt x="169" y="375"/>
                  </a:cubicBezTo>
                  <a:lnTo>
                    <a:pt x="592" y="798"/>
                  </a:lnTo>
                  <a:cubicBezTo>
                    <a:pt x="640" y="851"/>
                    <a:pt x="695" y="873"/>
                    <a:pt x="748" y="873"/>
                  </a:cubicBezTo>
                  <a:cubicBezTo>
                    <a:pt x="915" y="873"/>
                    <a:pt x="1059" y="652"/>
                    <a:pt x="890" y="499"/>
                  </a:cubicBezTo>
                  <a:lnTo>
                    <a:pt x="467" y="76"/>
                  </a:lnTo>
                  <a:cubicBezTo>
                    <a:pt x="419" y="23"/>
                    <a:pt x="363" y="1"/>
                    <a:pt x="311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6342870" y="3304656"/>
              <a:ext cx="27980" cy="22988"/>
            </a:xfrm>
            <a:custGeom>
              <a:rect b="b" l="l" r="r" t="t"/>
              <a:pathLst>
                <a:path extrusionOk="0" h="875" w="1065">
                  <a:moveTo>
                    <a:pt x="310" y="0"/>
                  </a:moveTo>
                  <a:cubicBezTo>
                    <a:pt x="145" y="0"/>
                    <a:pt x="1" y="223"/>
                    <a:pt x="174" y="370"/>
                  </a:cubicBezTo>
                  <a:lnTo>
                    <a:pt x="597" y="800"/>
                  </a:lnTo>
                  <a:cubicBezTo>
                    <a:pt x="643" y="853"/>
                    <a:pt x="697" y="874"/>
                    <a:pt x="749" y="874"/>
                  </a:cubicBezTo>
                  <a:cubicBezTo>
                    <a:pt x="915" y="874"/>
                    <a:pt x="1064" y="650"/>
                    <a:pt x="895" y="502"/>
                  </a:cubicBezTo>
                  <a:lnTo>
                    <a:pt x="465" y="78"/>
                  </a:lnTo>
                  <a:cubicBezTo>
                    <a:pt x="418" y="23"/>
                    <a:pt x="363" y="0"/>
                    <a:pt x="310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6557727" y="3315402"/>
              <a:ext cx="21754" cy="17392"/>
            </a:xfrm>
            <a:custGeom>
              <a:rect b="b" l="l" r="r" t="t"/>
              <a:pathLst>
                <a:path extrusionOk="0" h="662" w="828">
                  <a:moveTo>
                    <a:pt x="516" y="0"/>
                  </a:moveTo>
                  <a:cubicBezTo>
                    <a:pt x="463" y="0"/>
                    <a:pt x="408" y="23"/>
                    <a:pt x="361" y="79"/>
                  </a:cubicBezTo>
                  <a:lnTo>
                    <a:pt x="132" y="308"/>
                  </a:lnTo>
                  <a:cubicBezTo>
                    <a:pt x="0" y="439"/>
                    <a:pt x="90" y="661"/>
                    <a:pt x="278" y="661"/>
                  </a:cubicBezTo>
                  <a:cubicBezTo>
                    <a:pt x="333" y="661"/>
                    <a:pt x="389" y="641"/>
                    <a:pt x="430" y="599"/>
                  </a:cubicBezTo>
                  <a:lnTo>
                    <a:pt x="659" y="370"/>
                  </a:lnTo>
                  <a:cubicBezTo>
                    <a:pt x="827" y="223"/>
                    <a:pt x="681" y="0"/>
                    <a:pt x="516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6504945" y="3368761"/>
              <a:ext cx="20676" cy="16683"/>
            </a:xfrm>
            <a:custGeom>
              <a:rect b="b" l="l" r="r" t="t"/>
              <a:pathLst>
                <a:path extrusionOk="0" h="635" w="787">
                  <a:moveTo>
                    <a:pt x="494" y="0"/>
                  </a:moveTo>
                  <a:cubicBezTo>
                    <a:pt x="449" y="0"/>
                    <a:pt x="402" y="16"/>
                    <a:pt x="358" y="52"/>
                  </a:cubicBezTo>
                  <a:lnTo>
                    <a:pt x="130" y="288"/>
                  </a:lnTo>
                  <a:cubicBezTo>
                    <a:pt x="1" y="439"/>
                    <a:pt x="130" y="635"/>
                    <a:pt x="288" y="635"/>
                  </a:cubicBezTo>
                  <a:cubicBezTo>
                    <a:pt x="334" y="635"/>
                    <a:pt x="383" y="618"/>
                    <a:pt x="428" y="579"/>
                  </a:cubicBezTo>
                  <a:lnTo>
                    <a:pt x="657" y="351"/>
                  </a:lnTo>
                  <a:cubicBezTo>
                    <a:pt x="787" y="199"/>
                    <a:pt x="654" y="0"/>
                    <a:pt x="494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6557753" y="3368761"/>
              <a:ext cx="20703" cy="16683"/>
            </a:xfrm>
            <a:custGeom>
              <a:rect b="b" l="l" r="r" t="t"/>
              <a:pathLst>
                <a:path extrusionOk="0" h="635" w="788">
                  <a:moveTo>
                    <a:pt x="294" y="0"/>
                  </a:moveTo>
                  <a:cubicBezTo>
                    <a:pt x="133" y="0"/>
                    <a:pt x="1" y="199"/>
                    <a:pt x="131" y="351"/>
                  </a:cubicBezTo>
                  <a:lnTo>
                    <a:pt x="360" y="579"/>
                  </a:lnTo>
                  <a:cubicBezTo>
                    <a:pt x="405" y="618"/>
                    <a:pt x="454" y="635"/>
                    <a:pt x="500" y="635"/>
                  </a:cubicBezTo>
                  <a:cubicBezTo>
                    <a:pt x="658" y="635"/>
                    <a:pt x="787" y="439"/>
                    <a:pt x="658" y="288"/>
                  </a:cubicBezTo>
                  <a:lnTo>
                    <a:pt x="429" y="52"/>
                  </a:lnTo>
                  <a:cubicBezTo>
                    <a:pt x="385" y="16"/>
                    <a:pt x="338" y="0"/>
                    <a:pt x="294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6504945" y="3316006"/>
              <a:ext cx="20808" cy="16604"/>
            </a:xfrm>
            <a:custGeom>
              <a:rect b="b" l="l" r="r" t="t"/>
              <a:pathLst>
                <a:path extrusionOk="0" h="632" w="792">
                  <a:moveTo>
                    <a:pt x="291" y="0"/>
                  </a:moveTo>
                  <a:cubicBezTo>
                    <a:pt x="134" y="0"/>
                    <a:pt x="1" y="197"/>
                    <a:pt x="130" y="347"/>
                  </a:cubicBezTo>
                  <a:lnTo>
                    <a:pt x="358" y="576"/>
                  </a:lnTo>
                  <a:cubicBezTo>
                    <a:pt x="404" y="615"/>
                    <a:pt x="452" y="631"/>
                    <a:pt x="499" y="631"/>
                  </a:cubicBezTo>
                  <a:cubicBezTo>
                    <a:pt x="659" y="631"/>
                    <a:pt x="791" y="435"/>
                    <a:pt x="657" y="285"/>
                  </a:cubicBezTo>
                  <a:lnTo>
                    <a:pt x="428" y="56"/>
                  </a:lnTo>
                  <a:cubicBezTo>
                    <a:pt x="384" y="17"/>
                    <a:pt x="337" y="0"/>
                    <a:pt x="291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6367094" y="3441168"/>
              <a:ext cx="105931" cy="11008"/>
            </a:xfrm>
            <a:custGeom>
              <a:rect b="b" l="l" r="r" t="t"/>
              <a:pathLst>
                <a:path extrusionOk="0" h="419" w="4032">
                  <a:moveTo>
                    <a:pt x="273" y="1"/>
                  </a:moveTo>
                  <a:cubicBezTo>
                    <a:pt x="1" y="1"/>
                    <a:pt x="1" y="418"/>
                    <a:pt x="273" y="418"/>
                  </a:cubicBezTo>
                  <a:cubicBezTo>
                    <a:pt x="279" y="418"/>
                    <a:pt x="286" y="418"/>
                    <a:pt x="292" y="418"/>
                  </a:cubicBezTo>
                  <a:lnTo>
                    <a:pt x="3740" y="418"/>
                  </a:lnTo>
                  <a:cubicBezTo>
                    <a:pt x="3746" y="418"/>
                    <a:pt x="3753" y="418"/>
                    <a:pt x="3759" y="418"/>
                  </a:cubicBezTo>
                  <a:cubicBezTo>
                    <a:pt x="4031" y="418"/>
                    <a:pt x="4031" y="1"/>
                    <a:pt x="3759" y="1"/>
                  </a:cubicBezTo>
                  <a:cubicBezTo>
                    <a:pt x="3753" y="1"/>
                    <a:pt x="3746" y="1"/>
                    <a:pt x="3740" y="1"/>
                  </a:cubicBezTo>
                  <a:lnTo>
                    <a:pt x="292" y="1"/>
                  </a:lnTo>
                  <a:cubicBezTo>
                    <a:pt x="286" y="1"/>
                    <a:pt x="279" y="1"/>
                    <a:pt x="273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6368013" y="3495290"/>
              <a:ext cx="105011" cy="11008"/>
            </a:xfrm>
            <a:custGeom>
              <a:rect b="b" l="l" r="r" t="t"/>
              <a:pathLst>
                <a:path extrusionOk="0" h="419" w="3997">
                  <a:moveTo>
                    <a:pt x="3724" y="1"/>
                  </a:moveTo>
                  <a:cubicBezTo>
                    <a:pt x="3718" y="1"/>
                    <a:pt x="3711" y="1"/>
                    <a:pt x="3705" y="1"/>
                  </a:cubicBezTo>
                  <a:lnTo>
                    <a:pt x="257" y="1"/>
                  </a:lnTo>
                  <a:cubicBezTo>
                    <a:pt x="1" y="22"/>
                    <a:pt x="1" y="404"/>
                    <a:pt x="257" y="418"/>
                  </a:cubicBezTo>
                  <a:lnTo>
                    <a:pt x="3705" y="418"/>
                  </a:lnTo>
                  <a:cubicBezTo>
                    <a:pt x="3711" y="418"/>
                    <a:pt x="3718" y="418"/>
                    <a:pt x="3724" y="418"/>
                  </a:cubicBezTo>
                  <a:cubicBezTo>
                    <a:pt x="3996" y="418"/>
                    <a:pt x="3996" y="1"/>
                    <a:pt x="3724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6367094" y="3468334"/>
              <a:ext cx="105931" cy="10982"/>
            </a:xfrm>
            <a:custGeom>
              <a:rect b="b" l="l" r="r" t="t"/>
              <a:pathLst>
                <a:path extrusionOk="0" h="418" w="4032">
                  <a:moveTo>
                    <a:pt x="273" y="0"/>
                  </a:moveTo>
                  <a:cubicBezTo>
                    <a:pt x="1" y="0"/>
                    <a:pt x="1" y="418"/>
                    <a:pt x="273" y="418"/>
                  </a:cubicBezTo>
                  <a:cubicBezTo>
                    <a:pt x="279" y="418"/>
                    <a:pt x="286" y="418"/>
                    <a:pt x="292" y="417"/>
                  </a:cubicBezTo>
                  <a:lnTo>
                    <a:pt x="3740" y="417"/>
                  </a:lnTo>
                  <a:cubicBezTo>
                    <a:pt x="3746" y="418"/>
                    <a:pt x="3753" y="418"/>
                    <a:pt x="3759" y="418"/>
                  </a:cubicBezTo>
                  <a:cubicBezTo>
                    <a:pt x="4031" y="418"/>
                    <a:pt x="4031" y="0"/>
                    <a:pt x="3759" y="0"/>
                  </a:cubicBezTo>
                  <a:cubicBezTo>
                    <a:pt x="3753" y="0"/>
                    <a:pt x="3746" y="0"/>
                    <a:pt x="3740" y="1"/>
                  </a:cubicBezTo>
                  <a:lnTo>
                    <a:pt x="292" y="1"/>
                  </a:lnTo>
                  <a:cubicBezTo>
                    <a:pt x="286" y="0"/>
                    <a:pt x="279" y="0"/>
                    <a:pt x="273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6532216" y="3446659"/>
              <a:ext cx="27166" cy="54148"/>
            </a:xfrm>
            <a:custGeom>
              <a:rect b="b" l="l" r="r" t="t"/>
              <a:pathLst>
                <a:path extrusionOk="0" h="2061" w="1034">
                  <a:moveTo>
                    <a:pt x="0" y="0"/>
                  </a:moveTo>
                  <a:lnTo>
                    <a:pt x="0" y="2061"/>
                  </a:lnTo>
                  <a:lnTo>
                    <a:pt x="937" y="2061"/>
                  </a:lnTo>
                  <a:cubicBezTo>
                    <a:pt x="985" y="2061"/>
                    <a:pt x="1034" y="2019"/>
                    <a:pt x="1034" y="1970"/>
                  </a:cubicBezTo>
                  <a:lnTo>
                    <a:pt x="1034" y="98"/>
                  </a:lnTo>
                  <a:cubicBezTo>
                    <a:pt x="1034" y="42"/>
                    <a:pt x="985" y="0"/>
                    <a:pt x="937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6626797" y="3444663"/>
              <a:ext cx="53780" cy="57458"/>
            </a:xfrm>
            <a:custGeom>
              <a:rect b="b" l="l" r="r" t="t"/>
              <a:pathLst>
                <a:path extrusionOk="0" h="2187" w="2047">
                  <a:moveTo>
                    <a:pt x="0" y="0"/>
                  </a:moveTo>
                  <a:lnTo>
                    <a:pt x="0" y="1526"/>
                  </a:lnTo>
                  <a:cubicBezTo>
                    <a:pt x="0" y="1623"/>
                    <a:pt x="69" y="1713"/>
                    <a:pt x="167" y="1741"/>
                  </a:cubicBezTo>
                  <a:lnTo>
                    <a:pt x="1762" y="2178"/>
                  </a:lnTo>
                  <a:cubicBezTo>
                    <a:pt x="1783" y="2184"/>
                    <a:pt x="1804" y="2187"/>
                    <a:pt x="1824" y="2187"/>
                  </a:cubicBezTo>
                  <a:cubicBezTo>
                    <a:pt x="1945" y="2187"/>
                    <a:pt x="2046" y="2088"/>
                    <a:pt x="2046" y="1963"/>
                  </a:cubicBezTo>
                  <a:lnTo>
                    <a:pt x="2046" y="0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6391343" y="3325832"/>
              <a:ext cx="24801" cy="49602"/>
            </a:xfrm>
            <a:custGeom>
              <a:rect b="b" l="l" r="r" t="t"/>
              <a:pathLst>
                <a:path extrusionOk="0" h="1888" w="944">
                  <a:moveTo>
                    <a:pt x="1" y="1"/>
                  </a:moveTo>
                  <a:lnTo>
                    <a:pt x="1" y="1887"/>
                  </a:lnTo>
                  <a:cubicBezTo>
                    <a:pt x="521" y="1887"/>
                    <a:pt x="944" y="1464"/>
                    <a:pt x="944" y="944"/>
                  </a:cubicBezTo>
                  <a:cubicBezTo>
                    <a:pt x="944" y="424"/>
                    <a:pt x="52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6541674" y="3335500"/>
              <a:ext cx="14608" cy="30450"/>
            </a:xfrm>
            <a:custGeom>
              <a:rect b="b" l="l" r="r" t="t"/>
              <a:pathLst>
                <a:path extrusionOk="0" h="1159" w="556">
                  <a:moveTo>
                    <a:pt x="1" y="0"/>
                  </a:moveTo>
                  <a:lnTo>
                    <a:pt x="1" y="1159"/>
                  </a:lnTo>
                  <a:cubicBezTo>
                    <a:pt x="313" y="1145"/>
                    <a:pt x="556" y="888"/>
                    <a:pt x="556" y="576"/>
                  </a:cubicBezTo>
                  <a:cubicBezTo>
                    <a:pt x="556" y="271"/>
                    <a:pt x="313" y="1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29"/>
          <p:cNvGrpSpPr/>
          <p:nvPr/>
        </p:nvGrpSpPr>
        <p:grpSpPr>
          <a:xfrm>
            <a:off x="870643" y="2284544"/>
            <a:ext cx="369566" cy="349803"/>
            <a:chOff x="2166043" y="3351344"/>
            <a:chExt cx="369566" cy="349803"/>
          </a:xfrm>
        </p:grpSpPr>
        <p:sp>
          <p:nvSpPr>
            <p:cNvPr id="337" name="Google Shape;337;p29"/>
            <p:cNvSpPr/>
            <p:nvPr/>
          </p:nvSpPr>
          <p:spPr>
            <a:xfrm>
              <a:off x="2166357" y="3351344"/>
              <a:ext cx="369252" cy="349803"/>
            </a:xfrm>
            <a:custGeom>
              <a:rect b="b" l="l" r="r" t="t"/>
              <a:pathLst>
                <a:path extrusionOk="0" h="23363" w="24662">
                  <a:moveTo>
                    <a:pt x="18025" y="0"/>
                  </a:moveTo>
                  <a:cubicBezTo>
                    <a:pt x="13633" y="0"/>
                    <a:pt x="9337" y="1726"/>
                    <a:pt x="6118" y="4944"/>
                  </a:cubicBezTo>
                  <a:cubicBezTo>
                    <a:pt x="1535" y="9506"/>
                    <a:pt x="0" y="16297"/>
                    <a:pt x="2124" y="22415"/>
                  </a:cubicBezTo>
                  <a:cubicBezTo>
                    <a:pt x="3975" y="23060"/>
                    <a:pt x="5845" y="23362"/>
                    <a:pt x="7676" y="23362"/>
                  </a:cubicBezTo>
                  <a:cubicBezTo>
                    <a:pt x="16116" y="23362"/>
                    <a:pt x="23695" y="16927"/>
                    <a:pt x="24473" y="7908"/>
                  </a:cubicBezTo>
                  <a:cubicBezTo>
                    <a:pt x="24662" y="5554"/>
                    <a:pt x="24367" y="3178"/>
                    <a:pt x="23590" y="949"/>
                  </a:cubicBezTo>
                  <a:cubicBezTo>
                    <a:pt x="21767" y="311"/>
                    <a:pt x="19887" y="0"/>
                    <a:pt x="18025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2166043" y="3351344"/>
              <a:ext cx="353516" cy="335624"/>
            </a:xfrm>
            <a:custGeom>
              <a:rect b="b" l="l" r="r" t="t"/>
              <a:pathLst>
                <a:path extrusionOk="0" h="22416" w="23611">
                  <a:moveTo>
                    <a:pt x="18042" y="0"/>
                  </a:moveTo>
                  <a:cubicBezTo>
                    <a:pt x="13645" y="0"/>
                    <a:pt x="9343" y="1726"/>
                    <a:pt x="6139" y="4944"/>
                  </a:cubicBezTo>
                  <a:cubicBezTo>
                    <a:pt x="1556" y="9506"/>
                    <a:pt x="0" y="16297"/>
                    <a:pt x="2145" y="22415"/>
                  </a:cubicBezTo>
                  <a:cubicBezTo>
                    <a:pt x="2124" y="20923"/>
                    <a:pt x="2502" y="19220"/>
                    <a:pt x="3238" y="17411"/>
                  </a:cubicBezTo>
                  <a:cubicBezTo>
                    <a:pt x="3553" y="16676"/>
                    <a:pt x="3890" y="15940"/>
                    <a:pt x="4289" y="15225"/>
                  </a:cubicBezTo>
                  <a:cubicBezTo>
                    <a:pt x="7149" y="10158"/>
                    <a:pt x="11353" y="5974"/>
                    <a:pt x="16420" y="3094"/>
                  </a:cubicBezTo>
                  <a:cubicBezTo>
                    <a:pt x="17135" y="2694"/>
                    <a:pt x="17850" y="2358"/>
                    <a:pt x="18607" y="2043"/>
                  </a:cubicBezTo>
                  <a:cubicBezTo>
                    <a:pt x="20367" y="1326"/>
                    <a:pt x="22028" y="949"/>
                    <a:pt x="23492" y="949"/>
                  </a:cubicBezTo>
                  <a:cubicBezTo>
                    <a:pt x="23532" y="949"/>
                    <a:pt x="23571" y="949"/>
                    <a:pt x="23611" y="949"/>
                  </a:cubicBezTo>
                  <a:cubicBezTo>
                    <a:pt x="21788" y="311"/>
                    <a:pt x="19907" y="0"/>
                    <a:pt x="18042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2373487" y="3352332"/>
              <a:ext cx="159292" cy="158978"/>
            </a:xfrm>
            <a:custGeom>
              <a:rect b="b" l="l" r="r" t="t"/>
              <a:pathLst>
                <a:path extrusionOk="0" h="10618" w="10639">
                  <a:moveTo>
                    <a:pt x="2754" y="0"/>
                  </a:moveTo>
                  <a:cubicBezTo>
                    <a:pt x="1829" y="63"/>
                    <a:pt x="904" y="232"/>
                    <a:pt x="0" y="463"/>
                  </a:cubicBezTo>
                  <a:lnTo>
                    <a:pt x="10155" y="10618"/>
                  </a:lnTo>
                  <a:cubicBezTo>
                    <a:pt x="10386" y="9714"/>
                    <a:pt x="10554" y="8789"/>
                    <a:pt x="10639" y="7842"/>
                  </a:cubicBezTo>
                  <a:lnTo>
                    <a:pt x="2754" y="0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2373487" y="3352332"/>
              <a:ext cx="71149" cy="45337"/>
            </a:xfrm>
            <a:custGeom>
              <a:rect b="b" l="l" r="r" t="t"/>
              <a:pathLst>
                <a:path extrusionOk="0" h="3028" w="4752">
                  <a:moveTo>
                    <a:pt x="2754" y="0"/>
                  </a:moveTo>
                  <a:cubicBezTo>
                    <a:pt x="1829" y="63"/>
                    <a:pt x="904" y="232"/>
                    <a:pt x="0" y="463"/>
                  </a:cubicBezTo>
                  <a:lnTo>
                    <a:pt x="2565" y="3028"/>
                  </a:lnTo>
                  <a:cubicBezTo>
                    <a:pt x="3280" y="2628"/>
                    <a:pt x="3995" y="2271"/>
                    <a:pt x="4752" y="1977"/>
                  </a:cubicBezTo>
                  <a:lnTo>
                    <a:pt x="2754" y="0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2275596" y="3447587"/>
              <a:ext cx="166195" cy="157032"/>
            </a:xfrm>
            <a:custGeom>
              <a:rect b="b" l="l" r="r" t="t"/>
              <a:pathLst>
                <a:path extrusionOk="0" h="10488" w="11100">
                  <a:moveTo>
                    <a:pt x="10067" y="0"/>
                  </a:moveTo>
                  <a:cubicBezTo>
                    <a:pt x="9897" y="0"/>
                    <a:pt x="9720" y="71"/>
                    <a:pt x="9566" y="240"/>
                  </a:cubicBezTo>
                  <a:lnTo>
                    <a:pt x="546" y="9259"/>
                  </a:lnTo>
                  <a:cubicBezTo>
                    <a:pt x="1" y="9757"/>
                    <a:pt x="484" y="10487"/>
                    <a:pt x="1033" y="10487"/>
                  </a:cubicBezTo>
                  <a:cubicBezTo>
                    <a:pt x="1204" y="10487"/>
                    <a:pt x="1380" y="10417"/>
                    <a:pt x="1534" y="10248"/>
                  </a:cubicBezTo>
                  <a:lnTo>
                    <a:pt x="10554" y="1228"/>
                  </a:lnTo>
                  <a:cubicBezTo>
                    <a:pt x="11100" y="731"/>
                    <a:pt x="10616" y="0"/>
                    <a:pt x="10067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2284191" y="3555853"/>
              <a:ext cx="46774" cy="42657"/>
            </a:xfrm>
            <a:custGeom>
              <a:rect b="b" l="l" r="r" t="t"/>
              <a:pathLst>
                <a:path extrusionOk="0" h="2849" w="3124">
                  <a:moveTo>
                    <a:pt x="513" y="0"/>
                  </a:moveTo>
                  <a:cubicBezTo>
                    <a:pt x="238" y="0"/>
                    <a:pt x="1" y="338"/>
                    <a:pt x="246" y="599"/>
                  </a:cubicBezTo>
                  <a:lnTo>
                    <a:pt x="2390" y="2743"/>
                  </a:lnTo>
                  <a:cubicBezTo>
                    <a:pt x="2451" y="2804"/>
                    <a:pt x="2551" y="2845"/>
                    <a:pt x="2633" y="2848"/>
                  </a:cubicBezTo>
                  <a:lnTo>
                    <a:pt x="2633" y="2848"/>
                  </a:lnTo>
                  <a:cubicBezTo>
                    <a:pt x="2962" y="2839"/>
                    <a:pt x="3123" y="2467"/>
                    <a:pt x="2895" y="2239"/>
                  </a:cubicBezTo>
                  <a:lnTo>
                    <a:pt x="750" y="94"/>
                  </a:lnTo>
                  <a:cubicBezTo>
                    <a:pt x="675" y="28"/>
                    <a:pt x="592" y="0"/>
                    <a:pt x="513" y="0"/>
                  </a:cubicBezTo>
                  <a:close/>
                  <a:moveTo>
                    <a:pt x="2633" y="2848"/>
                  </a:moveTo>
                  <a:cubicBezTo>
                    <a:pt x="2629" y="2848"/>
                    <a:pt x="2625" y="2848"/>
                    <a:pt x="2621" y="2848"/>
                  </a:cubicBezTo>
                  <a:lnTo>
                    <a:pt x="2642" y="2848"/>
                  </a:lnTo>
                  <a:cubicBezTo>
                    <a:pt x="2639" y="2848"/>
                    <a:pt x="2636" y="2848"/>
                    <a:pt x="2633" y="2848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2317235" y="3521342"/>
              <a:ext cx="47418" cy="43166"/>
            </a:xfrm>
            <a:custGeom>
              <a:rect b="b" l="l" r="r" t="t"/>
              <a:pathLst>
                <a:path extrusionOk="0" h="2883" w="3167">
                  <a:moveTo>
                    <a:pt x="530" y="0"/>
                  </a:moveTo>
                  <a:cubicBezTo>
                    <a:pt x="247" y="0"/>
                    <a:pt x="1" y="377"/>
                    <a:pt x="288" y="633"/>
                  </a:cubicBezTo>
                  <a:lnTo>
                    <a:pt x="2433" y="2778"/>
                  </a:lnTo>
                  <a:cubicBezTo>
                    <a:pt x="2494" y="2839"/>
                    <a:pt x="2594" y="2880"/>
                    <a:pt x="2696" y="2883"/>
                  </a:cubicBezTo>
                  <a:lnTo>
                    <a:pt x="2696" y="2883"/>
                  </a:lnTo>
                  <a:cubicBezTo>
                    <a:pt x="3004" y="2874"/>
                    <a:pt x="3166" y="2502"/>
                    <a:pt x="2937" y="2273"/>
                  </a:cubicBezTo>
                  <a:lnTo>
                    <a:pt x="793" y="129"/>
                  </a:lnTo>
                  <a:cubicBezTo>
                    <a:pt x="712" y="38"/>
                    <a:pt x="619" y="0"/>
                    <a:pt x="530" y="0"/>
                  </a:cubicBezTo>
                  <a:close/>
                  <a:moveTo>
                    <a:pt x="2696" y="2883"/>
                  </a:moveTo>
                  <a:lnTo>
                    <a:pt x="2696" y="2883"/>
                  </a:lnTo>
                  <a:cubicBezTo>
                    <a:pt x="2692" y="2883"/>
                    <a:pt x="2689" y="2883"/>
                    <a:pt x="2685" y="2883"/>
                  </a:cubicBezTo>
                  <a:lnTo>
                    <a:pt x="2706" y="2883"/>
                  </a:lnTo>
                  <a:cubicBezTo>
                    <a:pt x="2703" y="2883"/>
                    <a:pt x="2699" y="2883"/>
                    <a:pt x="2696" y="2883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2352121" y="3487863"/>
              <a:ext cx="46475" cy="42657"/>
            </a:xfrm>
            <a:custGeom>
              <a:rect b="b" l="l" r="r" t="t"/>
              <a:pathLst>
                <a:path extrusionOk="0" h="2849" w="3104">
                  <a:moveTo>
                    <a:pt x="499" y="0"/>
                  </a:moveTo>
                  <a:cubicBezTo>
                    <a:pt x="228" y="0"/>
                    <a:pt x="0" y="337"/>
                    <a:pt x="229" y="599"/>
                  </a:cubicBezTo>
                  <a:lnTo>
                    <a:pt x="2394" y="2743"/>
                  </a:lnTo>
                  <a:cubicBezTo>
                    <a:pt x="2457" y="2827"/>
                    <a:pt x="2542" y="2848"/>
                    <a:pt x="2647" y="2848"/>
                  </a:cubicBezTo>
                  <a:lnTo>
                    <a:pt x="2626" y="2848"/>
                  </a:lnTo>
                  <a:cubicBezTo>
                    <a:pt x="2634" y="2849"/>
                    <a:pt x="2642" y="2849"/>
                    <a:pt x="2649" y="2849"/>
                  </a:cubicBezTo>
                  <a:cubicBezTo>
                    <a:pt x="2949" y="2849"/>
                    <a:pt x="3104" y="2464"/>
                    <a:pt x="2899" y="2238"/>
                  </a:cubicBezTo>
                  <a:lnTo>
                    <a:pt x="733" y="94"/>
                  </a:lnTo>
                  <a:cubicBezTo>
                    <a:pt x="658" y="28"/>
                    <a:pt x="577" y="0"/>
                    <a:pt x="499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2386108" y="3453861"/>
              <a:ext cx="46475" cy="42732"/>
            </a:xfrm>
            <a:custGeom>
              <a:rect b="b" l="l" r="r" t="t"/>
              <a:pathLst>
                <a:path extrusionOk="0" h="2854" w="3104">
                  <a:moveTo>
                    <a:pt x="499" y="0"/>
                  </a:moveTo>
                  <a:cubicBezTo>
                    <a:pt x="229" y="0"/>
                    <a:pt x="1" y="338"/>
                    <a:pt x="230" y="599"/>
                  </a:cubicBezTo>
                  <a:lnTo>
                    <a:pt x="2374" y="2743"/>
                  </a:lnTo>
                  <a:cubicBezTo>
                    <a:pt x="2444" y="2813"/>
                    <a:pt x="2513" y="2854"/>
                    <a:pt x="2595" y="2854"/>
                  </a:cubicBezTo>
                  <a:cubicBezTo>
                    <a:pt x="2611" y="2854"/>
                    <a:pt x="2627" y="2852"/>
                    <a:pt x="2644" y="2849"/>
                  </a:cubicBezTo>
                  <a:lnTo>
                    <a:pt x="2644" y="2849"/>
                  </a:lnTo>
                  <a:cubicBezTo>
                    <a:pt x="2646" y="2849"/>
                    <a:pt x="2648" y="2849"/>
                    <a:pt x="2650" y="2849"/>
                  </a:cubicBezTo>
                  <a:cubicBezTo>
                    <a:pt x="2950" y="2849"/>
                    <a:pt x="3104" y="2464"/>
                    <a:pt x="2879" y="2239"/>
                  </a:cubicBezTo>
                  <a:lnTo>
                    <a:pt x="734" y="94"/>
                  </a:lnTo>
                  <a:cubicBezTo>
                    <a:pt x="659" y="28"/>
                    <a:pt x="577" y="0"/>
                    <a:pt x="499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29"/>
          <p:cNvGrpSpPr/>
          <p:nvPr/>
        </p:nvGrpSpPr>
        <p:grpSpPr>
          <a:xfrm>
            <a:off x="7719082" y="3806258"/>
            <a:ext cx="320557" cy="347794"/>
            <a:chOff x="8023882" y="1977458"/>
            <a:chExt cx="320557" cy="347794"/>
          </a:xfrm>
        </p:grpSpPr>
        <p:sp>
          <p:nvSpPr>
            <p:cNvPr id="347" name="Google Shape;347;p29"/>
            <p:cNvSpPr/>
            <p:nvPr/>
          </p:nvSpPr>
          <p:spPr>
            <a:xfrm>
              <a:off x="8053007" y="1977458"/>
              <a:ext cx="291432" cy="291799"/>
            </a:xfrm>
            <a:custGeom>
              <a:rect b="b" l="l" r="r" t="t"/>
              <a:pathLst>
                <a:path extrusionOk="0" h="11131" w="11117">
                  <a:moveTo>
                    <a:pt x="5558" y="0"/>
                  </a:moveTo>
                  <a:cubicBezTo>
                    <a:pt x="2484" y="0"/>
                    <a:pt x="1" y="2498"/>
                    <a:pt x="1" y="5572"/>
                  </a:cubicBezTo>
                  <a:cubicBezTo>
                    <a:pt x="1" y="8633"/>
                    <a:pt x="2484" y="11130"/>
                    <a:pt x="5558" y="11130"/>
                  </a:cubicBezTo>
                  <a:cubicBezTo>
                    <a:pt x="8633" y="11130"/>
                    <a:pt x="11116" y="8633"/>
                    <a:pt x="11116" y="5572"/>
                  </a:cubicBezTo>
                  <a:cubicBezTo>
                    <a:pt x="11116" y="2498"/>
                    <a:pt x="8633" y="0"/>
                    <a:pt x="5558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8023882" y="1980866"/>
              <a:ext cx="277407" cy="288549"/>
            </a:xfrm>
            <a:custGeom>
              <a:rect b="b" l="l" r="r" t="t"/>
              <a:pathLst>
                <a:path extrusionOk="0" h="11007" w="10582">
                  <a:moveTo>
                    <a:pt x="5529" y="0"/>
                  </a:moveTo>
                  <a:cubicBezTo>
                    <a:pt x="1891" y="751"/>
                    <a:pt x="0" y="4793"/>
                    <a:pt x="1761" y="8070"/>
                  </a:cubicBezTo>
                  <a:cubicBezTo>
                    <a:pt x="2787" y="9986"/>
                    <a:pt x="4717" y="11007"/>
                    <a:pt x="6670" y="11007"/>
                  </a:cubicBezTo>
                  <a:cubicBezTo>
                    <a:pt x="8071" y="11007"/>
                    <a:pt x="9484" y="10481"/>
                    <a:pt x="10581" y="9383"/>
                  </a:cubicBezTo>
                  <a:lnTo>
                    <a:pt x="10581" y="9383"/>
                  </a:lnTo>
                  <a:cubicBezTo>
                    <a:pt x="10206" y="9456"/>
                    <a:pt x="9831" y="9499"/>
                    <a:pt x="9441" y="9499"/>
                  </a:cubicBezTo>
                  <a:cubicBezTo>
                    <a:pt x="7189" y="9499"/>
                    <a:pt x="5168" y="8142"/>
                    <a:pt x="4302" y="6063"/>
                  </a:cubicBezTo>
                  <a:cubicBezTo>
                    <a:pt x="3450" y="3970"/>
                    <a:pt x="3927" y="1574"/>
                    <a:pt x="5529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8053007" y="1977825"/>
              <a:ext cx="291432" cy="291039"/>
            </a:xfrm>
            <a:custGeom>
              <a:rect b="b" l="l" r="r" t="t"/>
              <a:pathLst>
                <a:path extrusionOk="0" h="11102" w="11117">
                  <a:moveTo>
                    <a:pt x="5342" y="2758"/>
                  </a:moveTo>
                  <a:lnTo>
                    <a:pt x="5342" y="5328"/>
                  </a:lnTo>
                  <a:lnTo>
                    <a:pt x="2137" y="5328"/>
                  </a:lnTo>
                  <a:cubicBezTo>
                    <a:pt x="2152" y="4461"/>
                    <a:pt x="2310" y="3595"/>
                    <a:pt x="2599" y="2772"/>
                  </a:cubicBezTo>
                  <a:lnTo>
                    <a:pt x="2599" y="2758"/>
                  </a:lnTo>
                  <a:close/>
                  <a:moveTo>
                    <a:pt x="8518" y="2772"/>
                  </a:moveTo>
                  <a:cubicBezTo>
                    <a:pt x="8806" y="3595"/>
                    <a:pt x="8951" y="4461"/>
                    <a:pt x="8980" y="5342"/>
                  </a:cubicBezTo>
                  <a:lnTo>
                    <a:pt x="5775" y="5342"/>
                  </a:lnTo>
                  <a:lnTo>
                    <a:pt x="5775" y="2772"/>
                  </a:lnTo>
                  <a:close/>
                  <a:moveTo>
                    <a:pt x="5342" y="5775"/>
                  </a:moveTo>
                  <a:lnTo>
                    <a:pt x="5342" y="8330"/>
                  </a:lnTo>
                  <a:lnTo>
                    <a:pt x="2599" y="8330"/>
                  </a:lnTo>
                  <a:cubicBezTo>
                    <a:pt x="2310" y="7507"/>
                    <a:pt x="2152" y="6641"/>
                    <a:pt x="2137" y="5775"/>
                  </a:cubicBezTo>
                  <a:close/>
                  <a:moveTo>
                    <a:pt x="8980" y="5775"/>
                  </a:moveTo>
                  <a:cubicBezTo>
                    <a:pt x="8951" y="6641"/>
                    <a:pt x="8806" y="7507"/>
                    <a:pt x="8518" y="8330"/>
                  </a:cubicBezTo>
                  <a:lnTo>
                    <a:pt x="8518" y="8345"/>
                  </a:lnTo>
                  <a:lnTo>
                    <a:pt x="5775" y="8345"/>
                  </a:lnTo>
                  <a:lnTo>
                    <a:pt x="5775" y="5775"/>
                  </a:lnTo>
                  <a:close/>
                  <a:moveTo>
                    <a:pt x="5342" y="1"/>
                  </a:moveTo>
                  <a:lnTo>
                    <a:pt x="5342" y="2339"/>
                  </a:lnTo>
                  <a:lnTo>
                    <a:pt x="2758" y="2339"/>
                  </a:lnTo>
                  <a:cubicBezTo>
                    <a:pt x="3350" y="1011"/>
                    <a:pt x="4274" y="116"/>
                    <a:pt x="5342" y="1"/>
                  </a:cubicBezTo>
                  <a:lnTo>
                    <a:pt x="5342" y="1"/>
                  </a:lnTo>
                  <a:cubicBezTo>
                    <a:pt x="4779" y="15"/>
                    <a:pt x="4230" y="131"/>
                    <a:pt x="3696" y="318"/>
                  </a:cubicBezTo>
                  <a:cubicBezTo>
                    <a:pt x="3090" y="867"/>
                    <a:pt x="2614" y="1574"/>
                    <a:pt x="2310" y="2339"/>
                  </a:cubicBezTo>
                  <a:lnTo>
                    <a:pt x="1011" y="2339"/>
                  </a:lnTo>
                  <a:cubicBezTo>
                    <a:pt x="925" y="2484"/>
                    <a:pt x="824" y="2628"/>
                    <a:pt x="737" y="2772"/>
                  </a:cubicBezTo>
                  <a:lnTo>
                    <a:pt x="2152" y="2772"/>
                  </a:lnTo>
                  <a:cubicBezTo>
                    <a:pt x="1877" y="3595"/>
                    <a:pt x="1733" y="4461"/>
                    <a:pt x="1719" y="5342"/>
                  </a:cubicBezTo>
                  <a:lnTo>
                    <a:pt x="1" y="5342"/>
                  </a:lnTo>
                  <a:lnTo>
                    <a:pt x="1" y="5558"/>
                  </a:lnTo>
                  <a:lnTo>
                    <a:pt x="1" y="5775"/>
                  </a:lnTo>
                  <a:lnTo>
                    <a:pt x="1719" y="5775"/>
                  </a:lnTo>
                  <a:cubicBezTo>
                    <a:pt x="1733" y="6641"/>
                    <a:pt x="1877" y="7507"/>
                    <a:pt x="2152" y="8330"/>
                  </a:cubicBezTo>
                  <a:lnTo>
                    <a:pt x="751" y="8330"/>
                  </a:lnTo>
                  <a:cubicBezTo>
                    <a:pt x="824" y="8474"/>
                    <a:pt x="925" y="8619"/>
                    <a:pt x="1026" y="8763"/>
                  </a:cubicBezTo>
                  <a:lnTo>
                    <a:pt x="2310" y="8763"/>
                  </a:lnTo>
                  <a:cubicBezTo>
                    <a:pt x="2614" y="9543"/>
                    <a:pt x="3090" y="10236"/>
                    <a:pt x="3696" y="10799"/>
                  </a:cubicBezTo>
                  <a:cubicBezTo>
                    <a:pt x="4230" y="10986"/>
                    <a:pt x="4779" y="11087"/>
                    <a:pt x="5342" y="11102"/>
                  </a:cubicBezTo>
                  <a:cubicBezTo>
                    <a:pt x="4274" y="11001"/>
                    <a:pt x="3350" y="10106"/>
                    <a:pt x="2758" y="8763"/>
                  </a:cubicBezTo>
                  <a:lnTo>
                    <a:pt x="5342" y="8763"/>
                  </a:lnTo>
                  <a:lnTo>
                    <a:pt x="5342" y="11102"/>
                  </a:lnTo>
                  <a:lnTo>
                    <a:pt x="5775" y="11102"/>
                  </a:lnTo>
                  <a:lnTo>
                    <a:pt x="5775" y="8763"/>
                  </a:lnTo>
                  <a:lnTo>
                    <a:pt x="8344" y="8763"/>
                  </a:lnTo>
                  <a:cubicBezTo>
                    <a:pt x="7767" y="10106"/>
                    <a:pt x="6829" y="11001"/>
                    <a:pt x="5775" y="11102"/>
                  </a:cubicBezTo>
                  <a:cubicBezTo>
                    <a:pt x="6338" y="11087"/>
                    <a:pt x="6886" y="10986"/>
                    <a:pt x="7421" y="10799"/>
                  </a:cubicBezTo>
                  <a:cubicBezTo>
                    <a:pt x="8041" y="10236"/>
                    <a:pt x="8503" y="9543"/>
                    <a:pt x="8806" y="8763"/>
                  </a:cubicBezTo>
                  <a:lnTo>
                    <a:pt x="10106" y="8763"/>
                  </a:lnTo>
                  <a:cubicBezTo>
                    <a:pt x="10207" y="8619"/>
                    <a:pt x="10293" y="8474"/>
                    <a:pt x="10380" y="8330"/>
                  </a:cubicBezTo>
                  <a:lnTo>
                    <a:pt x="8965" y="8330"/>
                  </a:lnTo>
                  <a:cubicBezTo>
                    <a:pt x="9239" y="7507"/>
                    <a:pt x="9384" y="6641"/>
                    <a:pt x="9413" y="5775"/>
                  </a:cubicBezTo>
                  <a:lnTo>
                    <a:pt x="11116" y="5775"/>
                  </a:lnTo>
                  <a:lnTo>
                    <a:pt x="11116" y="5558"/>
                  </a:lnTo>
                  <a:lnTo>
                    <a:pt x="11116" y="5342"/>
                  </a:lnTo>
                  <a:lnTo>
                    <a:pt x="9413" y="5342"/>
                  </a:lnTo>
                  <a:cubicBezTo>
                    <a:pt x="9384" y="4461"/>
                    <a:pt x="9239" y="3595"/>
                    <a:pt x="8965" y="2772"/>
                  </a:cubicBezTo>
                  <a:lnTo>
                    <a:pt x="10380" y="2772"/>
                  </a:lnTo>
                  <a:cubicBezTo>
                    <a:pt x="10293" y="2628"/>
                    <a:pt x="10192" y="2484"/>
                    <a:pt x="10106" y="2339"/>
                  </a:cubicBezTo>
                  <a:lnTo>
                    <a:pt x="8806" y="2339"/>
                  </a:lnTo>
                  <a:cubicBezTo>
                    <a:pt x="8503" y="1574"/>
                    <a:pt x="8041" y="867"/>
                    <a:pt x="7421" y="318"/>
                  </a:cubicBezTo>
                  <a:cubicBezTo>
                    <a:pt x="6886" y="131"/>
                    <a:pt x="6338" y="15"/>
                    <a:pt x="5775" y="1"/>
                  </a:cubicBezTo>
                  <a:lnTo>
                    <a:pt x="5775" y="1"/>
                  </a:lnTo>
                  <a:cubicBezTo>
                    <a:pt x="6829" y="116"/>
                    <a:pt x="7767" y="1011"/>
                    <a:pt x="8344" y="2339"/>
                  </a:cubicBezTo>
                  <a:lnTo>
                    <a:pt x="5775" y="2339"/>
                  </a:lnTo>
                  <a:lnTo>
                    <a:pt x="5775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8052640" y="1981233"/>
              <a:ext cx="220258" cy="288024"/>
            </a:xfrm>
            <a:custGeom>
              <a:rect b="b" l="l" r="r" t="t"/>
              <a:pathLst>
                <a:path extrusionOk="0" h="10987" w="8402">
                  <a:moveTo>
                    <a:pt x="5356" y="8633"/>
                  </a:moveTo>
                  <a:lnTo>
                    <a:pt x="5356" y="10972"/>
                  </a:lnTo>
                  <a:cubicBezTo>
                    <a:pt x="4288" y="10871"/>
                    <a:pt x="3364" y="9961"/>
                    <a:pt x="2772" y="8633"/>
                  </a:cubicBezTo>
                  <a:close/>
                  <a:moveTo>
                    <a:pt x="4418" y="1"/>
                  </a:moveTo>
                  <a:lnTo>
                    <a:pt x="4418" y="1"/>
                  </a:lnTo>
                  <a:cubicBezTo>
                    <a:pt x="4172" y="44"/>
                    <a:pt x="3941" y="102"/>
                    <a:pt x="3696" y="188"/>
                  </a:cubicBezTo>
                  <a:cubicBezTo>
                    <a:pt x="3089" y="751"/>
                    <a:pt x="2613" y="1444"/>
                    <a:pt x="2310" y="2224"/>
                  </a:cubicBezTo>
                  <a:lnTo>
                    <a:pt x="1025" y="2224"/>
                  </a:lnTo>
                  <a:cubicBezTo>
                    <a:pt x="924" y="2368"/>
                    <a:pt x="838" y="2498"/>
                    <a:pt x="751" y="2657"/>
                  </a:cubicBezTo>
                  <a:lnTo>
                    <a:pt x="2151" y="2657"/>
                  </a:lnTo>
                  <a:cubicBezTo>
                    <a:pt x="1877" y="3480"/>
                    <a:pt x="1733" y="4346"/>
                    <a:pt x="1718" y="5212"/>
                  </a:cubicBezTo>
                  <a:lnTo>
                    <a:pt x="0" y="5212"/>
                  </a:lnTo>
                  <a:lnTo>
                    <a:pt x="0" y="5428"/>
                  </a:lnTo>
                  <a:lnTo>
                    <a:pt x="0" y="5645"/>
                  </a:lnTo>
                  <a:lnTo>
                    <a:pt x="1718" y="5645"/>
                  </a:lnTo>
                  <a:cubicBezTo>
                    <a:pt x="1733" y="6526"/>
                    <a:pt x="1877" y="7377"/>
                    <a:pt x="2151" y="8215"/>
                  </a:cubicBezTo>
                  <a:lnTo>
                    <a:pt x="765" y="8215"/>
                  </a:lnTo>
                  <a:cubicBezTo>
                    <a:pt x="838" y="8359"/>
                    <a:pt x="939" y="8503"/>
                    <a:pt x="1040" y="8648"/>
                  </a:cubicBezTo>
                  <a:lnTo>
                    <a:pt x="2324" y="8648"/>
                  </a:lnTo>
                  <a:cubicBezTo>
                    <a:pt x="2628" y="9413"/>
                    <a:pt x="3104" y="10120"/>
                    <a:pt x="3710" y="10669"/>
                  </a:cubicBezTo>
                  <a:cubicBezTo>
                    <a:pt x="4244" y="10856"/>
                    <a:pt x="4793" y="10972"/>
                    <a:pt x="5356" y="10986"/>
                  </a:cubicBezTo>
                  <a:lnTo>
                    <a:pt x="5789" y="10986"/>
                  </a:lnTo>
                  <a:cubicBezTo>
                    <a:pt x="6352" y="10972"/>
                    <a:pt x="6900" y="10856"/>
                    <a:pt x="7435" y="10669"/>
                  </a:cubicBezTo>
                  <a:cubicBezTo>
                    <a:pt x="7810" y="10337"/>
                    <a:pt x="8142" y="9932"/>
                    <a:pt x="8402" y="9499"/>
                  </a:cubicBezTo>
                  <a:lnTo>
                    <a:pt x="8344" y="9485"/>
                  </a:lnTo>
                  <a:cubicBezTo>
                    <a:pt x="8200" y="9485"/>
                    <a:pt x="8055" y="9485"/>
                    <a:pt x="7911" y="9470"/>
                  </a:cubicBezTo>
                  <a:cubicBezTo>
                    <a:pt x="7348" y="10337"/>
                    <a:pt x="6612" y="10885"/>
                    <a:pt x="5789" y="10972"/>
                  </a:cubicBezTo>
                  <a:lnTo>
                    <a:pt x="5789" y="8864"/>
                  </a:lnTo>
                  <a:cubicBezTo>
                    <a:pt x="5428" y="8676"/>
                    <a:pt x="5096" y="8460"/>
                    <a:pt x="4793" y="8200"/>
                  </a:cubicBezTo>
                  <a:lnTo>
                    <a:pt x="2613" y="8200"/>
                  </a:lnTo>
                  <a:cubicBezTo>
                    <a:pt x="2324" y="7377"/>
                    <a:pt x="2166" y="6511"/>
                    <a:pt x="2151" y="5645"/>
                  </a:cubicBezTo>
                  <a:lnTo>
                    <a:pt x="3046" y="5645"/>
                  </a:lnTo>
                  <a:cubicBezTo>
                    <a:pt x="3003" y="5501"/>
                    <a:pt x="2974" y="5356"/>
                    <a:pt x="2931" y="5212"/>
                  </a:cubicBezTo>
                  <a:lnTo>
                    <a:pt x="2151" y="5212"/>
                  </a:lnTo>
                  <a:cubicBezTo>
                    <a:pt x="2166" y="4331"/>
                    <a:pt x="2310" y="3465"/>
                    <a:pt x="2599" y="2642"/>
                  </a:cubicBezTo>
                  <a:lnTo>
                    <a:pt x="2931" y="2642"/>
                  </a:lnTo>
                  <a:cubicBezTo>
                    <a:pt x="2974" y="2498"/>
                    <a:pt x="3003" y="2354"/>
                    <a:pt x="3046" y="2224"/>
                  </a:cubicBezTo>
                  <a:lnTo>
                    <a:pt x="2772" y="2224"/>
                  </a:lnTo>
                  <a:cubicBezTo>
                    <a:pt x="3032" y="1574"/>
                    <a:pt x="3436" y="1011"/>
                    <a:pt x="3941" y="535"/>
                  </a:cubicBezTo>
                  <a:cubicBezTo>
                    <a:pt x="4086" y="347"/>
                    <a:pt x="4244" y="160"/>
                    <a:pt x="4418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8097677" y="2201858"/>
              <a:ext cx="22335" cy="22361"/>
            </a:xfrm>
            <a:custGeom>
              <a:rect b="b" l="l" r="r" t="t"/>
              <a:pathLst>
                <a:path extrusionOk="0" h="853" w="852">
                  <a:moveTo>
                    <a:pt x="0" y="1"/>
                  </a:moveTo>
                  <a:lnTo>
                    <a:pt x="0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8096524" y="2201858"/>
              <a:ext cx="24642" cy="16961"/>
            </a:xfrm>
            <a:custGeom>
              <a:rect b="b" l="l" r="r" t="t"/>
              <a:pathLst>
                <a:path extrusionOk="0" h="647" w="940">
                  <a:moveTo>
                    <a:pt x="44" y="1"/>
                  </a:moveTo>
                  <a:lnTo>
                    <a:pt x="44" y="434"/>
                  </a:lnTo>
                  <a:cubicBezTo>
                    <a:pt x="44" y="477"/>
                    <a:pt x="30" y="520"/>
                    <a:pt x="1" y="549"/>
                  </a:cubicBezTo>
                  <a:cubicBezTo>
                    <a:pt x="152" y="614"/>
                    <a:pt x="311" y="647"/>
                    <a:pt x="470" y="647"/>
                  </a:cubicBezTo>
                  <a:cubicBezTo>
                    <a:pt x="629" y="647"/>
                    <a:pt x="788" y="614"/>
                    <a:pt x="939" y="549"/>
                  </a:cubicBezTo>
                  <a:cubicBezTo>
                    <a:pt x="910" y="520"/>
                    <a:pt x="896" y="477"/>
                    <a:pt x="896" y="434"/>
                  </a:cubicBezTo>
                  <a:lnTo>
                    <a:pt x="896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8075342" y="2219658"/>
              <a:ext cx="67373" cy="83259"/>
            </a:xfrm>
            <a:custGeom>
              <a:rect b="b" l="l" r="r" t="t"/>
              <a:pathLst>
                <a:path extrusionOk="0" h="3176" w="2570">
                  <a:moveTo>
                    <a:pt x="621" y="0"/>
                  </a:moveTo>
                  <a:lnTo>
                    <a:pt x="231" y="188"/>
                  </a:lnTo>
                  <a:cubicBezTo>
                    <a:pt x="87" y="260"/>
                    <a:pt x="0" y="419"/>
                    <a:pt x="0" y="577"/>
                  </a:cubicBezTo>
                  <a:lnTo>
                    <a:pt x="0" y="1819"/>
                  </a:lnTo>
                  <a:cubicBezTo>
                    <a:pt x="0" y="2281"/>
                    <a:pt x="130" y="2743"/>
                    <a:pt x="390" y="3118"/>
                  </a:cubicBezTo>
                  <a:lnTo>
                    <a:pt x="419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7" y="163"/>
                    <a:pt x="1410" y="174"/>
                    <a:pt x="1309" y="174"/>
                  </a:cubicBezTo>
                  <a:cubicBezTo>
                    <a:pt x="1294" y="174"/>
                    <a:pt x="1285" y="173"/>
                    <a:pt x="1285" y="173"/>
                  </a:cubicBezTo>
                  <a:cubicBezTo>
                    <a:pt x="1285" y="173"/>
                    <a:pt x="780" y="173"/>
                    <a:pt x="621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8086693" y="2302891"/>
              <a:ext cx="45064" cy="22361"/>
            </a:xfrm>
            <a:custGeom>
              <a:rect b="b" l="l" r="r" t="t"/>
              <a:pathLst>
                <a:path extrusionOk="0" h="853" w="1719">
                  <a:moveTo>
                    <a:pt x="0" y="1"/>
                  </a:moveTo>
                  <a:lnTo>
                    <a:pt x="0" y="636"/>
                  </a:lnTo>
                  <a:cubicBezTo>
                    <a:pt x="0" y="751"/>
                    <a:pt x="102" y="853"/>
                    <a:pt x="217" y="853"/>
                  </a:cubicBezTo>
                  <a:lnTo>
                    <a:pt x="1502" y="853"/>
                  </a:lnTo>
                  <a:cubicBezTo>
                    <a:pt x="1617" y="853"/>
                    <a:pt x="1718" y="751"/>
                    <a:pt x="1718" y="636"/>
                  </a:cubicBezTo>
                  <a:lnTo>
                    <a:pt x="1704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8075342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73" y="1"/>
                  </a:moveTo>
                  <a:cubicBezTo>
                    <a:pt x="29" y="58"/>
                    <a:pt x="0" y="145"/>
                    <a:pt x="0" y="217"/>
                  </a:cubicBezTo>
                  <a:lnTo>
                    <a:pt x="0" y="1458"/>
                  </a:lnTo>
                  <a:cubicBezTo>
                    <a:pt x="0" y="1920"/>
                    <a:pt x="145" y="2382"/>
                    <a:pt x="405" y="2772"/>
                  </a:cubicBezTo>
                  <a:lnTo>
                    <a:pt x="433" y="2830"/>
                  </a:lnTo>
                  <a:lnTo>
                    <a:pt x="433" y="477"/>
                  </a:lnTo>
                  <a:cubicBezTo>
                    <a:pt x="433" y="347"/>
                    <a:pt x="376" y="217"/>
                    <a:pt x="260" y="145"/>
                  </a:cubicBezTo>
                  <a:lnTo>
                    <a:pt x="73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8131337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362" y="1"/>
                  </a:moveTo>
                  <a:lnTo>
                    <a:pt x="174" y="145"/>
                  </a:lnTo>
                  <a:cubicBezTo>
                    <a:pt x="59" y="217"/>
                    <a:pt x="1" y="347"/>
                    <a:pt x="1" y="477"/>
                  </a:cubicBezTo>
                  <a:lnTo>
                    <a:pt x="1" y="2830"/>
                  </a:lnTo>
                  <a:lnTo>
                    <a:pt x="30" y="2772"/>
                  </a:lnTo>
                  <a:cubicBezTo>
                    <a:pt x="290" y="2382"/>
                    <a:pt x="434" y="1920"/>
                    <a:pt x="434" y="1458"/>
                  </a:cubicBezTo>
                  <a:lnTo>
                    <a:pt x="434" y="217"/>
                  </a:lnTo>
                  <a:cubicBezTo>
                    <a:pt x="419" y="145"/>
                    <a:pt x="405" y="58"/>
                    <a:pt x="362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8091621" y="2213314"/>
              <a:ext cx="34447" cy="89603"/>
            </a:xfrm>
            <a:custGeom>
              <a:rect b="b" l="l" r="r" t="t"/>
              <a:pathLst>
                <a:path extrusionOk="0" h="3418" w="1314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0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1" y="638"/>
                    <a:pt x="414" y="630"/>
                    <a:pt x="433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5" y="3418"/>
                  </a:lnTo>
                  <a:lnTo>
                    <a:pt x="765" y="516"/>
                  </a:lnTo>
                  <a:lnTo>
                    <a:pt x="895" y="617"/>
                  </a:lnTo>
                  <a:cubicBezTo>
                    <a:pt x="915" y="630"/>
                    <a:pt x="937" y="638"/>
                    <a:pt x="958" y="638"/>
                  </a:cubicBezTo>
                  <a:cubicBezTo>
                    <a:pt x="985" y="638"/>
                    <a:pt x="1009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26" y="4"/>
                    <a:pt x="1115" y="0"/>
                    <a:pt x="1106" y="0"/>
                  </a:cubicBezTo>
                  <a:cubicBezTo>
                    <a:pt x="1097" y="0"/>
                    <a:pt x="1090" y="4"/>
                    <a:pt x="1083" y="11"/>
                  </a:cubicBezTo>
                  <a:lnTo>
                    <a:pt x="664" y="430"/>
                  </a:lnTo>
                  <a:lnTo>
                    <a:pt x="246" y="11"/>
                  </a:lnTo>
                  <a:cubicBezTo>
                    <a:pt x="238" y="4"/>
                    <a:pt x="228" y="0"/>
                    <a:pt x="217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8105987" y="2313875"/>
              <a:ext cx="5715" cy="11377"/>
            </a:xfrm>
            <a:custGeom>
              <a:rect b="b" l="l" r="r" t="t"/>
              <a:pathLst>
                <a:path extrusionOk="0" h="434" w="218">
                  <a:moveTo>
                    <a:pt x="116" y="0"/>
                  </a:moveTo>
                  <a:cubicBezTo>
                    <a:pt x="58" y="0"/>
                    <a:pt x="1" y="58"/>
                    <a:pt x="1" y="116"/>
                  </a:cubicBezTo>
                  <a:lnTo>
                    <a:pt x="1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4" y="0"/>
                    <a:pt x="116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8086326" y="2156821"/>
              <a:ext cx="45037" cy="50752"/>
            </a:xfrm>
            <a:custGeom>
              <a:rect b="b" l="l" r="r" t="t"/>
              <a:pathLst>
                <a:path extrusionOk="0" h="1936" w="1718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0" y="1083"/>
                  </a:lnTo>
                  <a:cubicBezTo>
                    <a:pt x="0" y="1545"/>
                    <a:pt x="390" y="1935"/>
                    <a:pt x="866" y="1935"/>
                  </a:cubicBezTo>
                  <a:cubicBezTo>
                    <a:pt x="1328" y="1935"/>
                    <a:pt x="1718" y="1545"/>
                    <a:pt x="1718" y="1083"/>
                  </a:cubicBezTo>
                  <a:lnTo>
                    <a:pt x="1718" y="650"/>
                  </a:lnTo>
                  <a:cubicBezTo>
                    <a:pt x="1718" y="290"/>
                    <a:pt x="1429" y="1"/>
                    <a:pt x="1083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8086693" y="2156821"/>
              <a:ext cx="30672" cy="50569"/>
            </a:xfrm>
            <a:custGeom>
              <a:rect b="b" l="l" r="r" t="t"/>
              <a:pathLst>
                <a:path extrusionOk="0" h="1929" w="1170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0" y="1083"/>
                  </a:lnTo>
                  <a:cubicBezTo>
                    <a:pt x="0" y="1572"/>
                    <a:pt x="394" y="1929"/>
                    <a:pt x="841" y="1929"/>
                  </a:cubicBezTo>
                  <a:cubicBezTo>
                    <a:pt x="949" y="1929"/>
                    <a:pt x="1060" y="1908"/>
                    <a:pt x="1170" y="1863"/>
                  </a:cubicBezTo>
                  <a:cubicBezTo>
                    <a:pt x="852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8086693" y="2156821"/>
              <a:ext cx="45064" cy="22781"/>
            </a:xfrm>
            <a:custGeom>
              <a:rect b="b" l="l" r="r" t="t"/>
              <a:pathLst>
                <a:path extrusionOk="0" h="869" w="1719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517" y="796"/>
                    <a:pt x="1033" y="869"/>
                    <a:pt x="1571" y="869"/>
                  </a:cubicBezTo>
                  <a:cubicBezTo>
                    <a:pt x="1620" y="869"/>
                    <a:pt x="1669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30" y="1"/>
                    <a:pt x="1069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8086693" y="2156821"/>
              <a:ext cx="30672" cy="20474"/>
            </a:xfrm>
            <a:custGeom>
              <a:rect b="b" l="l" r="r" t="t"/>
              <a:pathLst>
                <a:path extrusionOk="0" h="781" w="1170">
                  <a:moveTo>
                    <a:pt x="636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203" y="708"/>
                    <a:pt x="419" y="751"/>
                    <a:pt x="636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8187359" y="2201858"/>
              <a:ext cx="22335" cy="22361"/>
            </a:xfrm>
            <a:custGeom>
              <a:rect b="b" l="l" r="r" t="t"/>
              <a:pathLst>
                <a:path extrusionOk="0" h="853" w="852">
                  <a:moveTo>
                    <a:pt x="0" y="1"/>
                  </a:moveTo>
                  <a:lnTo>
                    <a:pt x="0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8186231" y="2201858"/>
              <a:ext cx="24616" cy="16961"/>
            </a:xfrm>
            <a:custGeom>
              <a:rect b="b" l="l" r="r" t="t"/>
              <a:pathLst>
                <a:path extrusionOk="0" h="647" w="939">
                  <a:moveTo>
                    <a:pt x="43" y="1"/>
                  </a:moveTo>
                  <a:lnTo>
                    <a:pt x="43" y="434"/>
                  </a:lnTo>
                  <a:cubicBezTo>
                    <a:pt x="43" y="477"/>
                    <a:pt x="29" y="520"/>
                    <a:pt x="0" y="549"/>
                  </a:cubicBezTo>
                  <a:cubicBezTo>
                    <a:pt x="152" y="614"/>
                    <a:pt x="310" y="647"/>
                    <a:pt x="469" y="647"/>
                  </a:cubicBezTo>
                  <a:cubicBezTo>
                    <a:pt x="628" y="647"/>
                    <a:pt x="787" y="614"/>
                    <a:pt x="938" y="549"/>
                  </a:cubicBezTo>
                  <a:cubicBezTo>
                    <a:pt x="909" y="520"/>
                    <a:pt x="895" y="477"/>
                    <a:pt x="895" y="434"/>
                  </a:cubicBezTo>
                  <a:lnTo>
                    <a:pt x="895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8165023" y="2219658"/>
              <a:ext cx="67399" cy="83259"/>
            </a:xfrm>
            <a:custGeom>
              <a:rect b="b" l="l" r="r" t="t"/>
              <a:pathLst>
                <a:path extrusionOk="0" h="3176" w="2571">
                  <a:moveTo>
                    <a:pt x="621" y="0"/>
                  </a:moveTo>
                  <a:lnTo>
                    <a:pt x="232" y="188"/>
                  </a:lnTo>
                  <a:cubicBezTo>
                    <a:pt x="87" y="260"/>
                    <a:pt x="1" y="419"/>
                    <a:pt x="1" y="577"/>
                  </a:cubicBezTo>
                  <a:lnTo>
                    <a:pt x="1" y="1819"/>
                  </a:lnTo>
                  <a:cubicBezTo>
                    <a:pt x="1" y="2281"/>
                    <a:pt x="131" y="2743"/>
                    <a:pt x="390" y="3118"/>
                  </a:cubicBezTo>
                  <a:lnTo>
                    <a:pt x="419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7" y="163"/>
                    <a:pt x="1410" y="174"/>
                    <a:pt x="1310" y="174"/>
                  </a:cubicBezTo>
                  <a:cubicBezTo>
                    <a:pt x="1294" y="174"/>
                    <a:pt x="1285" y="173"/>
                    <a:pt x="1285" y="173"/>
                  </a:cubicBezTo>
                  <a:cubicBezTo>
                    <a:pt x="1285" y="173"/>
                    <a:pt x="780" y="173"/>
                    <a:pt x="621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8176374" y="2302891"/>
              <a:ext cx="44697" cy="22361"/>
            </a:xfrm>
            <a:custGeom>
              <a:rect b="b" l="l" r="r" t="t"/>
              <a:pathLst>
                <a:path extrusionOk="0" h="853" w="1705">
                  <a:moveTo>
                    <a:pt x="1" y="1"/>
                  </a:moveTo>
                  <a:lnTo>
                    <a:pt x="1" y="636"/>
                  </a:lnTo>
                  <a:cubicBezTo>
                    <a:pt x="1" y="751"/>
                    <a:pt x="87" y="853"/>
                    <a:pt x="203" y="853"/>
                  </a:cubicBezTo>
                  <a:lnTo>
                    <a:pt x="1488" y="853"/>
                  </a:lnTo>
                  <a:cubicBezTo>
                    <a:pt x="1603" y="853"/>
                    <a:pt x="1704" y="751"/>
                    <a:pt x="1704" y="636"/>
                  </a:cubicBezTo>
                  <a:lnTo>
                    <a:pt x="1704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8165023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58" y="1"/>
                  </a:moveTo>
                  <a:cubicBezTo>
                    <a:pt x="15" y="58"/>
                    <a:pt x="1" y="145"/>
                    <a:pt x="1" y="217"/>
                  </a:cubicBezTo>
                  <a:lnTo>
                    <a:pt x="1" y="1458"/>
                  </a:lnTo>
                  <a:cubicBezTo>
                    <a:pt x="1" y="1920"/>
                    <a:pt x="131" y="2382"/>
                    <a:pt x="390" y="2772"/>
                  </a:cubicBezTo>
                  <a:lnTo>
                    <a:pt x="434" y="2830"/>
                  </a:lnTo>
                  <a:lnTo>
                    <a:pt x="434" y="477"/>
                  </a:lnTo>
                  <a:cubicBezTo>
                    <a:pt x="434" y="347"/>
                    <a:pt x="362" y="217"/>
                    <a:pt x="260" y="145"/>
                  </a:cubicBezTo>
                  <a:lnTo>
                    <a:pt x="58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8221045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361" y="1"/>
                  </a:moveTo>
                  <a:lnTo>
                    <a:pt x="173" y="145"/>
                  </a:lnTo>
                  <a:cubicBezTo>
                    <a:pt x="58" y="217"/>
                    <a:pt x="0" y="347"/>
                    <a:pt x="0" y="477"/>
                  </a:cubicBezTo>
                  <a:lnTo>
                    <a:pt x="0" y="2830"/>
                  </a:lnTo>
                  <a:lnTo>
                    <a:pt x="29" y="2772"/>
                  </a:lnTo>
                  <a:cubicBezTo>
                    <a:pt x="289" y="2382"/>
                    <a:pt x="433" y="1920"/>
                    <a:pt x="433" y="1458"/>
                  </a:cubicBezTo>
                  <a:lnTo>
                    <a:pt x="433" y="217"/>
                  </a:lnTo>
                  <a:cubicBezTo>
                    <a:pt x="433" y="145"/>
                    <a:pt x="404" y="58"/>
                    <a:pt x="361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8181303" y="2213314"/>
              <a:ext cx="34447" cy="89603"/>
            </a:xfrm>
            <a:custGeom>
              <a:rect b="b" l="l" r="r" t="t"/>
              <a:pathLst>
                <a:path extrusionOk="0" h="3418" w="1314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0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2" y="638"/>
                    <a:pt x="414" y="630"/>
                    <a:pt x="433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5" y="3418"/>
                  </a:lnTo>
                  <a:lnTo>
                    <a:pt x="765" y="516"/>
                  </a:lnTo>
                  <a:lnTo>
                    <a:pt x="895" y="617"/>
                  </a:lnTo>
                  <a:cubicBezTo>
                    <a:pt x="915" y="630"/>
                    <a:pt x="937" y="638"/>
                    <a:pt x="959" y="638"/>
                  </a:cubicBezTo>
                  <a:cubicBezTo>
                    <a:pt x="985" y="638"/>
                    <a:pt x="1009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34" y="4"/>
                    <a:pt x="1123" y="0"/>
                    <a:pt x="1112" y="0"/>
                  </a:cubicBezTo>
                  <a:cubicBezTo>
                    <a:pt x="1101" y="0"/>
                    <a:pt x="1090" y="4"/>
                    <a:pt x="1083" y="11"/>
                  </a:cubicBezTo>
                  <a:lnTo>
                    <a:pt x="664" y="430"/>
                  </a:lnTo>
                  <a:lnTo>
                    <a:pt x="246" y="11"/>
                  </a:lnTo>
                  <a:cubicBezTo>
                    <a:pt x="239" y="4"/>
                    <a:pt x="228" y="0"/>
                    <a:pt x="217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8195669" y="2313875"/>
              <a:ext cx="5715" cy="11377"/>
            </a:xfrm>
            <a:custGeom>
              <a:rect b="b" l="l" r="r" t="t"/>
              <a:pathLst>
                <a:path extrusionOk="0" h="434" w="218">
                  <a:moveTo>
                    <a:pt x="116" y="0"/>
                  </a:moveTo>
                  <a:cubicBezTo>
                    <a:pt x="59" y="0"/>
                    <a:pt x="1" y="58"/>
                    <a:pt x="1" y="116"/>
                  </a:cubicBezTo>
                  <a:lnTo>
                    <a:pt x="1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4" y="0"/>
                    <a:pt x="116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8176374" y="2156821"/>
              <a:ext cx="44697" cy="50752"/>
            </a:xfrm>
            <a:custGeom>
              <a:rect b="b" l="l" r="r" t="t"/>
              <a:pathLst>
                <a:path extrusionOk="0" h="1936" w="1705">
                  <a:moveTo>
                    <a:pt x="636" y="1"/>
                  </a:moveTo>
                  <a:cubicBezTo>
                    <a:pt x="275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45"/>
                    <a:pt x="376" y="1935"/>
                    <a:pt x="852" y="1935"/>
                  </a:cubicBezTo>
                  <a:cubicBezTo>
                    <a:pt x="1329" y="1935"/>
                    <a:pt x="1704" y="1545"/>
                    <a:pt x="1704" y="1083"/>
                  </a:cubicBezTo>
                  <a:lnTo>
                    <a:pt x="1704" y="650"/>
                  </a:lnTo>
                  <a:cubicBezTo>
                    <a:pt x="1704" y="290"/>
                    <a:pt x="1415" y="1"/>
                    <a:pt x="1069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8176374" y="2156821"/>
              <a:ext cx="30672" cy="50569"/>
            </a:xfrm>
            <a:custGeom>
              <a:rect b="b" l="l" r="r" t="t"/>
              <a:pathLst>
                <a:path extrusionOk="0" h="1929" w="1170">
                  <a:moveTo>
                    <a:pt x="636" y="1"/>
                  </a:moveTo>
                  <a:cubicBezTo>
                    <a:pt x="289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72"/>
                    <a:pt x="394" y="1929"/>
                    <a:pt x="841" y="1929"/>
                  </a:cubicBezTo>
                  <a:cubicBezTo>
                    <a:pt x="949" y="1929"/>
                    <a:pt x="1060" y="1908"/>
                    <a:pt x="1170" y="1863"/>
                  </a:cubicBezTo>
                  <a:cubicBezTo>
                    <a:pt x="852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8176007" y="2156821"/>
              <a:ext cx="45064" cy="22781"/>
            </a:xfrm>
            <a:custGeom>
              <a:rect b="b" l="l" r="r" t="t"/>
              <a:pathLst>
                <a:path extrusionOk="0" h="869" w="1719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15" y="650"/>
                  </a:lnTo>
                  <a:cubicBezTo>
                    <a:pt x="518" y="796"/>
                    <a:pt x="1045" y="869"/>
                    <a:pt x="1574" y="869"/>
                  </a:cubicBezTo>
                  <a:cubicBezTo>
                    <a:pt x="1622" y="869"/>
                    <a:pt x="1670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29" y="1"/>
                    <a:pt x="1083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8176374" y="2156821"/>
              <a:ext cx="30672" cy="20474"/>
            </a:xfrm>
            <a:custGeom>
              <a:rect b="b" l="l" r="r" t="t"/>
              <a:pathLst>
                <a:path extrusionOk="0" h="781" w="1170">
                  <a:moveTo>
                    <a:pt x="636" y="1"/>
                  </a:moveTo>
                  <a:cubicBezTo>
                    <a:pt x="289" y="1"/>
                    <a:pt x="1" y="290"/>
                    <a:pt x="1" y="650"/>
                  </a:cubicBezTo>
                  <a:cubicBezTo>
                    <a:pt x="203" y="708"/>
                    <a:pt x="419" y="751"/>
                    <a:pt x="636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70" y="15"/>
                  </a:cubicBezTo>
                  <a:cubicBezTo>
                    <a:pt x="1141" y="15"/>
                    <a:pt x="1098" y="15"/>
                    <a:pt x="1069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8277040" y="2201858"/>
              <a:ext cx="22361" cy="22361"/>
            </a:xfrm>
            <a:custGeom>
              <a:rect b="b" l="l" r="r" t="t"/>
              <a:pathLst>
                <a:path extrusionOk="0" h="853" w="853">
                  <a:moveTo>
                    <a:pt x="1" y="1"/>
                  </a:moveTo>
                  <a:lnTo>
                    <a:pt x="1" y="852"/>
                  </a:lnTo>
                  <a:lnTo>
                    <a:pt x="852" y="852"/>
                  </a:lnTo>
                  <a:lnTo>
                    <a:pt x="852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8275913" y="2201858"/>
              <a:ext cx="24616" cy="16961"/>
            </a:xfrm>
            <a:custGeom>
              <a:rect b="b" l="l" r="r" t="t"/>
              <a:pathLst>
                <a:path extrusionOk="0" h="647" w="939">
                  <a:moveTo>
                    <a:pt x="44" y="1"/>
                  </a:moveTo>
                  <a:lnTo>
                    <a:pt x="44" y="434"/>
                  </a:lnTo>
                  <a:cubicBezTo>
                    <a:pt x="44" y="477"/>
                    <a:pt x="29" y="520"/>
                    <a:pt x="0" y="549"/>
                  </a:cubicBezTo>
                  <a:cubicBezTo>
                    <a:pt x="152" y="614"/>
                    <a:pt x="311" y="647"/>
                    <a:pt x="469" y="647"/>
                  </a:cubicBezTo>
                  <a:cubicBezTo>
                    <a:pt x="628" y="647"/>
                    <a:pt x="787" y="614"/>
                    <a:pt x="939" y="549"/>
                  </a:cubicBezTo>
                  <a:cubicBezTo>
                    <a:pt x="910" y="520"/>
                    <a:pt x="895" y="477"/>
                    <a:pt x="895" y="434"/>
                  </a:cubicBezTo>
                  <a:lnTo>
                    <a:pt x="895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8254705" y="2219658"/>
              <a:ext cx="67399" cy="83259"/>
            </a:xfrm>
            <a:custGeom>
              <a:rect b="b" l="l" r="r" t="t"/>
              <a:pathLst>
                <a:path extrusionOk="0" h="3176" w="2571">
                  <a:moveTo>
                    <a:pt x="622" y="0"/>
                  </a:moveTo>
                  <a:lnTo>
                    <a:pt x="232" y="188"/>
                  </a:lnTo>
                  <a:cubicBezTo>
                    <a:pt x="87" y="260"/>
                    <a:pt x="1" y="419"/>
                    <a:pt x="1" y="577"/>
                  </a:cubicBezTo>
                  <a:lnTo>
                    <a:pt x="1" y="1819"/>
                  </a:lnTo>
                  <a:cubicBezTo>
                    <a:pt x="1" y="2281"/>
                    <a:pt x="131" y="2743"/>
                    <a:pt x="391" y="3118"/>
                  </a:cubicBezTo>
                  <a:lnTo>
                    <a:pt x="434" y="3176"/>
                  </a:lnTo>
                  <a:lnTo>
                    <a:pt x="2137" y="3176"/>
                  </a:lnTo>
                  <a:lnTo>
                    <a:pt x="2166" y="3118"/>
                  </a:lnTo>
                  <a:cubicBezTo>
                    <a:pt x="2426" y="2743"/>
                    <a:pt x="2570" y="2281"/>
                    <a:pt x="2570" y="1819"/>
                  </a:cubicBezTo>
                  <a:lnTo>
                    <a:pt x="2570" y="577"/>
                  </a:lnTo>
                  <a:cubicBezTo>
                    <a:pt x="2570" y="419"/>
                    <a:pt x="2469" y="260"/>
                    <a:pt x="2325" y="188"/>
                  </a:cubicBezTo>
                  <a:lnTo>
                    <a:pt x="1935" y="0"/>
                  </a:lnTo>
                  <a:cubicBezTo>
                    <a:pt x="1798" y="163"/>
                    <a:pt x="1411" y="174"/>
                    <a:pt x="1310" y="174"/>
                  </a:cubicBezTo>
                  <a:cubicBezTo>
                    <a:pt x="1294" y="174"/>
                    <a:pt x="1286" y="173"/>
                    <a:pt x="1286" y="173"/>
                  </a:cubicBezTo>
                  <a:cubicBezTo>
                    <a:pt x="1286" y="173"/>
                    <a:pt x="780" y="173"/>
                    <a:pt x="622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8266056" y="2302891"/>
              <a:ext cx="44697" cy="22361"/>
            </a:xfrm>
            <a:custGeom>
              <a:rect b="b" l="l" r="r" t="t"/>
              <a:pathLst>
                <a:path extrusionOk="0" h="853" w="1705">
                  <a:moveTo>
                    <a:pt x="1" y="1"/>
                  </a:moveTo>
                  <a:lnTo>
                    <a:pt x="1" y="636"/>
                  </a:lnTo>
                  <a:cubicBezTo>
                    <a:pt x="1" y="751"/>
                    <a:pt x="88" y="853"/>
                    <a:pt x="203" y="853"/>
                  </a:cubicBezTo>
                  <a:lnTo>
                    <a:pt x="1488" y="853"/>
                  </a:lnTo>
                  <a:cubicBezTo>
                    <a:pt x="1603" y="853"/>
                    <a:pt x="1704" y="751"/>
                    <a:pt x="1704" y="636"/>
                  </a:cubicBezTo>
                  <a:lnTo>
                    <a:pt x="1704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8254705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59" y="1"/>
                  </a:moveTo>
                  <a:cubicBezTo>
                    <a:pt x="15" y="58"/>
                    <a:pt x="1" y="145"/>
                    <a:pt x="1" y="217"/>
                  </a:cubicBezTo>
                  <a:lnTo>
                    <a:pt x="1" y="1458"/>
                  </a:lnTo>
                  <a:cubicBezTo>
                    <a:pt x="1" y="1920"/>
                    <a:pt x="131" y="2382"/>
                    <a:pt x="391" y="2772"/>
                  </a:cubicBezTo>
                  <a:lnTo>
                    <a:pt x="434" y="2830"/>
                  </a:lnTo>
                  <a:lnTo>
                    <a:pt x="434" y="477"/>
                  </a:lnTo>
                  <a:cubicBezTo>
                    <a:pt x="434" y="347"/>
                    <a:pt x="362" y="217"/>
                    <a:pt x="261" y="145"/>
                  </a:cubicBezTo>
                  <a:lnTo>
                    <a:pt x="59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8310726" y="2228728"/>
              <a:ext cx="11377" cy="74188"/>
            </a:xfrm>
            <a:custGeom>
              <a:rect b="b" l="l" r="r" t="t"/>
              <a:pathLst>
                <a:path extrusionOk="0" h="2830" w="434">
                  <a:moveTo>
                    <a:pt x="361" y="1"/>
                  </a:moveTo>
                  <a:lnTo>
                    <a:pt x="174" y="145"/>
                  </a:lnTo>
                  <a:cubicBezTo>
                    <a:pt x="58" y="217"/>
                    <a:pt x="0" y="347"/>
                    <a:pt x="0" y="477"/>
                  </a:cubicBezTo>
                  <a:lnTo>
                    <a:pt x="0" y="2830"/>
                  </a:lnTo>
                  <a:lnTo>
                    <a:pt x="29" y="2772"/>
                  </a:lnTo>
                  <a:cubicBezTo>
                    <a:pt x="289" y="2382"/>
                    <a:pt x="433" y="1920"/>
                    <a:pt x="433" y="1458"/>
                  </a:cubicBezTo>
                  <a:lnTo>
                    <a:pt x="433" y="217"/>
                  </a:lnTo>
                  <a:cubicBezTo>
                    <a:pt x="433" y="145"/>
                    <a:pt x="404" y="58"/>
                    <a:pt x="361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8270984" y="2213314"/>
              <a:ext cx="34473" cy="89603"/>
            </a:xfrm>
            <a:custGeom>
              <a:rect b="b" l="l" r="r" t="t"/>
              <a:pathLst>
                <a:path extrusionOk="0" h="3418" w="1315">
                  <a:moveTo>
                    <a:pt x="217" y="0"/>
                  </a:moveTo>
                  <a:cubicBezTo>
                    <a:pt x="206" y="0"/>
                    <a:pt x="195" y="4"/>
                    <a:pt x="188" y="11"/>
                  </a:cubicBezTo>
                  <a:lnTo>
                    <a:pt x="1" y="242"/>
                  </a:lnTo>
                  <a:lnTo>
                    <a:pt x="289" y="603"/>
                  </a:lnTo>
                  <a:cubicBezTo>
                    <a:pt x="313" y="627"/>
                    <a:pt x="341" y="638"/>
                    <a:pt x="369" y="638"/>
                  </a:cubicBezTo>
                  <a:cubicBezTo>
                    <a:pt x="392" y="638"/>
                    <a:pt x="414" y="630"/>
                    <a:pt x="434" y="617"/>
                  </a:cubicBezTo>
                  <a:lnTo>
                    <a:pt x="549" y="516"/>
                  </a:lnTo>
                  <a:lnTo>
                    <a:pt x="549" y="3418"/>
                  </a:lnTo>
                  <a:lnTo>
                    <a:pt x="766" y="3418"/>
                  </a:lnTo>
                  <a:lnTo>
                    <a:pt x="766" y="516"/>
                  </a:lnTo>
                  <a:lnTo>
                    <a:pt x="896" y="617"/>
                  </a:lnTo>
                  <a:cubicBezTo>
                    <a:pt x="915" y="630"/>
                    <a:pt x="937" y="638"/>
                    <a:pt x="959" y="638"/>
                  </a:cubicBezTo>
                  <a:cubicBezTo>
                    <a:pt x="985" y="638"/>
                    <a:pt x="1010" y="627"/>
                    <a:pt x="1025" y="603"/>
                  </a:cubicBezTo>
                  <a:lnTo>
                    <a:pt x="1314" y="242"/>
                  </a:lnTo>
                  <a:lnTo>
                    <a:pt x="1141" y="11"/>
                  </a:lnTo>
                  <a:cubicBezTo>
                    <a:pt x="1134" y="4"/>
                    <a:pt x="1123" y="0"/>
                    <a:pt x="1112" y="0"/>
                  </a:cubicBezTo>
                  <a:cubicBezTo>
                    <a:pt x="1101" y="0"/>
                    <a:pt x="1090" y="4"/>
                    <a:pt x="1083" y="11"/>
                  </a:cubicBezTo>
                  <a:lnTo>
                    <a:pt x="665" y="430"/>
                  </a:lnTo>
                  <a:lnTo>
                    <a:pt x="246" y="11"/>
                  </a:lnTo>
                  <a:cubicBezTo>
                    <a:pt x="239" y="4"/>
                    <a:pt x="228" y="0"/>
                    <a:pt x="217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8285376" y="2313875"/>
              <a:ext cx="5689" cy="11377"/>
            </a:xfrm>
            <a:custGeom>
              <a:rect b="b" l="l" r="r" t="t"/>
              <a:pathLst>
                <a:path extrusionOk="0" h="434" w="217">
                  <a:moveTo>
                    <a:pt x="116" y="0"/>
                  </a:moveTo>
                  <a:cubicBezTo>
                    <a:pt x="58" y="0"/>
                    <a:pt x="0" y="58"/>
                    <a:pt x="0" y="116"/>
                  </a:cubicBezTo>
                  <a:lnTo>
                    <a:pt x="0" y="434"/>
                  </a:lnTo>
                  <a:lnTo>
                    <a:pt x="217" y="434"/>
                  </a:lnTo>
                  <a:lnTo>
                    <a:pt x="217" y="116"/>
                  </a:lnTo>
                  <a:cubicBezTo>
                    <a:pt x="217" y="58"/>
                    <a:pt x="173" y="0"/>
                    <a:pt x="116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8266056" y="2156821"/>
              <a:ext cx="44697" cy="50752"/>
            </a:xfrm>
            <a:custGeom>
              <a:rect b="b" l="l" r="r" t="t"/>
              <a:pathLst>
                <a:path extrusionOk="0" h="1936" w="1705">
                  <a:moveTo>
                    <a:pt x="636" y="1"/>
                  </a:moveTo>
                  <a:cubicBezTo>
                    <a:pt x="275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45"/>
                    <a:pt x="376" y="1935"/>
                    <a:pt x="853" y="1935"/>
                  </a:cubicBezTo>
                  <a:cubicBezTo>
                    <a:pt x="1329" y="1935"/>
                    <a:pt x="1704" y="1545"/>
                    <a:pt x="1704" y="1083"/>
                  </a:cubicBezTo>
                  <a:lnTo>
                    <a:pt x="1704" y="650"/>
                  </a:lnTo>
                  <a:cubicBezTo>
                    <a:pt x="1704" y="290"/>
                    <a:pt x="1416" y="1"/>
                    <a:pt x="1069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8266056" y="2156821"/>
              <a:ext cx="31065" cy="50569"/>
            </a:xfrm>
            <a:custGeom>
              <a:rect b="b" l="l" r="r" t="t"/>
              <a:pathLst>
                <a:path extrusionOk="0" h="1929" w="1185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lnTo>
                    <a:pt x="1" y="1083"/>
                  </a:lnTo>
                  <a:cubicBezTo>
                    <a:pt x="1" y="1572"/>
                    <a:pt x="403" y="1929"/>
                    <a:pt x="854" y="1929"/>
                  </a:cubicBezTo>
                  <a:cubicBezTo>
                    <a:pt x="963" y="1929"/>
                    <a:pt x="1075" y="1908"/>
                    <a:pt x="1185" y="1863"/>
                  </a:cubicBezTo>
                  <a:cubicBezTo>
                    <a:pt x="853" y="1747"/>
                    <a:pt x="636" y="1430"/>
                    <a:pt x="636" y="1083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85" y="15"/>
                  </a:cubicBezTo>
                  <a:cubicBezTo>
                    <a:pt x="1141" y="15"/>
                    <a:pt x="1112" y="15"/>
                    <a:pt x="1069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8265689" y="2156821"/>
              <a:ext cx="45064" cy="22781"/>
            </a:xfrm>
            <a:custGeom>
              <a:rect b="b" l="l" r="r" t="t"/>
              <a:pathLst>
                <a:path extrusionOk="0" h="869" w="1719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lnTo>
                    <a:pt x="15" y="650"/>
                  </a:lnTo>
                  <a:cubicBezTo>
                    <a:pt x="518" y="796"/>
                    <a:pt x="1045" y="869"/>
                    <a:pt x="1574" y="869"/>
                  </a:cubicBezTo>
                  <a:cubicBezTo>
                    <a:pt x="1622" y="869"/>
                    <a:pt x="1670" y="868"/>
                    <a:pt x="1718" y="867"/>
                  </a:cubicBezTo>
                  <a:lnTo>
                    <a:pt x="1718" y="650"/>
                  </a:lnTo>
                  <a:cubicBezTo>
                    <a:pt x="1718" y="290"/>
                    <a:pt x="1430" y="1"/>
                    <a:pt x="1083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8266056" y="2156821"/>
              <a:ext cx="31065" cy="20474"/>
            </a:xfrm>
            <a:custGeom>
              <a:rect b="b" l="l" r="r" t="t"/>
              <a:pathLst>
                <a:path extrusionOk="0" h="781" w="1185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217" y="708"/>
                    <a:pt x="420" y="751"/>
                    <a:pt x="650" y="780"/>
                  </a:cubicBezTo>
                  <a:lnTo>
                    <a:pt x="636" y="650"/>
                  </a:lnTo>
                  <a:cubicBezTo>
                    <a:pt x="636" y="333"/>
                    <a:pt x="867" y="73"/>
                    <a:pt x="1185" y="15"/>
                  </a:cubicBezTo>
                  <a:cubicBezTo>
                    <a:pt x="1141" y="15"/>
                    <a:pt x="1112" y="15"/>
                    <a:pt x="1069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29"/>
          <p:cNvGrpSpPr/>
          <p:nvPr/>
        </p:nvGrpSpPr>
        <p:grpSpPr>
          <a:xfrm>
            <a:off x="3370450" y="1716525"/>
            <a:ext cx="368850" cy="340850"/>
            <a:chOff x="2683550" y="2402325"/>
            <a:chExt cx="368850" cy="340850"/>
          </a:xfrm>
        </p:grpSpPr>
        <p:sp>
          <p:nvSpPr>
            <p:cNvPr id="388" name="Google Shape;388;p29"/>
            <p:cNvSpPr/>
            <p:nvPr/>
          </p:nvSpPr>
          <p:spPr>
            <a:xfrm>
              <a:off x="2781650" y="2429625"/>
              <a:ext cx="270750" cy="286250"/>
            </a:xfrm>
            <a:custGeom>
              <a:rect b="b" l="l" r="r" t="t"/>
              <a:pathLst>
                <a:path extrusionOk="0" h="11450" w="10830">
                  <a:moveTo>
                    <a:pt x="30" y="1"/>
                  </a:moveTo>
                  <a:lnTo>
                    <a:pt x="30" y="856"/>
                  </a:lnTo>
                  <a:lnTo>
                    <a:pt x="974" y="856"/>
                  </a:lnTo>
                  <a:cubicBezTo>
                    <a:pt x="1299" y="856"/>
                    <a:pt x="1535" y="1092"/>
                    <a:pt x="1535" y="1417"/>
                  </a:cubicBezTo>
                  <a:lnTo>
                    <a:pt x="1535" y="2981"/>
                  </a:lnTo>
                  <a:cubicBezTo>
                    <a:pt x="1535" y="3261"/>
                    <a:pt x="1296" y="3514"/>
                    <a:pt x="1019" y="3514"/>
                  </a:cubicBezTo>
                  <a:cubicBezTo>
                    <a:pt x="1005" y="3514"/>
                    <a:pt x="989" y="3514"/>
                    <a:pt x="974" y="3512"/>
                  </a:cubicBezTo>
                  <a:lnTo>
                    <a:pt x="1" y="3512"/>
                  </a:lnTo>
                  <a:lnTo>
                    <a:pt x="1" y="4397"/>
                  </a:lnTo>
                  <a:lnTo>
                    <a:pt x="974" y="4397"/>
                  </a:lnTo>
                  <a:cubicBezTo>
                    <a:pt x="1742" y="4397"/>
                    <a:pt x="2391" y="3778"/>
                    <a:pt x="2391" y="2981"/>
                  </a:cubicBezTo>
                  <a:lnTo>
                    <a:pt x="2391" y="2627"/>
                  </a:lnTo>
                  <a:lnTo>
                    <a:pt x="8351" y="2627"/>
                  </a:lnTo>
                  <a:cubicBezTo>
                    <a:pt x="8646" y="2627"/>
                    <a:pt x="8882" y="2863"/>
                    <a:pt x="8882" y="3158"/>
                  </a:cubicBezTo>
                  <a:lnTo>
                    <a:pt x="8882" y="8292"/>
                  </a:lnTo>
                  <a:cubicBezTo>
                    <a:pt x="8882" y="8587"/>
                    <a:pt x="8646" y="8853"/>
                    <a:pt x="8351" y="8853"/>
                  </a:cubicBezTo>
                  <a:lnTo>
                    <a:pt x="2391" y="8853"/>
                  </a:lnTo>
                  <a:lnTo>
                    <a:pt x="2391" y="8469"/>
                  </a:lnTo>
                  <a:cubicBezTo>
                    <a:pt x="2391" y="7702"/>
                    <a:pt x="1771" y="7053"/>
                    <a:pt x="974" y="7053"/>
                  </a:cubicBezTo>
                  <a:lnTo>
                    <a:pt x="30" y="7053"/>
                  </a:lnTo>
                  <a:lnTo>
                    <a:pt x="30" y="7938"/>
                  </a:lnTo>
                  <a:lnTo>
                    <a:pt x="974" y="7938"/>
                  </a:lnTo>
                  <a:cubicBezTo>
                    <a:pt x="1299" y="7938"/>
                    <a:pt x="1535" y="8174"/>
                    <a:pt x="1535" y="8469"/>
                  </a:cubicBezTo>
                  <a:lnTo>
                    <a:pt x="1535" y="10063"/>
                  </a:lnTo>
                  <a:cubicBezTo>
                    <a:pt x="1535" y="10358"/>
                    <a:pt x="1299" y="10594"/>
                    <a:pt x="974" y="10594"/>
                  </a:cubicBezTo>
                  <a:lnTo>
                    <a:pt x="30" y="10594"/>
                  </a:lnTo>
                  <a:lnTo>
                    <a:pt x="30" y="11450"/>
                  </a:lnTo>
                  <a:lnTo>
                    <a:pt x="974" y="11450"/>
                  </a:lnTo>
                  <a:cubicBezTo>
                    <a:pt x="1742" y="11450"/>
                    <a:pt x="2391" y="10830"/>
                    <a:pt x="2391" y="10063"/>
                  </a:cubicBezTo>
                  <a:lnTo>
                    <a:pt x="2391" y="9709"/>
                  </a:lnTo>
                  <a:lnTo>
                    <a:pt x="8351" y="9709"/>
                  </a:lnTo>
                  <a:cubicBezTo>
                    <a:pt x="9118" y="9679"/>
                    <a:pt x="9768" y="9059"/>
                    <a:pt x="9768" y="8292"/>
                  </a:cubicBezTo>
                  <a:lnTo>
                    <a:pt x="9768" y="6168"/>
                  </a:lnTo>
                  <a:lnTo>
                    <a:pt x="10387" y="6168"/>
                  </a:lnTo>
                  <a:cubicBezTo>
                    <a:pt x="10623" y="6138"/>
                    <a:pt x="10800" y="5961"/>
                    <a:pt x="10800" y="5725"/>
                  </a:cubicBezTo>
                  <a:cubicBezTo>
                    <a:pt x="10800" y="5696"/>
                    <a:pt x="10800" y="5696"/>
                    <a:pt x="10830" y="5666"/>
                  </a:cubicBezTo>
                  <a:cubicBezTo>
                    <a:pt x="10771" y="5460"/>
                    <a:pt x="10594" y="5312"/>
                    <a:pt x="10387" y="5312"/>
                  </a:cubicBezTo>
                  <a:lnTo>
                    <a:pt x="9768" y="5312"/>
                  </a:lnTo>
                  <a:lnTo>
                    <a:pt x="9768" y="3188"/>
                  </a:lnTo>
                  <a:cubicBezTo>
                    <a:pt x="9768" y="2391"/>
                    <a:pt x="9148" y="1771"/>
                    <a:pt x="8351" y="1771"/>
                  </a:cubicBezTo>
                  <a:lnTo>
                    <a:pt x="2391" y="1771"/>
                  </a:lnTo>
                  <a:lnTo>
                    <a:pt x="2391" y="1417"/>
                  </a:lnTo>
                  <a:cubicBezTo>
                    <a:pt x="2391" y="620"/>
                    <a:pt x="1771" y="1"/>
                    <a:pt x="974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2781650" y="2429625"/>
              <a:ext cx="270750" cy="141675"/>
            </a:xfrm>
            <a:custGeom>
              <a:rect b="b" l="l" r="r" t="t"/>
              <a:pathLst>
                <a:path extrusionOk="0" h="5667" w="10830">
                  <a:moveTo>
                    <a:pt x="30" y="1"/>
                  </a:moveTo>
                  <a:lnTo>
                    <a:pt x="30" y="856"/>
                  </a:lnTo>
                  <a:lnTo>
                    <a:pt x="974" y="856"/>
                  </a:lnTo>
                  <a:cubicBezTo>
                    <a:pt x="1299" y="856"/>
                    <a:pt x="1535" y="1092"/>
                    <a:pt x="1535" y="1417"/>
                  </a:cubicBezTo>
                  <a:lnTo>
                    <a:pt x="1535" y="2981"/>
                  </a:lnTo>
                  <a:cubicBezTo>
                    <a:pt x="1535" y="3261"/>
                    <a:pt x="1296" y="3514"/>
                    <a:pt x="1019" y="3514"/>
                  </a:cubicBezTo>
                  <a:cubicBezTo>
                    <a:pt x="1005" y="3514"/>
                    <a:pt x="989" y="3514"/>
                    <a:pt x="974" y="3512"/>
                  </a:cubicBezTo>
                  <a:lnTo>
                    <a:pt x="1" y="3512"/>
                  </a:lnTo>
                  <a:lnTo>
                    <a:pt x="1" y="4397"/>
                  </a:lnTo>
                  <a:lnTo>
                    <a:pt x="974" y="4397"/>
                  </a:lnTo>
                  <a:cubicBezTo>
                    <a:pt x="1742" y="4397"/>
                    <a:pt x="2391" y="3778"/>
                    <a:pt x="2391" y="2981"/>
                  </a:cubicBezTo>
                  <a:lnTo>
                    <a:pt x="2391" y="2627"/>
                  </a:lnTo>
                  <a:lnTo>
                    <a:pt x="8351" y="2627"/>
                  </a:lnTo>
                  <a:cubicBezTo>
                    <a:pt x="8646" y="2627"/>
                    <a:pt x="8882" y="2863"/>
                    <a:pt x="8882" y="3158"/>
                  </a:cubicBezTo>
                  <a:lnTo>
                    <a:pt x="8882" y="5666"/>
                  </a:lnTo>
                  <a:lnTo>
                    <a:pt x="10830" y="5666"/>
                  </a:lnTo>
                  <a:cubicBezTo>
                    <a:pt x="10771" y="5460"/>
                    <a:pt x="10594" y="5312"/>
                    <a:pt x="10387" y="5312"/>
                  </a:cubicBezTo>
                  <a:lnTo>
                    <a:pt x="9768" y="5312"/>
                  </a:lnTo>
                  <a:lnTo>
                    <a:pt x="9768" y="3188"/>
                  </a:lnTo>
                  <a:cubicBezTo>
                    <a:pt x="9768" y="2391"/>
                    <a:pt x="9148" y="1771"/>
                    <a:pt x="8351" y="1771"/>
                  </a:cubicBezTo>
                  <a:lnTo>
                    <a:pt x="2391" y="1771"/>
                  </a:lnTo>
                  <a:lnTo>
                    <a:pt x="2391" y="1417"/>
                  </a:lnTo>
                  <a:cubicBezTo>
                    <a:pt x="2391" y="620"/>
                    <a:pt x="1771" y="1"/>
                    <a:pt x="974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2683550" y="2402325"/>
              <a:ext cx="109925" cy="75275"/>
            </a:xfrm>
            <a:custGeom>
              <a:rect b="b" l="l" r="r" t="t"/>
              <a:pathLst>
                <a:path extrusionOk="0" h="3011" w="4397">
                  <a:moveTo>
                    <a:pt x="974" y="1"/>
                  </a:moveTo>
                  <a:cubicBezTo>
                    <a:pt x="443" y="1"/>
                    <a:pt x="0" y="414"/>
                    <a:pt x="0" y="945"/>
                  </a:cubicBezTo>
                  <a:lnTo>
                    <a:pt x="0" y="2066"/>
                  </a:lnTo>
                  <a:cubicBezTo>
                    <a:pt x="0" y="2598"/>
                    <a:pt x="443" y="3011"/>
                    <a:pt x="974" y="3011"/>
                  </a:cubicBezTo>
                  <a:lnTo>
                    <a:pt x="3453" y="3011"/>
                  </a:lnTo>
                  <a:cubicBezTo>
                    <a:pt x="3954" y="3011"/>
                    <a:pt x="4397" y="2598"/>
                    <a:pt x="4397" y="2066"/>
                  </a:cubicBezTo>
                  <a:lnTo>
                    <a:pt x="4397" y="945"/>
                  </a:lnTo>
                  <a:cubicBezTo>
                    <a:pt x="4397" y="414"/>
                    <a:pt x="3954" y="1"/>
                    <a:pt x="3453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2683550" y="2490850"/>
              <a:ext cx="109925" cy="75275"/>
            </a:xfrm>
            <a:custGeom>
              <a:rect b="b" l="l" r="r" t="t"/>
              <a:pathLst>
                <a:path extrusionOk="0" h="3011" w="4397">
                  <a:moveTo>
                    <a:pt x="974" y="1"/>
                  </a:moveTo>
                  <a:cubicBezTo>
                    <a:pt x="443" y="1"/>
                    <a:pt x="0" y="414"/>
                    <a:pt x="0" y="945"/>
                  </a:cubicBezTo>
                  <a:lnTo>
                    <a:pt x="0" y="2066"/>
                  </a:lnTo>
                  <a:cubicBezTo>
                    <a:pt x="0" y="2568"/>
                    <a:pt x="443" y="3011"/>
                    <a:pt x="974" y="3011"/>
                  </a:cubicBezTo>
                  <a:lnTo>
                    <a:pt x="3453" y="3011"/>
                  </a:lnTo>
                  <a:cubicBezTo>
                    <a:pt x="3954" y="3011"/>
                    <a:pt x="4397" y="2568"/>
                    <a:pt x="4397" y="2066"/>
                  </a:cubicBezTo>
                  <a:lnTo>
                    <a:pt x="4397" y="945"/>
                  </a:lnTo>
                  <a:cubicBezTo>
                    <a:pt x="4397" y="414"/>
                    <a:pt x="3954" y="1"/>
                    <a:pt x="3453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684275" y="2579375"/>
              <a:ext cx="109200" cy="75275"/>
            </a:xfrm>
            <a:custGeom>
              <a:rect b="b" l="l" r="r" t="t"/>
              <a:pathLst>
                <a:path extrusionOk="0" h="3011" w="4368">
                  <a:moveTo>
                    <a:pt x="945" y="1"/>
                  </a:moveTo>
                  <a:cubicBezTo>
                    <a:pt x="414" y="1"/>
                    <a:pt x="1" y="443"/>
                    <a:pt x="1" y="974"/>
                  </a:cubicBezTo>
                  <a:lnTo>
                    <a:pt x="1" y="2066"/>
                  </a:lnTo>
                  <a:cubicBezTo>
                    <a:pt x="1" y="2597"/>
                    <a:pt x="414" y="3010"/>
                    <a:pt x="945" y="3010"/>
                  </a:cubicBezTo>
                  <a:lnTo>
                    <a:pt x="3424" y="3010"/>
                  </a:lnTo>
                  <a:cubicBezTo>
                    <a:pt x="3955" y="3010"/>
                    <a:pt x="4368" y="2597"/>
                    <a:pt x="4368" y="2066"/>
                  </a:cubicBezTo>
                  <a:lnTo>
                    <a:pt x="4368" y="974"/>
                  </a:lnTo>
                  <a:cubicBezTo>
                    <a:pt x="4368" y="443"/>
                    <a:pt x="3955" y="1"/>
                    <a:pt x="3424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2684275" y="2667900"/>
              <a:ext cx="109200" cy="75275"/>
            </a:xfrm>
            <a:custGeom>
              <a:rect b="b" l="l" r="r" t="t"/>
              <a:pathLst>
                <a:path extrusionOk="0" h="3011" w="4368">
                  <a:moveTo>
                    <a:pt x="945" y="1"/>
                  </a:moveTo>
                  <a:cubicBezTo>
                    <a:pt x="414" y="1"/>
                    <a:pt x="1" y="414"/>
                    <a:pt x="1" y="945"/>
                  </a:cubicBezTo>
                  <a:lnTo>
                    <a:pt x="1" y="2066"/>
                  </a:lnTo>
                  <a:cubicBezTo>
                    <a:pt x="1" y="2597"/>
                    <a:pt x="414" y="3010"/>
                    <a:pt x="945" y="3010"/>
                  </a:cubicBezTo>
                  <a:lnTo>
                    <a:pt x="3424" y="3010"/>
                  </a:lnTo>
                  <a:cubicBezTo>
                    <a:pt x="3955" y="3010"/>
                    <a:pt x="4368" y="2597"/>
                    <a:pt x="4368" y="2066"/>
                  </a:cubicBezTo>
                  <a:lnTo>
                    <a:pt x="4368" y="945"/>
                  </a:lnTo>
                  <a:cubicBezTo>
                    <a:pt x="4368" y="414"/>
                    <a:pt x="3955" y="1"/>
                    <a:pt x="3424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2867225" y="2446600"/>
              <a:ext cx="109950" cy="76000"/>
            </a:xfrm>
            <a:custGeom>
              <a:rect b="b" l="l" r="r" t="t"/>
              <a:pathLst>
                <a:path extrusionOk="0" h="3040" w="4398">
                  <a:moveTo>
                    <a:pt x="945" y="0"/>
                  </a:moveTo>
                  <a:cubicBezTo>
                    <a:pt x="414" y="0"/>
                    <a:pt x="1" y="413"/>
                    <a:pt x="1" y="945"/>
                  </a:cubicBezTo>
                  <a:lnTo>
                    <a:pt x="1" y="2066"/>
                  </a:lnTo>
                  <a:cubicBezTo>
                    <a:pt x="1" y="2597"/>
                    <a:pt x="414" y="3040"/>
                    <a:pt x="945" y="3040"/>
                  </a:cubicBezTo>
                  <a:lnTo>
                    <a:pt x="3423" y="3040"/>
                  </a:lnTo>
                  <a:cubicBezTo>
                    <a:pt x="3954" y="3040"/>
                    <a:pt x="4397" y="2597"/>
                    <a:pt x="4397" y="2066"/>
                  </a:cubicBezTo>
                  <a:lnTo>
                    <a:pt x="4397" y="945"/>
                  </a:lnTo>
                  <a:cubicBezTo>
                    <a:pt x="4368" y="413"/>
                    <a:pt x="3954" y="0"/>
                    <a:pt x="3423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2867225" y="2623650"/>
              <a:ext cx="109950" cy="75250"/>
            </a:xfrm>
            <a:custGeom>
              <a:rect b="b" l="l" r="r" t="t"/>
              <a:pathLst>
                <a:path extrusionOk="0" h="3010" w="4398">
                  <a:moveTo>
                    <a:pt x="945" y="0"/>
                  </a:moveTo>
                  <a:cubicBezTo>
                    <a:pt x="443" y="0"/>
                    <a:pt x="1" y="413"/>
                    <a:pt x="1" y="944"/>
                  </a:cubicBezTo>
                  <a:lnTo>
                    <a:pt x="1" y="2066"/>
                  </a:lnTo>
                  <a:cubicBezTo>
                    <a:pt x="1" y="2597"/>
                    <a:pt x="443" y="3010"/>
                    <a:pt x="945" y="3010"/>
                  </a:cubicBezTo>
                  <a:lnTo>
                    <a:pt x="3453" y="3010"/>
                  </a:lnTo>
                  <a:cubicBezTo>
                    <a:pt x="3954" y="3010"/>
                    <a:pt x="4397" y="2567"/>
                    <a:pt x="4397" y="2036"/>
                  </a:cubicBezTo>
                  <a:lnTo>
                    <a:pt x="4397" y="944"/>
                  </a:lnTo>
                  <a:cubicBezTo>
                    <a:pt x="4368" y="413"/>
                    <a:pt x="3954" y="0"/>
                    <a:pt x="3453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29"/>
          <p:cNvGrpSpPr/>
          <p:nvPr/>
        </p:nvGrpSpPr>
        <p:grpSpPr>
          <a:xfrm>
            <a:off x="3849866" y="3658393"/>
            <a:ext cx="354610" cy="372358"/>
            <a:chOff x="878066" y="1981993"/>
            <a:chExt cx="354610" cy="372358"/>
          </a:xfrm>
        </p:grpSpPr>
        <p:sp>
          <p:nvSpPr>
            <p:cNvPr id="397" name="Google Shape;397;p29"/>
            <p:cNvSpPr/>
            <p:nvPr/>
          </p:nvSpPr>
          <p:spPr>
            <a:xfrm>
              <a:off x="1002194" y="1982386"/>
              <a:ext cx="230482" cy="176742"/>
            </a:xfrm>
            <a:custGeom>
              <a:rect b="b" l="l" r="r" t="t"/>
              <a:pathLst>
                <a:path extrusionOk="0" h="6742" w="8792">
                  <a:moveTo>
                    <a:pt x="4908" y="0"/>
                  </a:moveTo>
                  <a:cubicBezTo>
                    <a:pt x="4850" y="0"/>
                    <a:pt x="4807" y="15"/>
                    <a:pt x="4778" y="58"/>
                  </a:cubicBezTo>
                  <a:lnTo>
                    <a:pt x="0" y="6741"/>
                  </a:lnTo>
                  <a:lnTo>
                    <a:pt x="4057" y="6741"/>
                  </a:lnTo>
                  <a:lnTo>
                    <a:pt x="8719" y="231"/>
                  </a:lnTo>
                  <a:cubicBezTo>
                    <a:pt x="8791" y="130"/>
                    <a:pt x="8719" y="0"/>
                    <a:pt x="8604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038895" y="1981993"/>
              <a:ext cx="163136" cy="177135"/>
            </a:xfrm>
            <a:custGeom>
              <a:rect b="b" l="l" r="r" t="t"/>
              <a:pathLst>
                <a:path extrusionOk="0" h="6757" w="6223">
                  <a:moveTo>
                    <a:pt x="4836" y="1"/>
                  </a:moveTo>
                  <a:lnTo>
                    <a:pt x="0" y="6756"/>
                  </a:lnTo>
                  <a:lnTo>
                    <a:pt x="1401" y="6756"/>
                  </a:lnTo>
                  <a:lnTo>
                    <a:pt x="6222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075596" y="1982386"/>
              <a:ext cx="156687" cy="176742"/>
            </a:xfrm>
            <a:custGeom>
              <a:rect b="b" l="l" r="r" t="t"/>
              <a:pathLst>
                <a:path extrusionOk="0" h="6742" w="5977">
                  <a:moveTo>
                    <a:pt x="4822" y="0"/>
                  </a:moveTo>
                  <a:lnTo>
                    <a:pt x="1" y="6741"/>
                  </a:lnTo>
                  <a:lnTo>
                    <a:pt x="1257" y="6741"/>
                  </a:lnTo>
                  <a:lnTo>
                    <a:pt x="5919" y="231"/>
                  </a:lnTo>
                  <a:cubicBezTo>
                    <a:pt x="5977" y="130"/>
                    <a:pt x="5919" y="0"/>
                    <a:pt x="5804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878145" y="1982281"/>
              <a:ext cx="230404" cy="176846"/>
            </a:xfrm>
            <a:custGeom>
              <a:rect b="b" l="l" r="r" t="t"/>
              <a:pathLst>
                <a:path extrusionOk="0" h="6746" w="8789">
                  <a:moveTo>
                    <a:pt x="3910" y="0"/>
                  </a:moveTo>
                  <a:cubicBezTo>
                    <a:pt x="3900" y="0"/>
                    <a:pt x="3891" y="2"/>
                    <a:pt x="3880" y="4"/>
                  </a:cubicBezTo>
                  <a:lnTo>
                    <a:pt x="185" y="4"/>
                  </a:lnTo>
                  <a:cubicBezTo>
                    <a:pt x="180" y="3"/>
                    <a:pt x="174" y="3"/>
                    <a:pt x="169" y="3"/>
                  </a:cubicBezTo>
                  <a:cubicBezTo>
                    <a:pt x="63" y="3"/>
                    <a:pt x="1" y="139"/>
                    <a:pt x="69" y="235"/>
                  </a:cubicBezTo>
                  <a:lnTo>
                    <a:pt x="4732" y="6745"/>
                  </a:lnTo>
                  <a:lnTo>
                    <a:pt x="8789" y="6745"/>
                  </a:lnTo>
                  <a:lnTo>
                    <a:pt x="4010" y="62"/>
                  </a:lnTo>
                  <a:cubicBezTo>
                    <a:pt x="3987" y="26"/>
                    <a:pt x="3953" y="0"/>
                    <a:pt x="3910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910599" y="1981993"/>
              <a:ext cx="163136" cy="177135"/>
            </a:xfrm>
            <a:custGeom>
              <a:rect b="b" l="l" r="r" t="t"/>
              <a:pathLst>
                <a:path extrusionOk="0" h="6757" w="6223">
                  <a:moveTo>
                    <a:pt x="1" y="1"/>
                  </a:moveTo>
                  <a:lnTo>
                    <a:pt x="4837" y="6756"/>
                  </a:lnTo>
                  <a:lnTo>
                    <a:pt x="6222" y="6756"/>
                  </a:lnTo>
                  <a:lnTo>
                    <a:pt x="1401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878066" y="1982386"/>
              <a:ext cx="159335" cy="177109"/>
            </a:xfrm>
            <a:custGeom>
              <a:rect b="b" l="l" r="r" t="t"/>
              <a:pathLst>
                <a:path extrusionOk="0" h="6756" w="6078">
                  <a:moveTo>
                    <a:pt x="188" y="0"/>
                  </a:moveTo>
                  <a:cubicBezTo>
                    <a:pt x="72" y="0"/>
                    <a:pt x="0" y="130"/>
                    <a:pt x="72" y="231"/>
                  </a:cubicBezTo>
                  <a:lnTo>
                    <a:pt x="4735" y="6756"/>
                  </a:lnTo>
                  <a:lnTo>
                    <a:pt x="6078" y="6756"/>
                  </a:lnTo>
                  <a:lnTo>
                    <a:pt x="1256" y="0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92243" y="2108008"/>
              <a:ext cx="36360" cy="51119"/>
            </a:xfrm>
            <a:custGeom>
              <a:rect b="b" l="l" r="r" t="t"/>
              <a:pathLst>
                <a:path extrusionOk="0" h="1950" w="1387">
                  <a:moveTo>
                    <a:pt x="751" y="1"/>
                  </a:moveTo>
                  <a:lnTo>
                    <a:pt x="1" y="1069"/>
                  </a:lnTo>
                  <a:lnTo>
                    <a:pt x="622" y="1949"/>
                  </a:lnTo>
                  <a:lnTo>
                    <a:pt x="1156" y="1228"/>
                  </a:lnTo>
                  <a:lnTo>
                    <a:pt x="1387" y="881"/>
                  </a:lnTo>
                  <a:lnTo>
                    <a:pt x="751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073709" y="2082658"/>
              <a:ext cx="38248" cy="53374"/>
            </a:xfrm>
            <a:custGeom>
              <a:rect b="b" l="l" r="r" t="t"/>
              <a:pathLst>
                <a:path extrusionOk="0" h="2036" w="1459">
                  <a:moveTo>
                    <a:pt x="766" y="0"/>
                  </a:moveTo>
                  <a:lnTo>
                    <a:pt x="0" y="1054"/>
                  </a:lnTo>
                  <a:lnTo>
                    <a:pt x="708" y="2036"/>
                  </a:lnTo>
                  <a:lnTo>
                    <a:pt x="1458" y="968"/>
                  </a:lnTo>
                  <a:lnTo>
                    <a:pt x="766" y="0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055542" y="2056915"/>
              <a:ext cx="38248" cy="53400"/>
            </a:xfrm>
            <a:custGeom>
              <a:rect b="b" l="l" r="r" t="t"/>
              <a:pathLst>
                <a:path extrusionOk="0" h="2037" w="1459">
                  <a:moveTo>
                    <a:pt x="751" y="1"/>
                  </a:moveTo>
                  <a:lnTo>
                    <a:pt x="1" y="1055"/>
                  </a:lnTo>
                  <a:lnTo>
                    <a:pt x="693" y="2036"/>
                  </a:lnTo>
                  <a:lnTo>
                    <a:pt x="1459" y="982"/>
                  </a:lnTo>
                  <a:lnTo>
                    <a:pt x="751" y="1"/>
                  </a:ln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940117" y="2129583"/>
              <a:ext cx="230482" cy="224636"/>
            </a:xfrm>
            <a:custGeom>
              <a:rect b="b" l="l" r="r" t="t"/>
              <a:pathLst>
                <a:path extrusionOk="0" h="8569" w="8792">
                  <a:moveTo>
                    <a:pt x="4418" y="0"/>
                  </a:moveTo>
                  <a:cubicBezTo>
                    <a:pt x="4237" y="0"/>
                    <a:pt x="4054" y="69"/>
                    <a:pt x="3913" y="203"/>
                  </a:cubicBezTo>
                  <a:cubicBezTo>
                    <a:pt x="3783" y="333"/>
                    <a:pt x="3604" y="407"/>
                    <a:pt x="3421" y="407"/>
                  </a:cubicBezTo>
                  <a:cubicBezTo>
                    <a:pt x="3339" y="407"/>
                    <a:pt x="3256" y="392"/>
                    <a:pt x="3177" y="361"/>
                  </a:cubicBezTo>
                  <a:cubicBezTo>
                    <a:pt x="3094" y="328"/>
                    <a:pt x="3008" y="312"/>
                    <a:pt x="2924" y="312"/>
                  </a:cubicBezTo>
                  <a:cubicBezTo>
                    <a:pt x="2643" y="312"/>
                    <a:pt x="2378" y="488"/>
                    <a:pt x="2267" y="766"/>
                  </a:cubicBezTo>
                  <a:cubicBezTo>
                    <a:pt x="2180" y="1011"/>
                    <a:pt x="1935" y="1184"/>
                    <a:pt x="1661" y="1199"/>
                  </a:cubicBezTo>
                  <a:cubicBezTo>
                    <a:pt x="1285" y="1227"/>
                    <a:pt x="997" y="1545"/>
                    <a:pt x="1011" y="1920"/>
                  </a:cubicBezTo>
                  <a:cubicBezTo>
                    <a:pt x="1026" y="2195"/>
                    <a:pt x="867" y="2454"/>
                    <a:pt x="636" y="2584"/>
                  </a:cubicBezTo>
                  <a:cubicBezTo>
                    <a:pt x="289" y="2758"/>
                    <a:pt x="160" y="3176"/>
                    <a:pt x="333" y="3508"/>
                  </a:cubicBezTo>
                  <a:cubicBezTo>
                    <a:pt x="448" y="3754"/>
                    <a:pt x="419" y="4042"/>
                    <a:pt x="246" y="4259"/>
                  </a:cubicBezTo>
                  <a:cubicBezTo>
                    <a:pt x="1" y="4562"/>
                    <a:pt x="58" y="4995"/>
                    <a:pt x="347" y="5240"/>
                  </a:cubicBezTo>
                  <a:cubicBezTo>
                    <a:pt x="564" y="5414"/>
                    <a:pt x="650" y="5688"/>
                    <a:pt x="578" y="5962"/>
                  </a:cubicBezTo>
                  <a:cubicBezTo>
                    <a:pt x="477" y="6338"/>
                    <a:pt x="708" y="6713"/>
                    <a:pt x="1069" y="6814"/>
                  </a:cubicBezTo>
                  <a:cubicBezTo>
                    <a:pt x="1343" y="6886"/>
                    <a:pt x="1531" y="7103"/>
                    <a:pt x="1574" y="7377"/>
                  </a:cubicBezTo>
                  <a:cubicBezTo>
                    <a:pt x="1627" y="7717"/>
                    <a:pt x="1928" y="7962"/>
                    <a:pt x="2263" y="7962"/>
                  </a:cubicBezTo>
                  <a:cubicBezTo>
                    <a:pt x="2298" y="7962"/>
                    <a:pt x="2333" y="7960"/>
                    <a:pt x="2368" y="7954"/>
                  </a:cubicBezTo>
                  <a:cubicBezTo>
                    <a:pt x="2406" y="7948"/>
                    <a:pt x="2444" y="7945"/>
                    <a:pt x="2482" y="7945"/>
                  </a:cubicBezTo>
                  <a:cubicBezTo>
                    <a:pt x="2716" y="7945"/>
                    <a:pt x="2937" y="8059"/>
                    <a:pt x="3061" y="8257"/>
                  </a:cubicBezTo>
                  <a:cubicBezTo>
                    <a:pt x="3199" y="8460"/>
                    <a:pt x="3419" y="8568"/>
                    <a:pt x="3642" y="8568"/>
                  </a:cubicBezTo>
                  <a:cubicBezTo>
                    <a:pt x="3770" y="8568"/>
                    <a:pt x="3898" y="8533"/>
                    <a:pt x="4014" y="8460"/>
                  </a:cubicBezTo>
                  <a:cubicBezTo>
                    <a:pt x="4129" y="8387"/>
                    <a:pt x="4263" y="8351"/>
                    <a:pt x="4396" y="8351"/>
                  </a:cubicBezTo>
                  <a:cubicBezTo>
                    <a:pt x="4530" y="8351"/>
                    <a:pt x="4663" y="8387"/>
                    <a:pt x="4779" y="8460"/>
                  </a:cubicBezTo>
                  <a:cubicBezTo>
                    <a:pt x="4893" y="8532"/>
                    <a:pt x="5022" y="8568"/>
                    <a:pt x="5150" y="8568"/>
                  </a:cubicBezTo>
                  <a:cubicBezTo>
                    <a:pt x="5378" y="8568"/>
                    <a:pt x="5602" y="8456"/>
                    <a:pt x="5732" y="8243"/>
                  </a:cubicBezTo>
                  <a:cubicBezTo>
                    <a:pt x="5870" y="8054"/>
                    <a:pt x="6085" y="7932"/>
                    <a:pt x="6319" y="7932"/>
                  </a:cubicBezTo>
                  <a:cubicBezTo>
                    <a:pt x="6354" y="7932"/>
                    <a:pt x="6389" y="7934"/>
                    <a:pt x="6425" y="7940"/>
                  </a:cubicBezTo>
                  <a:cubicBezTo>
                    <a:pt x="6460" y="7945"/>
                    <a:pt x="6495" y="7948"/>
                    <a:pt x="6529" y="7948"/>
                  </a:cubicBezTo>
                  <a:cubicBezTo>
                    <a:pt x="6865" y="7948"/>
                    <a:pt x="7166" y="7703"/>
                    <a:pt x="7218" y="7362"/>
                  </a:cubicBezTo>
                  <a:cubicBezTo>
                    <a:pt x="7262" y="7088"/>
                    <a:pt x="7464" y="6872"/>
                    <a:pt x="7724" y="6800"/>
                  </a:cubicBezTo>
                  <a:cubicBezTo>
                    <a:pt x="8099" y="6698"/>
                    <a:pt x="8316" y="6323"/>
                    <a:pt x="8215" y="5948"/>
                  </a:cubicBezTo>
                  <a:cubicBezTo>
                    <a:pt x="8142" y="5688"/>
                    <a:pt x="8243" y="5399"/>
                    <a:pt x="8445" y="5226"/>
                  </a:cubicBezTo>
                  <a:cubicBezTo>
                    <a:pt x="8749" y="4981"/>
                    <a:pt x="8792" y="4548"/>
                    <a:pt x="8561" y="4259"/>
                  </a:cubicBezTo>
                  <a:cubicBezTo>
                    <a:pt x="8388" y="4042"/>
                    <a:pt x="8359" y="3754"/>
                    <a:pt x="8474" y="3508"/>
                  </a:cubicBezTo>
                  <a:cubicBezTo>
                    <a:pt x="8648" y="3162"/>
                    <a:pt x="8518" y="2743"/>
                    <a:pt x="8171" y="2570"/>
                  </a:cubicBezTo>
                  <a:cubicBezTo>
                    <a:pt x="7926" y="2440"/>
                    <a:pt x="7781" y="2195"/>
                    <a:pt x="7796" y="1920"/>
                  </a:cubicBezTo>
                  <a:cubicBezTo>
                    <a:pt x="7810" y="1531"/>
                    <a:pt x="7522" y="1213"/>
                    <a:pt x="7146" y="1199"/>
                  </a:cubicBezTo>
                  <a:cubicBezTo>
                    <a:pt x="6872" y="1184"/>
                    <a:pt x="6627" y="1011"/>
                    <a:pt x="6526" y="751"/>
                  </a:cubicBezTo>
                  <a:cubicBezTo>
                    <a:pt x="6425" y="471"/>
                    <a:pt x="6159" y="304"/>
                    <a:pt x="5876" y="304"/>
                  </a:cubicBezTo>
                  <a:cubicBezTo>
                    <a:pt x="5794" y="304"/>
                    <a:pt x="5711" y="318"/>
                    <a:pt x="5631" y="347"/>
                  </a:cubicBezTo>
                  <a:cubicBezTo>
                    <a:pt x="5547" y="380"/>
                    <a:pt x="5460" y="396"/>
                    <a:pt x="5374" y="396"/>
                  </a:cubicBezTo>
                  <a:cubicBezTo>
                    <a:pt x="5195" y="396"/>
                    <a:pt x="5021" y="325"/>
                    <a:pt x="4894" y="188"/>
                  </a:cubicBezTo>
                  <a:cubicBezTo>
                    <a:pt x="4761" y="62"/>
                    <a:pt x="4590" y="0"/>
                    <a:pt x="4418" y="0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1038502" y="2129478"/>
              <a:ext cx="132097" cy="224872"/>
            </a:xfrm>
            <a:custGeom>
              <a:rect b="b" l="l" r="r" t="t"/>
              <a:pathLst>
                <a:path extrusionOk="0" h="8578" w="5039">
                  <a:moveTo>
                    <a:pt x="636" y="1"/>
                  </a:moveTo>
                  <a:cubicBezTo>
                    <a:pt x="459" y="1"/>
                    <a:pt x="282" y="69"/>
                    <a:pt x="145" y="207"/>
                  </a:cubicBezTo>
                  <a:cubicBezTo>
                    <a:pt x="102" y="250"/>
                    <a:pt x="44" y="293"/>
                    <a:pt x="1" y="322"/>
                  </a:cubicBezTo>
                  <a:cubicBezTo>
                    <a:pt x="102" y="381"/>
                    <a:pt x="218" y="410"/>
                    <a:pt x="334" y="410"/>
                  </a:cubicBezTo>
                  <a:cubicBezTo>
                    <a:pt x="417" y="410"/>
                    <a:pt x="500" y="395"/>
                    <a:pt x="578" y="365"/>
                  </a:cubicBezTo>
                  <a:cubicBezTo>
                    <a:pt x="661" y="332"/>
                    <a:pt x="747" y="316"/>
                    <a:pt x="831" y="316"/>
                  </a:cubicBezTo>
                  <a:cubicBezTo>
                    <a:pt x="1111" y="316"/>
                    <a:pt x="1377" y="492"/>
                    <a:pt x="1488" y="770"/>
                  </a:cubicBezTo>
                  <a:cubicBezTo>
                    <a:pt x="1589" y="1015"/>
                    <a:pt x="1820" y="1188"/>
                    <a:pt x="2094" y="1203"/>
                  </a:cubicBezTo>
                  <a:cubicBezTo>
                    <a:pt x="2469" y="1231"/>
                    <a:pt x="2758" y="1549"/>
                    <a:pt x="2758" y="1924"/>
                  </a:cubicBezTo>
                  <a:cubicBezTo>
                    <a:pt x="2744" y="2199"/>
                    <a:pt x="2888" y="2458"/>
                    <a:pt x="3133" y="2588"/>
                  </a:cubicBezTo>
                  <a:cubicBezTo>
                    <a:pt x="3465" y="2762"/>
                    <a:pt x="3595" y="3180"/>
                    <a:pt x="3437" y="3512"/>
                  </a:cubicBezTo>
                  <a:cubicBezTo>
                    <a:pt x="3307" y="3758"/>
                    <a:pt x="3336" y="4046"/>
                    <a:pt x="3509" y="4263"/>
                  </a:cubicBezTo>
                  <a:cubicBezTo>
                    <a:pt x="3754" y="4566"/>
                    <a:pt x="3696" y="4999"/>
                    <a:pt x="3408" y="5244"/>
                  </a:cubicBezTo>
                  <a:cubicBezTo>
                    <a:pt x="3191" y="5418"/>
                    <a:pt x="3105" y="5692"/>
                    <a:pt x="3177" y="5966"/>
                  </a:cubicBezTo>
                  <a:cubicBezTo>
                    <a:pt x="3278" y="6327"/>
                    <a:pt x="3047" y="6717"/>
                    <a:pt x="2686" y="6818"/>
                  </a:cubicBezTo>
                  <a:cubicBezTo>
                    <a:pt x="2412" y="6890"/>
                    <a:pt x="2224" y="7107"/>
                    <a:pt x="2181" y="7381"/>
                  </a:cubicBezTo>
                  <a:cubicBezTo>
                    <a:pt x="2128" y="7721"/>
                    <a:pt x="1827" y="7966"/>
                    <a:pt x="1492" y="7966"/>
                  </a:cubicBezTo>
                  <a:cubicBezTo>
                    <a:pt x="1457" y="7966"/>
                    <a:pt x="1422" y="7964"/>
                    <a:pt x="1387" y="7958"/>
                  </a:cubicBezTo>
                  <a:cubicBezTo>
                    <a:pt x="1349" y="7952"/>
                    <a:pt x="1311" y="7949"/>
                    <a:pt x="1273" y="7949"/>
                  </a:cubicBezTo>
                  <a:cubicBezTo>
                    <a:pt x="1039" y="7949"/>
                    <a:pt x="818" y="8063"/>
                    <a:pt x="694" y="8261"/>
                  </a:cubicBezTo>
                  <a:cubicBezTo>
                    <a:pt x="665" y="8290"/>
                    <a:pt x="651" y="8319"/>
                    <a:pt x="622" y="8348"/>
                  </a:cubicBezTo>
                  <a:cubicBezTo>
                    <a:pt x="766" y="8348"/>
                    <a:pt x="896" y="8391"/>
                    <a:pt x="1026" y="8464"/>
                  </a:cubicBezTo>
                  <a:cubicBezTo>
                    <a:pt x="1140" y="8541"/>
                    <a:pt x="1268" y="8578"/>
                    <a:pt x="1397" y="8578"/>
                  </a:cubicBezTo>
                  <a:cubicBezTo>
                    <a:pt x="1626" y="8578"/>
                    <a:pt x="1854" y="8460"/>
                    <a:pt x="1993" y="8247"/>
                  </a:cubicBezTo>
                  <a:cubicBezTo>
                    <a:pt x="2119" y="8058"/>
                    <a:pt x="2343" y="7936"/>
                    <a:pt x="2570" y="7936"/>
                  </a:cubicBezTo>
                  <a:cubicBezTo>
                    <a:pt x="2604" y="7936"/>
                    <a:pt x="2638" y="7938"/>
                    <a:pt x="2672" y="7944"/>
                  </a:cubicBezTo>
                  <a:cubicBezTo>
                    <a:pt x="2707" y="7949"/>
                    <a:pt x="2742" y="7952"/>
                    <a:pt x="2776" y="7952"/>
                  </a:cubicBezTo>
                  <a:cubicBezTo>
                    <a:pt x="3112" y="7952"/>
                    <a:pt x="3413" y="7707"/>
                    <a:pt x="3465" y="7366"/>
                  </a:cubicBezTo>
                  <a:cubicBezTo>
                    <a:pt x="3509" y="7092"/>
                    <a:pt x="3711" y="6876"/>
                    <a:pt x="3971" y="6804"/>
                  </a:cubicBezTo>
                  <a:cubicBezTo>
                    <a:pt x="4346" y="6702"/>
                    <a:pt x="4563" y="6327"/>
                    <a:pt x="4462" y="5952"/>
                  </a:cubicBezTo>
                  <a:cubicBezTo>
                    <a:pt x="4389" y="5692"/>
                    <a:pt x="4490" y="5403"/>
                    <a:pt x="4692" y="5230"/>
                  </a:cubicBezTo>
                  <a:cubicBezTo>
                    <a:pt x="4996" y="4999"/>
                    <a:pt x="5039" y="4566"/>
                    <a:pt x="4794" y="4263"/>
                  </a:cubicBezTo>
                  <a:cubicBezTo>
                    <a:pt x="4620" y="4046"/>
                    <a:pt x="4591" y="3758"/>
                    <a:pt x="4721" y="3512"/>
                  </a:cubicBezTo>
                  <a:cubicBezTo>
                    <a:pt x="4895" y="3166"/>
                    <a:pt x="4750" y="2762"/>
                    <a:pt x="4418" y="2588"/>
                  </a:cubicBezTo>
                  <a:cubicBezTo>
                    <a:pt x="4173" y="2458"/>
                    <a:pt x="4028" y="2199"/>
                    <a:pt x="4043" y="1924"/>
                  </a:cubicBezTo>
                  <a:cubicBezTo>
                    <a:pt x="4043" y="1549"/>
                    <a:pt x="3754" y="1231"/>
                    <a:pt x="3379" y="1203"/>
                  </a:cubicBezTo>
                  <a:cubicBezTo>
                    <a:pt x="3105" y="1188"/>
                    <a:pt x="2874" y="1015"/>
                    <a:pt x="2773" y="770"/>
                  </a:cubicBezTo>
                  <a:cubicBezTo>
                    <a:pt x="2661" y="492"/>
                    <a:pt x="2396" y="316"/>
                    <a:pt x="2115" y="316"/>
                  </a:cubicBezTo>
                  <a:cubicBezTo>
                    <a:pt x="2031" y="316"/>
                    <a:pt x="1946" y="332"/>
                    <a:pt x="1863" y="365"/>
                  </a:cubicBezTo>
                  <a:cubicBezTo>
                    <a:pt x="1788" y="396"/>
                    <a:pt x="1708" y="411"/>
                    <a:pt x="1628" y="411"/>
                  </a:cubicBezTo>
                  <a:cubicBezTo>
                    <a:pt x="1448" y="411"/>
                    <a:pt x="1267" y="337"/>
                    <a:pt x="1127" y="207"/>
                  </a:cubicBezTo>
                  <a:cubicBezTo>
                    <a:pt x="990" y="69"/>
                    <a:pt x="813" y="1"/>
                    <a:pt x="636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970395" y="2156821"/>
              <a:ext cx="169952" cy="169559"/>
            </a:xfrm>
            <a:custGeom>
              <a:rect b="b" l="l" r="r" t="t"/>
              <a:pathLst>
                <a:path extrusionOk="0" h="6468" w="6483">
                  <a:moveTo>
                    <a:pt x="3249" y="1"/>
                  </a:moveTo>
                  <a:cubicBezTo>
                    <a:pt x="1459" y="1"/>
                    <a:pt x="1" y="1444"/>
                    <a:pt x="1" y="3234"/>
                  </a:cubicBezTo>
                  <a:cubicBezTo>
                    <a:pt x="1" y="5024"/>
                    <a:pt x="1459" y="6468"/>
                    <a:pt x="3249" y="6468"/>
                  </a:cubicBezTo>
                  <a:cubicBezTo>
                    <a:pt x="5024" y="6468"/>
                    <a:pt x="6482" y="5024"/>
                    <a:pt x="6482" y="3234"/>
                  </a:cubicBezTo>
                  <a:cubicBezTo>
                    <a:pt x="6482" y="1444"/>
                    <a:pt x="5024" y="1"/>
                    <a:pt x="3249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1038502" y="2156821"/>
              <a:ext cx="106380" cy="169716"/>
            </a:xfrm>
            <a:custGeom>
              <a:rect b="b" l="l" r="r" t="t"/>
              <a:pathLst>
                <a:path extrusionOk="0" h="6474" w="4058">
                  <a:moveTo>
                    <a:pt x="651" y="1"/>
                  </a:moveTo>
                  <a:cubicBezTo>
                    <a:pt x="434" y="1"/>
                    <a:pt x="217" y="15"/>
                    <a:pt x="1" y="59"/>
                  </a:cubicBezTo>
                  <a:cubicBezTo>
                    <a:pt x="1517" y="362"/>
                    <a:pt x="2599" y="1690"/>
                    <a:pt x="2599" y="3234"/>
                  </a:cubicBezTo>
                  <a:cubicBezTo>
                    <a:pt x="2599" y="4779"/>
                    <a:pt x="1517" y="6107"/>
                    <a:pt x="1" y="6410"/>
                  </a:cubicBezTo>
                  <a:cubicBezTo>
                    <a:pt x="216" y="6453"/>
                    <a:pt x="430" y="6474"/>
                    <a:pt x="640" y="6474"/>
                  </a:cubicBezTo>
                  <a:cubicBezTo>
                    <a:pt x="2266" y="6474"/>
                    <a:pt x="3689" y="5239"/>
                    <a:pt x="3855" y="3552"/>
                  </a:cubicBezTo>
                  <a:cubicBezTo>
                    <a:pt x="4057" y="1646"/>
                    <a:pt x="2556" y="1"/>
                    <a:pt x="651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038502" y="2203641"/>
              <a:ext cx="20841" cy="76207"/>
            </a:xfrm>
            <a:custGeom>
              <a:rect b="b" l="l" r="r" t="t"/>
              <a:pathLst>
                <a:path extrusionOk="0" h="2907" w="795">
                  <a:moveTo>
                    <a:pt x="584" y="1"/>
                  </a:moveTo>
                  <a:cubicBezTo>
                    <a:pt x="549" y="1"/>
                    <a:pt x="518" y="25"/>
                    <a:pt x="506" y="48"/>
                  </a:cubicBezTo>
                  <a:lnTo>
                    <a:pt x="88" y="438"/>
                  </a:lnTo>
                  <a:cubicBezTo>
                    <a:pt x="30" y="481"/>
                    <a:pt x="1" y="539"/>
                    <a:pt x="1" y="597"/>
                  </a:cubicBezTo>
                  <a:cubicBezTo>
                    <a:pt x="1" y="683"/>
                    <a:pt x="59" y="770"/>
                    <a:pt x="145" y="770"/>
                  </a:cubicBezTo>
                  <a:cubicBezTo>
                    <a:pt x="174" y="770"/>
                    <a:pt x="203" y="755"/>
                    <a:pt x="232" y="741"/>
                  </a:cubicBezTo>
                  <a:lnTo>
                    <a:pt x="362" y="572"/>
                  </a:lnTo>
                  <a:lnTo>
                    <a:pt x="362" y="572"/>
                  </a:lnTo>
                  <a:lnTo>
                    <a:pt x="362" y="2762"/>
                  </a:lnTo>
                  <a:cubicBezTo>
                    <a:pt x="362" y="2863"/>
                    <a:pt x="477" y="2906"/>
                    <a:pt x="578" y="2906"/>
                  </a:cubicBezTo>
                  <a:cubicBezTo>
                    <a:pt x="679" y="2906"/>
                    <a:pt x="795" y="2863"/>
                    <a:pt x="795" y="2762"/>
                  </a:cubicBezTo>
                  <a:lnTo>
                    <a:pt x="795" y="135"/>
                  </a:lnTo>
                  <a:cubicBezTo>
                    <a:pt x="795" y="48"/>
                    <a:pt x="694" y="5"/>
                    <a:pt x="607" y="5"/>
                  </a:cubicBezTo>
                  <a:cubicBezTo>
                    <a:pt x="599" y="2"/>
                    <a:pt x="591" y="1"/>
                    <a:pt x="584" y="1"/>
                  </a:cubicBezTo>
                  <a:close/>
                </a:path>
              </a:pathLst>
            </a:custGeom>
            <a:gradFill>
              <a:gsLst>
                <a:gs pos="0">
                  <a:srgbClr val="51AB2A"/>
                </a:gs>
                <a:gs pos="100000">
                  <a:srgbClr val="203E1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>
            <p:ph type="ctrTitle"/>
          </p:nvPr>
        </p:nvSpPr>
        <p:spPr>
          <a:xfrm>
            <a:off x="2109150" y="226750"/>
            <a:ext cx="53193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A61C00"/>
                </a:solidFill>
              </a:rPr>
              <a:t>Milestones and Management</a:t>
            </a:r>
            <a:endParaRPr sz="2900">
              <a:solidFill>
                <a:srgbClr val="A61C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A61C00"/>
                </a:solidFill>
              </a:rPr>
              <a:t>Steering Projects to Success</a:t>
            </a:r>
            <a:endParaRPr sz="2900">
              <a:solidFill>
                <a:srgbClr val="A61C00"/>
              </a:solidFill>
            </a:endParaRPr>
          </a:p>
        </p:txBody>
      </p:sp>
      <p:pic>
        <p:nvPicPr>
          <p:cNvPr id="416" name="Google Shape;4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4425" y="1317725"/>
            <a:ext cx="4579575" cy="268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750" y="1262875"/>
            <a:ext cx="4149249" cy="29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8700"/>
            <a:ext cx="8839199" cy="264269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1"/>
          <p:cNvSpPr txBox="1"/>
          <p:nvPr/>
        </p:nvSpPr>
        <p:spPr>
          <a:xfrm>
            <a:off x="102025" y="294300"/>
            <a:ext cx="36996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85200C"/>
                </a:solidFill>
                <a:latin typeface="Big Shoulders Display"/>
                <a:ea typeface="Big Shoulders Display"/>
                <a:cs typeface="Big Shoulders Display"/>
                <a:sym typeface="Big Shoulders Display"/>
              </a:rPr>
              <a:t>Project Roadmap</a:t>
            </a:r>
            <a:endParaRPr sz="1800">
              <a:solidFill>
                <a:srgbClr val="85200C"/>
              </a:solidFill>
              <a:latin typeface="Nunito Sans Light"/>
              <a:ea typeface="Nunito Sans Light"/>
              <a:cs typeface="Nunito Sans Light"/>
              <a:sym typeface="Nunito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25" y="596463"/>
            <a:ext cx="6492249" cy="3950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2"/>
          <p:cNvSpPr txBox="1"/>
          <p:nvPr>
            <p:ph type="ctrTitle"/>
          </p:nvPr>
        </p:nvSpPr>
        <p:spPr>
          <a:xfrm>
            <a:off x="-851225" y="57175"/>
            <a:ext cx="4842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            </a:t>
            </a:r>
            <a:r>
              <a:rPr lang="en" sz="2900">
                <a:solidFill>
                  <a:srgbClr val="A61C00"/>
                </a:solidFill>
              </a:rPr>
              <a:t>Prototype</a:t>
            </a:r>
            <a:r>
              <a:rPr lang="en" sz="2900">
                <a:solidFill>
                  <a:srgbClr val="A61C00"/>
                </a:solidFill>
              </a:rPr>
              <a:t> Created</a:t>
            </a:r>
            <a:endParaRPr sz="29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/>
          <p:nvPr/>
        </p:nvSpPr>
        <p:spPr>
          <a:xfrm>
            <a:off x="2321800" y="1931637"/>
            <a:ext cx="5756225" cy="1401900"/>
          </a:xfrm>
          <a:custGeom>
            <a:rect b="b" l="l" r="r" t="t"/>
            <a:pathLst>
              <a:path extrusionOk="0" h="56076" w="230249">
                <a:moveTo>
                  <a:pt x="230249" y="34455"/>
                </a:moveTo>
                <a:cubicBezTo>
                  <a:pt x="211719" y="36141"/>
                  <a:pt x="195337" y="47466"/>
                  <a:pt x="177409" y="52444"/>
                </a:cubicBezTo>
                <a:cubicBezTo>
                  <a:pt x="162670" y="56537"/>
                  <a:pt x="146409" y="57382"/>
                  <a:pt x="131539" y="53793"/>
                </a:cubicBezTo>
                <a:cubicBezTo>
                  <a:pt x="118667" y="50686"/>
                  <a:pt x="106328" y="44492"/>
                  <a:pt x="95787" y="36479"/>
                </a:cubicBezTo>
                <a:cubicBezTo>
                  <a:pt x="82756" y="26573"/>
                  <a:pt x="71674" y="13328"/>
                  <a:pt x="56663" y="6799"/>
                </a:cubicBezTo>
                <a:cubicBezTo>
                  <a:pt x="39220" y="-787"/>
                  <a:pt x="19021" y="53"/>
                  <a:pt x="0" y="53"/>
                </a:cubicBez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sp>
      <p:sp>
        <p:nvSpPr>
          <p:cNvPr id="435" name="Google Shape;435;p33"/>
          <p:cNvSpPr txBox="1"/>
          <p:nvPr>
            <p:ph idx="4" type="subTitle"/>
          </p:nvPr>
        </p:nvSpPr>
        <p:spPr>
          <a:xfrm>
            <a:off x="2936751" y="3261450"/>
            <a:ext cx="25482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Scrapped a dataset with 250 variables and 0.3 million records from OPTA-code.</a:t>
            </a:r>
            <a:r>
              <a:rPr lang="en"/>
              <a:t> </a:t>
            </a:r>
            <a:endParaRPr/>
          </a:p>
        </p:txBody>
      </p:sp>
      <p:sp>
        <p:nvSpPr>
          <p:cNvPr id="436" name="Google Shape;436;p33"/>
          <p:cNvSpPr txBox="1"/>
          <p:nvPr>
            <p:ph type="ctrTitle"/>
          </p:nvPr>
        </p:nvSpPr>
        <p:spPr>
          <a:xfrm>
            <a:off x="46758" y="50400"/>
            <a:ext cx="38430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Initial Data Selection</a:t>
            </a:r>
            <a:endParaRPr>
              <a:solidFill>
                <a:srgbClr val="A61C00"/>
              </a:solidFill>
            </a:endParaRPr>
          </a:p>
        </p:txBody>
      </p:sp>
      <p:sp>
        <p:nvSpPr>
          <p:cNvPr id="437" name="Google Shape;437;p33"/>
          <p:cNvSpPr txBox="1"/>
          <p:nvPr>
            <p:ph idx="1" type="subTitle"/>
          </p:nvPr>
        </p:nvSpPr>
        <p:spPr>
          <a:xfrm>
            <a:off x="4046724" y="902100"/>
            <a:ext cx="24339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Formatted and refined the dataset to 150 columns and 50k records.</a:t>
            </a:r>
            <a:endParaRPr sz="13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38" name="Google Shape;438;p33"/>
          <p:cNvSpPr txBox="1"/>
          <p:nvPr>
            <p:ph idx="2" type="ctrTitle"/>
          </p:nvPr>
        </p:nvSpPr>
        <p:spPr>
          <a:xfrm>
            <a:off x="4046735" y="717000"/>
            <a:ext cx="21222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3B55"/>
                </a:solidFill>
              </a:rPr>
              <a:t>DATA CLEANING</a:t>
            </a:r>
            <a:endParaRPr>
              <a:solidFill>
                <a:srgbClr val="213B55"/>
              </a:solidFill>
            </a:endParaRPr>
          </a:p>
        </p:txBody>
      </p:sp>
      <p:sp>
        <p:nvSpPr>
          <p:cNvPr id="439" name="Google Shape;439;p33"/>
          <p:cNvSpPr txBox="1"/>
          <p:nvPr>
            <p:ph idx="3" type="ctrTitle"/>
          </p:nvPr>
        </p:nvSpPr>
        <p:spPr>
          <a:xfrm>
            <a:off x="3076850" y="3064350"/>
            <a:ext cx="20640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</a:rPr>
              <a:t>DATA </a:t>
            </a:r>
            <a:r>
              <a:rPr lang="en">
                <a:solidFill>
                  <a:srgbClr val="374151"/>
                </a:solidFill>
              </a:rPr>
              <a:t>SCRAPING</a:t>
            </a:r>
            <a:endParaRPr>
              <a:solidFill>
                <a:srgbClr val="374151"/>
              </a:solidFill>
            </a:endParaRPr>
          </a:p>
        </p:txBody>
      </p:sp>
      <p:grpSp>
        <p:nvGrpSpPr>
          <p:cNvPr id="440" name="Google Shape;440;p33"/>
          <p:cNvGrpSpPr/>
          <p:nvPr/>
        </p:nvGrpSpPr>
        <p:grpSpPr>
          <a:xfrm flipH="1">
            <a:off x="6028075" y="2011829"/>
            <a:ext cx="2917001" cy="3332055"/>
            <a:chOff x="4484294" y="1723675"/>
            <a:chExt cx="1331781" cy="1521278"/>
          </a:xfrm>
        </p:grpSpPr>
        <p:sp>
          <p:nvSpPr>
            <p:cNvPr id="441" name="Google Shape;441;p33"/>
            <p:cNvSpPr/>
            <p:nvPr/>
          </p:nvSpPr>
          <p:spPr>
            <a:xfrm rot="-1037157">
              <a:off x="4518818" y="2232017"/>
              <a:ext cx="135139" cy="252939"/>
            </a:xfrm>
            <a:custGeom>
              <a:rect b="b" l="l" r="r" t="t"/>
              <a:pathLst>
                <a:path extrusionOk="0" h="8611" w="4601">
                  <a:moveTo>
                    <a:pt x="3877" y="1"/>
                  </a:moveTo>
                  <a:cubicBezTo>
                    <a:pt x="3707" y="1"/>
                    <a:pt x="3535" y="40"/>
                    <a:pt x="3385" y="116"/>
                  </a:cubicBezTo>
                  <a:cubicBezTo>
                    <a:pt x="2975" y="325"/>
                    <a:pt x="2705" y="723"/>
                    <a:pt x="2453" y="1105"/>
                  </a:cubicBezTo>
                  <a:cubicBezTo>
                    <a:pt x="1854" y="2006"/>
                    <a:pt x="1257" y="2910"/>
                    <a:pt x="661" y="3813"/>
                  </a:cubicBezTo>
                  <a:cubicBezTo>
                    <a:pt x="435" y="4152"/>
                    <a:pt x="207" y="4500"/>
                    <a:pt x="123" y="4898"/>
                  </a:cubicBezTo>
                  <a:cubicBezTo>
                    <a:pt x="0" y="5480"/>
                    <a:pt x="204" y="6086"/>
                    <a:pt x="491" y="6606"/>
                  </a:cubicBezTo>
                  <a:cubicBezTo>
                    <a:pt x="828" y="7220"/>
                    <a:pt x="1277" y="7765"/>
                    <a:pt x="1817" y="8212"/>
                  </a:cubicBezTo>
                  <a:cubicBezTo>
                    <a:pt x="2112" y="8457"/>
                    <a:pt x="2651" y="8610"/>
                    <a:pt x="3165" y="8610"/>
                  </a:cubicBezTo>
                  <a:cubicBezTo>
                    <a:pt x="3545" y="8610"/>
                    <a:pt x="3911" y="8526"/>
                    <a:pt x="4154" y="8334"/>
                  </a:cubicBezTo>
                  <a:cubicBezTo>
                    <a:pt x="4414" y="8128"/>
                    <a:pt x="4340" y="7566"/>
                    <a:pt x="4352" y="7235"/>
                  </a:cubicBezTo>
                  <a:cubicBezTo>
                    <a:pt x="4365" y="6979"/>
                    <a:pt x="4009" y="7176"/>
                    <a:pt x="3925" y="6948"/>
                  </a:cubicBezTo>
                  <a:cubicBezTo>
                    <a:pt x="3638" y="6162"/>
                    <a:pt x="3535" y="5323"/>
                    <a:pt x="3707" y="4503"/>
                  </a:cubicBezTo>
                  <a:cubicBezTo>
                    <a:pt x="4004" y="3123"/>
                    <a:pt x="4205" y="1628"/>
                    <a:pt x="4600" y="379"/>
                  </a:cubicBezTo>
                  <a:cubicBezTo>
                    <a:pt x="4461" y="121"/>
                    <a:pt x="4174" y="1"/>
                    <a:pt x="387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 rot="-1037157">
              <a:off x="4524199" y="2217021"/>
              <a:ext cx="135139" cy="256817"/>
            </a:xfrm>
            <a:custGeom>
              <a:rect b="b" l="l" r="r" t="t"/>
              <a:pathLst>
                <a:path extrusionOk="0" h="8743" w="4601">
                  <a:moveTo>
                    <a:pt x="3875" y="0"/>
                  </a:moveTo>
                  <a:cubicBezTo>
                    <a:pt x="3706" y="0"/>
                    <a:pt x="3534" y="40"/>
                    <a:pt x="3385" y="115"/>
                  </a:cubicBezTo>
                  <a:cubicBezTo>
                    <a:pt x="2975" y="324"/>
                    <a:pt x="2705" y="722"/>
                    <a:pt x="2452" y="1105"/>
                  </a:cubicBezTo>
                  <a:cubicBezTo>
                    <a:pt x="1856" y="2008"/>
                    <a:pt x="1257" y="2911"/>
                    <a:pt x="660" y="3812"/>
                  </a:cubicBezTo>
                  <a:cubicBezTo>
                    <a:pt x="435" y="4151"/>
                    <a:pt x="206" y="4499"/>
                    <a:pt x="123" y="4897"/>
                  </a:cubicBezTo>
                  <a:cubicBezTo>
                    <a:pt x="0" y="5481"/>
                    <a:pt x="204" y="6085"/>
                    <a:pt x="491" y="6608"/>
                  </a:cubicBezTo>
                  <a:cubicBezTo>
                    <a:pt x="827" y="7219"/>
                    <a:pt x="1279" y="7764"/>
                    <a:pt x="1817" y="8211"/>
                  </a:cubicBezTo>
                  <a:cubicBezTo>
                    <a:pt x="2160" y="8495"/>
                    <a:pt x="2601" y="8743"/>
                    <a:pt x="3027" y="8743"/>
                  </a:cubicBezTo>
                  <a:cubicBezTo>
                    <a:pt x="3240" y="8743"/>
                    <a:pt x="3449" y="8681"/>
                    <a:pt x="3640" y="8530"/>
                  </a:cubicBezTo>
                  <a:cubicBezTo>
                    <a:pt x="3898" y="8324"/>
                    <a:pt x="4033" y="8000"/>
                    <a:pt x="4045" y="7671"/>
                  </a:cubicBezTo>
                  <a:cubicBezTo>
                    <a:pt x="4055" y="7423"/>
                    <a:pt x="4014" y="7177"/>
                    <a:pt x="3925" y="6947"/>
                  </a:cubicBezTo>
                  <a:cubicBezTo>
                    <a:pt x="3638" y="6161"/>
                    <a:pt x="3535" y="5319"/>
                    <a:pt x="3709" y="4502"/>
                  </a:cubicBezTo>
                  <a:cubicBezTo>
                    <a:pt x="4004" y="3122"/>
                    <a:pt x="4205" y="1627"/>
                    <a:pt x="4600" y="378"/>
                  </a:cubicBezTo>
                  <a:cubicBezTo>
                    <a:pt x="4461" y="121"/>
                    <a:pt x="4172" y="0"/>
                    <a:pt x="3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4589205" y="2217648"/>
              <a:ext cx="53100" cy="95050"/>
            </a:xfrm>
            <a:custGeom>
              <a:rect b="b" l="l" r="r" t="t"/>
              <a:pathLst>
                <a:path extrusionOk="0" h="3802" w="2124">
                  <a:moveTo>
                    <a:pt x="1839" y="0"/>
                  </a:moveTo>
                  <a:cubicBezTo>
                    <a:pt x="1783" y="0"/>
                    <a:pt x="1724" y="11"/>
                    <a:pt x="1670" y="25"/>
                  </a:cubicBezTo>
                  <a:cubicBezTo>
                    <a:pt x="1086" y="164"/>
                    <a:pt x="531" y="407"/>
                    <a:pt x="33" y="744"/>
                  </a:cubicBezTo>
                  <a:lnTo>
                    <a:pt x="87" y="1171"/>
                  </a:lnTo>
                  <a:cubicBezTo>
                    <a:pt x="1" y="2030"/>
                    <a:pt x="163" y="2899"/>
                    <a:pt x="558" y="3667"/>
                  </a:cubicBezTo>
                  <a:cubicBezTo>
                    <a:pt x="590" y="3732"/>
                    <a:pt x="643" y="3802"/>
                    <a:pt x="708" y="3802"/>
                  </a:cubicBezTo>
                  <a:cubicBezTo>
                    <a:pt x="718" y="3802"/>
                    <a:pt x="727" y="3800"/>
                    <a:pt x="737" y="3797"/>
                  </a:cubicBezTo>
                  <a:cubicBezTo>
                    <a:pt x="784" y="3783"/>
                    <a:pt x="808" y="3731"/>
                    <a:pt x="828" y="3687"/>
                  </a:cubicBezTo>
                  <a:cubicBezTo>
                    <a:pt x="1287" y="2631"/>
                    <a:pt x="1692" y="1559"/>
                    <a:pt x="2045" y="466"/>
                  </a:cubicBezTo>
                  <a:cubicBezTo>
                    <a:pt x="2090" y="331"/>
                    <a:pt x="2124" y="162"/>
                    <a:pt x="2021" y="64"/>
                  </a:cubicBezTo>
                  <a:cubicBezTo>
                    <a:pt x="1972" y="17"/>
                    <a:pt x="1907" y="0"/>
                    <a:pt x="183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 rot="-1037157">
              <a:off x="4691680" y="2339258"/>
              <a:ext cx="195497" cy="360448"/>
            </a:xfrm>
            <a:custGeom>
              <a:rect b="b" l="l" r="r" t="t"/>
              <a:pathLst>
                <a:path extrusionOk="0" h="12271" w="6656">
                  <a:moveTo>
                    <a:pt x="536" y="1"/>
                  </a:moveTo>
                  <a:lnTo>
                    <a:pt x="87" y="828"/>
                  </a:lnTo>
                  <a:cubicBezTo>
                    <a:pt x="87" y="828"/>
                    <a:pt x="1" y="4387"/>
                    <a:pt x="364" y="6405"/>
                  </a:cubicBezTo>
                  <a:cubicBezTo>
                    <a:pt x="728" y="8420"/>
                    <a:pt x="1066" y="10973"/>
                    <a:pt x="2299" y="11869"/>
                  </a:cubicBezTo>
                  <a:cubicBezTo>
                    <a:pt x="2714" y="12170"/>
                    <a:pt x="3343" y="12270"/>
                    <a:pt x="3995" y="12270"/>
                  </a:cubicBezTo>
                  <a:cubicBezTo>
                    <a:pt x="5281" y="12270"/>
                    <a:pt x="6656" y="11881"/>
                    <a:pt x="6656" y="11881"/>
                  </a:cubicBezTo>
                  <a:lnTo>
                    <a:pt x="5264" y="7912"/>
                  </a:lnTo>
                  <a:lnTo>
                    <a:pt x="5180" y="6562"/>
                  </a:lnTo>
                  <a:cubicBezTo>
                    <a:pt x="5180" y="6562"/>
                    <a:pt x="5207" y="5025"/>
                    <a:pt x="4471" y="3290"/>
                  </a:cubicBezTo>
                  <a:cubicBezTo>
                    <a:pt x="3732" y="1552"/>
                    <a:pt x="2252" y="8"/>
                    <a:pt x="2252" y="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 rot="-1037157">
              <a:off x="4576870" y="2238418"/>
              <a:ext cx="125681" cy="171573"/>
            </a:xfrm>
            <a:custGeom>
              <a:rect b="b" l="l" r="r" t="t"/>
              <a:pathLst>
                <a:path extrusionOk="0" h="5841" w="4279">
                  <a:moveTo>
                    <a:pt x="2254" y="1"/>
                  </a:moveTo>
                  <a:lnTo>
                    <a:pt x="1159" y="362"/>
                  </a:lnTo>
                  <a:lnTo>
                    <a:pt x="0" y="2109"/>
                  </a:lnTo>
                  <a:lnTo>
                    <a:pt x="1166" y="3261"/>
                  </a:lnTo>
                  <a:lnTo>
                    <a:pt x="1606" y="3226"/>
                  </a:lnTo>
                  <a:lnTo>
                    <a:pt x="1699" y="5841"/>
                  </a:lnTo>
                  <a:cubicBezTo>
                    <a:pt x="1699" y="5841"/>
                    <a:pt x="2531" y="5075"/>
                    <a:pt x="4279" y="4888"/>
                  </a:cubicBezTo>
                  <a:cubicBezTo>
                    <a:pt x="4279" y="4888"/>
                    <a:pt x="3565" y="3963"/>
                    <a:pt x="3432" y="2625"/>
                  </a:cubicBezTo>
                  <a:cubicBezTo>
                    <a:pt x="3297" y="1290"/>
                    <a:pt x="3351" y="774"/>
                    <a:pt x="3263" y="637"/>
                  </a:cubicBezTo>
                  <a:cubicBezTo>
                    <a:pt x="3174" y="502"/>
                    <a:pt x="2254" y="1"/>
                    <a:pt x="2254" y="1"/>
                  </a:cubicBezTo>
                  <a:close/>
                </a:path>
              </a:pathLst>
            </a:custGeom>
            <a:solidFill>
              <a:srgbClr val="FFE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 rot="-1037157">
              <a:off x="4609024" y="2304289"/>
              <a:ext cx="13452" cy="35954"/>
            </a:xfrm>
            <a:custGeom>
              <a:rect b="b" l="l" r="r" t="t"/>
              <a:pathLst>
                <a:path extrusionOk="0" h="1224" w="458">
                  <a:moveTo>
                    <a:pt x="223" y="0"/>
                  </a:moveTo>
                  <a:cubicBezTo>
                    <a:pt x="159" y="0"/>
                    <a:pt x="120" y="284"/>
                    <a:pt x="69" y="367"/>
                  </a:cubicBezTo>
                  <a:cubicBezTo>
                    <a:pt x="1" y="484"/>
                    <a:pt x="33" y="912"/>
                    <a:pt x="33" y="912"/>
                  </a:cubicBezTo>
                  <a:lnTo>
                    <a:pt x="457" y="1223"/>
                  </a:lnTo>
                  <a:cubicBezTo>
                    <a:pt x="457" y="1223"/>
                    <a:pt x="445" y="588"/>
                    <a:pt x="315" y="165"/>
                  </a:cubicBezTo>
                  <a:cubicBezTo>
                    <a:pt x="279" y="45"/>
                    <a:pt x="249" y="0"/>
                    <a:pt x="223" y="0"/>
                  </a:cubicBezTo>
                  <a:close/>
                </a:path>
              </a:pathLst>
            </a:custGeom>
            <a:solidFill>
              <a:srgbClr val="BBA6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4839550" y="2523775"/>
              <a:ext cx="89150" cy="147000"/>
            </a:xfrm>
            <a:custGeom>
              <a:rect b="b" l="l" r="r" t="t"/>
              <a:pathLst>
                <a:path extrusionOk="0" h="5880" w="3566">
                  <a:moveTo>
                    <a:pt x="1489" y="1"/>
                  </a:moveTo>
                  <a:cubicBezTo>
                    <a:pt x="1489" y="1"/>
                    <a:pt x="1165" y="209"/>
                    <a:pt x="999" y="209"/>
                  </a:cubicBezTo>
                  <a:cubicBezTo>
                    <a:pt x="996" y="209"/>
                    <a:pt x="992" y="209"/>
                    <a:pt x="989" y="209"/>
                  </a:cubicBezTo>
                  <a:cubicBezTo>
                    <a:pt x="988" y="209"/>
                    <a:pt x="988" y="209"/>
                    <a:pt x="987" y="209"/>
                  </a:cubicBezTo>
                  <a:cubicBezTo>
                    <a:pt x="822" y="209"/>
                    <a:pt x="1" y="2315"/>
                    <a:pt x="559" y="4065"/>
                  </a:cubicBezTo>
                  <a:cubicBezTo>
                    <a:pt x="1103" y="5773"/>
                    <a:pt x="1755" y="5880"/>
                    <a:pt x="1910" y="5880"/>
                  </a:cubicBezTo>
                  <a:cubicBezTo>
                    <a:pt x="1914" y="5880"/>
                    <a:pt x="1918" y="5880"/>
                    <a:pt x="1921" y="5879"/>
                  </a:cubicBezTo>
                  <a:cubicBezTo>
                    <a:pt x="2049" y="5872"/>
                    <a:pt x="2929" y="5621"/>
                    <a:pt x="3112" y="5621"/>
                  </a:cubicBezTo>
                  <a:cubicBezTo>
                    <a:pt x="3115" y="5621"/>
                    <a:pt x="3119" y="5622"/>
                    <a:pt x="3122" y="5622"/>
                  </a:cubicBezTo>
                  <a:cubicBezTo>
                    <a:pt x="3124" y="5622"/>
                    <a:pt x="3126" y="5622"/>
                    <a:pt x="3129" y="5622"/>
                  </a:cubicBezTo>
                  <a:cubicBezTo>
                    <a:pt x="3292" y="5622"/>
                    <a:pt x="3566" y="5298"/>
                    <a:pt x="3566" y="5298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rgbClr val="FFE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4884875" y="2450925"/>
              <a:ext cx="98150" cy="206900"/>
            </a:xfrm>
            <a:custGeom>
              <a:rect b="b" l="l" r="r" t="t"/>
              <a:pathLst>
                <a:path extrusionOk="0" h="8276" w="3926">
                  <a:moveTo>
                    <a:pt x="2487" y="1"/>
                  </a:moveTo>
                  <a:cubicBezTo>
                    <a:pt x="2487" y="1"/>
                    <a:pt x="1640" y="1010"/>
                    <a:pt x="1078" y="1393"/>
                  </a:cubicBezTo>
                  <a:cubicBezTo>
                    <a:pt x="516" y="1776"/>
                    <a:pt x="0" y="2436"/>
                    <a:pt x="0" y="2436"/>
                  </a:cubicBezTo>
                  <a:lnTo>
                    <a:pt x="111" y="3172"/>
                  </a:lnTo>
                  <a:lnTo>
                    <a:pt x="1051" y="7767"/>
                  </a:lnTo>
                  <a:lnTo>
                    <a:pt x="2428" y="8276"/>
                  </a:lnTo>
                  <a:cubicBezTo>
                    <a:pt x="2428" y="8276"/>
                    <a:pt x="3653" y="7907"/>
                    <a:pt x="3788" y="7819"/>
                  </a:cubicBezTo>
                  <a:cubicBezTo>
                    <a:pt x="3925" y="7731"/>
                    <a:pt x="2487" y="1"/>
                    <a:pt x="2487" y="1"/>
                  </a:cubicBezTo>
                  <a:close/>
                </a:path>
              </a:pathLst>
            </a:custGeom>
            <a:solidFill>
              <a:srgbClr val="0023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4949846" y="2762800"/>
              <a:ext cx="150750" cy="482153"/>
            </a:xfrm>
            <a:custGeom>
              <a:rect b="b" l="l" r="r" t="t"/>
              <a:pathLst>
                <a:path extrusionOk="0" h="11950" w="6030">
                  <a:moveTo>
                    <a:pt x="622" y="0"/>
                  </a:moveTo>
                  <a:cubicBezTo>
                    <a:pt x="622" y="1"/>
                    <a:pt x="683" y="1886"/>
                    <a:pt x="470" y="3101"/>
                  </a:cubicBezTo>
                  <a:cubicBezTo>
                    <a:pt x="295" y="4087"/>
                    <a:pt x="1" y="6778"/>
                    <a:pt x="548" y="9623"/>
                  </a:cubicBezTo>
                  <a:lnTo>
                    <a:pt x="4476" y="11950"/>
                  </a:lnTo>
                  <a:cubicBezTo>
                    <a:pt x="4476" y="11950"/>
                    <a:pt x="4422" y="6356"/>
                    <a:pt x="5104" y="4492"/>
                  </a:cubicBezTo>
                  <a:cubicBezTo>
                    <a:pt x="5784" y="2629"/>
                    <a:pt x="6029" y="509"/>
                    <a:pt x="6029" y="509"/>
                  </a:cubicBezTo>
                  <a:lnTo>
                    <a:pt x="6029" y="509"/>
                  </a:lnTo>
                  <a:lnTo>
                    <a:pt x="3999" y="820"/>
                  </a:lnTo>
                  <a:lnTo>
                    <a:pt x="622" y="0"/>
                  </a:ln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4960350" y="2729175"/>
              <a:ext cx="151650" cy="70100"/>
            </a:xfrm>
            <a:custGeom>
              <a:rect b="b" l="l" r="r" t="t"/>
              <a:pathLst>
                <a:path extrusionOk="0" h="2804" w="6066">
                  <a:moveTo>
                    <a:pt x="1" y="0"/>
                  </a:moveTo>
                  <a:cubicBezTo>
                    <a:pt x="1" y="0"/>
                    <a:pt x="8" y="1264"/>
                    <a:pt x="62" y="1390"/>
                  </a:cubicBezTo>
                  <a:cubicBezTo>
                    <a:pt x="113" y="1515"/>
                    <a:pt x="1147" y="2693"/>
                    <a:pt x="3074" y="2789"/>
                  </a:cubicBezTo>
                  <a:cubicBezTo>
                    <a:pt x="3272" y="2799"/>
                    <a:pt x="3455" y="2803"/>
                    <a:pt x="3625" y="2803"/>
                  </a:cubicBezTo>
                  <a:cubicBezTo>
                    <a:pt x="5109" y="2803"/>
                    <a:pt x="5572" y="2454"/>
                    <a:pt x="5654" y="2362"/>
                  </a:cubicBezTo>
                  <a:cubicBezTo>
                    <a:pt x="5747" y="2259"/>
                    <a:pt x="6066" y="653"/>
                    <a:pt x="6066" y="653"/>
                  </a:cubicBezTo>
                  <a:lnTo>
                    <a:pt x="3469" y="4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4936000" y="2314075"/>
              <a:ext cx="394775" cy="406525"/>
            </a:xfrm>
            <a:custGeom>
              <a:rect b="b" l="l" r="r" t="t"/>
              <a:pathLst>
                <a:path extrusionOk="0" h="16261" w="15791">
                  <a:moveTo>
                    <a:pt x="3255" y="1"/>
                  </a:moveTo>
                  <a:lnTo>
                    <a:pt x="2933" y="190"/>
                  </a:lnTo>
                  <a:cubicBezTo>
                    <a:pt x="2933" y="190"/>
                    <a:pt x="1321" y="1000"/>
                    <a:pt x="741" y="3050"/>
                  </a:cubicBezTo>
                  <a:cubicBezTo>
                    <a:pt x="162" y="5099"/>
                    <a:pt x="0" y="7647"/>
                    <a:pt x="349" y="10539"/>
                  </a:cubicBezTo>
                  <a:cubicBezTo>
                    <a:pt x="697" y="13430"/>
                    <a:pt x="852" y="14444"/>
                    <a:pt x="852" y="14444"/>
                  </a:cubicBezTo>
                  <a:lnTo>
                    <a:pt x="1011" y="14957"/>
                  </a:lnTo>
                  <a:lnTo>
                    <a:pt x="3432" y="16261"/>
                  </a:lnTo>
                  <a:lnTo>
                    <a:pt x="7347" y="16096"/>
                  </a:lnTo>
                  <a:cubicBezTo>
                    <a:pt x="7347" y="16096"/>
                    <a:pt x="8218" y="13340"/>
                    <a:pt x="8297" y="12925"/>
                  </a:cubicBezTo>
                  <a:cubicBezTo>
                    <a:pt x="8297" y="12925"/>
                    <a:pt x="8510" y="12854"/>
                    <a:pt x="8854" y="12719"/>
                  </a:cubicBezTo>
                  <a:cubicBezTo>
                    <a:pt x="9016" y="12657"/>
                    <a:pt x="9210" y="12579"/>
                    <a:pt x="9423" y="12488"/>
                  </a:cubicBezTo>
                  <a:cubicBezTo>
                    <a:pt x="10508" y="12026"/>
                    <a:pt x="12136" y="11216"/>
                    <a:pt x="13204" y="10156"/>
                  </a:cubicBezTo>
                  <a:cubicBezTo>
                    <a:pt x="14927" y="8445"/>
                    <a:pt x="15288" y="7483"/>
                    <a:pt x="15464" y="7252"/>
                  </a:cubicBezTo>
                  <a:cubicBezTo>
                    <a:pt x="15582" y="7097"/>
                    <a:pt x="15690" y="6938"/>
                    <a:pt x="15791" y="6771"/>
                  </a:cubicBezTo>
                  <a:lnTo>
                    <a:pt x="9752" y="5200"/>
                  </a:lnTo>
                  <a:lnTo>
                    <a:pt x="3255" y="1"/>
                  </a:ln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5143400" y="2511300"/>
              <a:ext cx="39850" cy="125850"/>
            </a:xfrm>
            <a:custGeom>
              <a:rect b="b" l="l" r="r" t="t"/>
              <a:pathLst>
                <a:path extrusionOk="0" h="5034" w="1594">
                  <a:moveTo>
                    <a:pt x="448" y="1"/>
                  </a:moveTo>
                  <a:cubicBezTo>
                    <a:pt x="446" y="1"/>
                    <a:pt x="447" y="4"/>
                    <a:pt x="450" y="11"/>
                  </a:cubicBezTo>
                  <a:cubicBezTo>
                    <a:pt x="519" y="178"/>
                    <a:pt x="718" y="1052"/>
                    <a:pt x="683" y="1746"/>
                  </a:cubicBezTo>
                  <a:cubicBezTo>
                    <a:pt x="651" y="2439"/>
                    <a:pt x="1" y="5033"/>
                    <a:pt x="1" y="5033"/>
                  </a:cubicBezTo>
                  <a:cubicBezTo>
                    <a:pt x="1" y="5033"/>
                    <a:pt x="214" y="4965"/>
                    <a:pt x="558" y="4830"/>
                  </a:cubicBezTo>
                  <a:cubicBezTo>
                    <a:pt x="720" y="4768"/>
                    <a:pt x="911" y="4690"/>
                    <a:pt x="1127" y="4599"/>
                  </a:cubicBezTo>
                  <a:lnTo>
                    <a:pt x="1130" y="4400"/>
                  </a:lnTo>
                  <a:cubicBezTo>
                    <a:pt x="1593" y="1780"/>
                    <a:pt x="479" y="1"/>
                    <a:pt x="448" y="1"/>
                  </a:cubicBezTo>
                  <a:close/>
                </a:path>
              </a:pathLst>
            </a:custGeom>
            <a:solidFill>
              <a:srgbClr val="0023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4955075" y="2666525"/>
              <a:ext cx="173875" cy="97250"/>
            </a:xfrm>
            <a:custGeom>
              <a:rect b="b" l="l" r="r" t="t"/>
              <a:pathLst>
                <a:path extrusionOk="0" h="3890" w="6955">
                  <a:moveTo>
                    <a:pt x="0" y="0"/>
                  </a:moveTo>
                  <a:cubicBezTo>
                    <a:pt x="0" y="0"/>
                    <a:pt x="89" y="1061"/>
                    <a:pt x="94" y="1480"/>
                  </a:cubicBezTo>
                  <a:cubicBezTo>
                    <a:pt x="96" y="1902"/>
                    <a:pt x="77" y="2646"/>
                    <a:pt x="77" y="2646"/>
                  </a:cubicBezTo>
                  <a:cubicBezTo>
                    <a:pt x="77" y="2646"/>
                    <a:pt x="1665" y="3795"/>
                    <a:pt x="3587" y="3881"/>
                  </a:cubicBezTo>
                  <a:cubicBezTo>
                    <a:pt x="3713" y="3887"/>
                    <a:pt x="3835" y="3889"/>
                    <a:pt x="3952" y="3889"/>
                  </a:cubicBezTo>
                  <a:cubicBezTo>
                    <a:pt x="5613" y="3889"/>
                    <a:pt x="6329" y="3358"/>
                    <a:pt x="6329" y="3358"/>
                  </a:cubicBezTo>
                  <a:cubicBezTo>
                    <a:pt x="6329" y="3358"/>
                    <a:pt x="6954" y="1588"/>
                    <a:pt x="6839" y="1353"/>
                  </a:cubicBezTo>
                  <a:lnTo>
                    <a:pt x="6839" y="1353"/>
                  </a:lnTo>
                  <a:cubicBezTo>
                    <a:pt x="6839" y="1353"/>
                    <a:pt x="6089" y="1592"/>
                    <a:pt x="4910" y="1592"/>
                  </a:cubicBezTo>
                  <a:cubicBezTo>
                    <a:pt x="4541" y="1592"/>
                    <a:pt x="4130" y="1569"/>
                    <a:pt x="3687" y="1507"/>
                  </a:cubicBezTo>
                  <a:cubicBezTo>
                    <a:pt x="1827" y="124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6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5114075" y="2492900"/>
              <a:ext cx="49050" cy="69700"/>
            </a:xfrm>
            <a:custGeom>
              <a:rect b="b" l="l" r="r" t="t"/>
              <a:pathLst>
                <a:path extrusionOk="0" h="2788" w="1962">
                  <a:moveTo>
                    <a:pt x="1066" y="1410"/>
                  </a:moveTo>
                  <a:lnTo>
                    <a:pt x="1066" y="1410"/>
                  </a:lnTo>
                  <a:cubicBezTo>
                    <a:pt x="1066" y="1410"/>
                    <a:pt x="1067" y="1411"/>
                    <a:pt x="1068" y="1411"/>
                  </a:cubicBezTo>
                  <a:lnTo>
                    <a:pt x="1068" y="1411"/>
                  </a:lnTo>
                  <a:cubicBezTo>
                    <a:pt x="1067" y="1411"/>
                    <a:pt x="1066" y="1410"/>
                    <a:pt x="1066" y="1410"/>
                  </a:cubicBezTo>
                  <a:close/>
                  <a:moveTo>
                    <a:pt x="1351" y="1"/>
                  </a:moveTo>
                  <a:lnTo>
                    <a:pt x="1351" y="1"/>
                  </a:lnTo>
                  <a:cubicBezTo>
                    <a:pt x="1466" y="276"/>
                    <a:pt x="1549" y="565"/>
                    <a:pt x="1601" y="860"/>
                  </a:cubicBezTo>
                  <a:cubicBezTo>
                    <a:pt x="1660" y="1150"/>
                    <a:pt x="1704" y="1444"/>
                    <a:pt x="1731" y="1739"/>
                  </a:cubicBezTo>
                  <a:cubicBezTo>
                    <a:pt x="1743" y="1836"/>
                    <a:pt x="1749" y="1934"/>
                    <a:pt x="1750" y="2032"/>
                  </a:cubicBezTo>
                  <a:lnTo>
                    <a:pt x="1750" y="2032"/>
                  </a:lnTo>
                  <a:cubicBezTo>
                    <a:pt x="1710" y="1974"/>
                    <a:pt x="1670" y="1915"/>
                    <a:pt x="1633" y="1857"/>
                  </a:cubicBezTo>
                  <a:cubicBezTo>
                    <a:pt x="1552" y="1734"/>
                    <a:pt x="1468" y="1606"/>
                    <a:pt x="1380" y="1483"/>
                  </a:cubicBezTo>
                  <a:cubicBezTo>
                    <a:pt x="1333" y="1417"/>
                    <a:pt x="1279" y="1356"/>
                    <a:pt x="1223" y="1299"/>
                  </a:cubicBezTo>
                  <a:cubicBezTo>
                    <a:pt x="1206" y="1282"/>
                    <a:pt x="1186" y="1267"/>
                    <a:pt x="1164" y="1253"/>
                  </a:cubicBezTo>
                  <a:cubicBezTo>
                    <a:pt x="1157" y="1248"/>
                    <a:pt x="1149" y="1243"/>
                    <a:pt x="1142" y="1240"/>
                  </a:cubicBezTo>
                  <a:cubicBezTo>
                    <a:pt x="1135" y="1238"/>
                    <a:pt x="1125" y="1236"/>
                    <a:pt x="1117" y="1233"/>
                  </a:cubicBezTo>
                  <a:cubicBezTo>
                    <a:pt x="1108" y="1231"/>
                    <a:pt x="1098" y="1231"/>
                    <a:pt x="1088" y="1231"/>
                  </a:cubicBezTo>
                  <a:lnTo>
                    <a:pt x="1073" y="1231"/>
                  </a:lnTo>
                  <a:cubicBezTo>
                    <a:pt x="1063" y="1233"/>
                    <a:pt x="1054" y="1238"/>
                    <a:pt x="1044" y="1243"/>
                  </a:cubicBezTo>
                  <a:cubicBezTo>
                    <a:pt x="1027" y="1253"/>
                    <a:pt x="1012" y="1267"/>
                    <a:pt x="1004" y="1285"/>
                  </a:cubicBezTo>
                  <a:cubicBezTo>
                    <a:pt x="997" y="1297"/>
                    <a:pt x="995" y="1309"/>
                    <a:pt x="992" y="1324"/>
                  </a:cubicBezTo>
                  <a:cubicBezTo>
                    <a:pt x="992" y="1334"/>
                    <a:pt x="992" y="1344"/>
                    <a:pt x="995" y="1353"/>
                  </a:cubicBezTo>
                  <a:cubicBezTo>
                    <a:pt x="997" y="1363"/>
                    <a:pt x="1000" y="1373"/>
                    <a:pt x="1004" y="1383"/>
                  </a:cubicBezTo>
                  <a:cubicBezTo>
                    <a:pt x="1022" y="1422"/>
                    <a:pt x="1041" y="1459"/>
                    <a:pt x="1066" y="1496"/>
                  </a:cubicBezTo>
                  <a:cubicBezTo>
                    <a:pt x="1230" y="1753"/>
                    <a:pt x="1407" y="1992"/>
                    <a:pt x="1569" y="2239"/>
                  </a:cubicBezTo>
                  <a:cubicBezTo>
                    <a:pt x="1648" y="2362"/>
                    <a:pt x="1731" y="2490"/>
                    <a:pt x="1780" y="2613"/>
                  </a:cubicBezTo>
                  <a:cubicBezTo>
                    <a:pt x="1781" y="2615"/>
                    <a:pt x="1782" y="2618"/>
                    <a:pt x="1783" y="2620"/>
                  </a:cubicBezTo>
                  <a:lnTo>
                    <a:pt x="1783" y="2620"/>
                  </a:lnTo>
                  <a:cubicBezTo>
                    <a:pt x="1783" y="2620"/>
                    <a:pt x="1783" y="2620"/>
                    <a:pt x="1783" y="2620"/>
                  </a:cubicBezTo>
                  <a:cubicBezTo>
                    <a:pt x="1716" y="2600"/>
                    <a:pt x="1650" y="2573"/>
                    <a:pt x="1589" y="2541"/>
                  </a:cubicBezTo>
                  <a:cubicBezTo>
                    <a:pt x="1068" y="2276"/>
                    <a:pt x="582" y="1886"/>
                    <a:pt x="0" y="1722"/>
                  </a:cubicBezTo>
                  <a:lnTo>
                    <a:pt x="0" y="1722"/>
                  </a:lnTo>
                  <a:cubicBezTo>
                    <a:pt x="278" y="1832"/>
                    <a:pt x="521" y="2006"/>
                    <a:pt x="769" y="2171"/>
                  </a:cubicBezTo>
                  <a:cubicBezTo>
                    <a:pt x="1017" y="2338"/>
                    <a:pt x="1257" y="2514"/>
                    <a:pt x="1522" y="2669"/>
                  </a:cubicBezTo>
                  <a:cubicBezTo>
                    <a:pt x="1591" y="2711"/>
                    <a:pt x="1662" y="2743"/>
                    <a:pt x="1738" y="2770"/>
                  </a:cubicBezTo>
                  <a:cubicBezTo>
                    <a:pt x="1760" y="2777"/>
                    <a:pt x="1785" y="2782"/>
                    <a:pt x="1810" y="2784"/>
                  </a:cubicBezTo>
                  <a:cubicBezTo>
                    <a:pt x="1818" y="2786"/>
                    <a:pt x="1827" y="2787"/>
                    <a:pt x="1836" y="2787"/>
                  </a:cubicBezTo>
                  <a:cubicBezTo>
                    <a:pt x="1873" y="2787"/>
                    <a:pt x="1908" y="2770"/>
                    <a:pt x="1932" y="2740"/>
                  </a:cubicBezTo>
                  <a:cubicBezTo>
                    <a:pt x="1954" y="2706"/>
                    <a:pt x="1962" y="2667"/>
                    <a:pt x="1954" y="2625"/>
                  </a:cubicBezTo>
                  <a:cubicBezTo>
                    <a:pt x="1949" y="2603"/>
                    <a:pt x="1945" y="2581"/>
                    <a:pt x="1937" y="2556"/>
                  </a:cubicBezTo>
                  <a:cubicBezTo>
                    <a:pt x="1901" y="2460"/>
                    <a:pt x="1857" y="2376"/>
                    <a:pt x="1810" y="2295"/>
                  </a:cubicBezTo>
                  <a:lnTo>
                    <a:pt x="1810" y="2295"/>
                  </a:lnTo>
                  <a:cubicBezTo>
                    <a:pt x="1844" y="2295"/>
                    <a:pt x="1877" y="2275"/>
                    <a:pt x="1895" y="2242"/>
                  </a:cubicBezTo>
                  <a:cubicBezTo>
                    <a:pt x="1905" y="2225"/>
                    <a:pt x="1910" y="2203"/>
                    <a:pt x="1913" y="2181"/>
                  </a:cubicBezTo>
                  <a:cubicBezTo>
                    <a:pt x="1915" y="2026"/>
                    <a:pt x="1900" y="1871"/>
                    <a:pt x="1876" y="1719"/>
                  </a:cubicBezTo>
                  <a:cubicBezTo>
                    <a:pt x="1780" y="1128"/>
                    <a:pt x="1652" y="521"/>
                    <a:pt x="1351" y="1"/>
                  </a:cubicBezTo>
                  <a:close/>
                </a:path>
              </a:pathLst>
            </a:custGeom>
            <a:solidFill>
              <a:srgbClr val="FFED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4866100" y="2511800"/>
              <a:ext cx="82375" cy="158600"/>
            </a:xfrm>
            <a:custGeom>
              <a:rect b="b" l="l" r="r" t="t"/>
              <a:pathLst>
                <a:path extrusionOk="0" h="6344" w="3295">
                  <a:moveTo>
                    <a:pt x="751" y="1"/>
                  </a:moveTo>
                  <a:lnTo>
                    <a:pt x="74" y="649"/>
                  </a:lnTo>
                  <a:cubicBezTo>
                    <a:pt x="74" y="649"/>
                    <a:pt x="0" y="3332"/>
                    <a:pt x="729" y="4729"/>
                  </a:cubicBezTo>
                  <a:cubicBezTo>
                    <a:pt x="1458" y="6123"/>
                    <a:pt x="1831" y="6344"/>
                    <a:pt x="1831" y="6344"/>
                  </a:cubicBezTo>
                  <a:cubicBezTo>
                    <a:pt x="1831" y="6344"/>
                    <a:pt x="3061" y="5895"/>
                    <a:pt x="3179" y="5838"/>
                  </a:cubicBezTo>
                  <a:cubicBezTo>
                    <a:pt x="3294" y="5782"/>
                    <a:pt x="1205" y="3216"/>
                    <a:pt x="751" y="1"/>
                  </a:cubicBezTo>
                  <a:close/>
                </a:path>
              </a:pathLst>
            </a:custGeom>
            <a:solidFill>
              <a:srgbClr val="FF63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4585150" y="1847475"/>
              <a:ext cx="230825" cy="325700"/>
            </a:xfrm>
            <a:custGeom>
              <a:rect b="b" l="l" r="r" t="t"/>
              <a:pathLst>
                <a:path extrusionOk="0" h="13028" w="9233">
                  <a:moveTo>
                    <a:pt x="2903" y="1"/>
                  </a:moveTo>
                  <a:cubicBezTo>
                    <a:pt x="2858" y="1"/>
                    <a:pt x="2820" y="5"/>
                    <a:pt x="2787" y="14"/>
                  </a:cubicBezTo>
                  <a:cubicBezTo>
                    <a:pt x="2149" y="194"/>
                    <a:pt x="1" y="3912"/>
                    <a:pt x="887" y="7558"/>
                  </a:cubicBezTo>
                  <a:cubicBezTo>
                    <a:pt x="1982" y="10988"/>
                    <a:pt x="5502" y="13028"/>
                    <a:pt x="6350" y="13028"/>
                  </a:cubicBezTo>
                  <a:cubicBezTo>
                    <a:pt x="6385" y="13028"/>
                    <a:pt x="6416" y="13024"/>
                    <a:pt x="6442" y="13017"/>
                  </a:cubicBezTo>
                  <a:cubicBezTo>
                    <a:pt x="7176" y="12813"/>
                    <a:pt x="9233" y="9119"/>
                    <a:pt x="8342" y="5474"/>
                  </a:cubicBezTo>
                  <a:cubicBezTo>
                    <a:pt x="7256" y="2060"/>
                    <a:pt x="3846" y="1"/>
                    <a:pt x="2903" y="1"/>
                  </a:cubicBezTo>
                  <a:close/>
                </a:path>
              </a:pathLst>
            </a:custGeom>
            <a:solidFill>
              <a:srgbClr val="B85C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4667200" y="1933150"/>
              <a:ext cx="64825" cy="22525"/>
            </a:xfrm>
            <a:custGeom>
              <a:rect b="b" l="l" r="r" t="t"/>
              <a:pathLst>
                <a:path extrusionOk="0" h="901" w="2593">
                  <a:moveTo>
                    <a:pt x="1879" y="1"/>
                  </a:moveTo>
                  <a:cubicBezTo>
                    <a:pt x="1679" y="1"/>
                    <a:pt x="1477" y="29"/>
                    <a:pt x="1331" y="48"/>
                  </a:cubicBezTo>
                  <a:cubicBezTo>
                    <a:pt x="889" y="105"/>
                    <a:pt x="369" y="186"/>
                    <a:pt x="101" y="574"/>
                  </a:cubicBezTo>
                  <a:cubicBezTo>
                    <a:pt x="1" y="721"/>
                    <a:pt x="145" y="885"/>
                    <a:pt x="293" y="898"/>
                  </a:cubicBezTo>
                  <a:cubicBezTo>
                    <a:pt x="318" y="900"/>
                    <a:pt x="344" y="901"/>
                    <a:pt x="370" y="901"/>
                  </a:cubicBezTo>
                  <a:cubicBezTo>
                    <a:pt x="760" y="901"/>
                    <a:pt x="1160" y="669"/>
                    <a:pt x="1552" y="625"/>
                  </a:cubicBezTo>
                  <a:cubicBezTo>
                    <a:pt x="1600" y="620"/>
                    <a:pt x="1649" y="618"/>
                    <a:pt x="1701" y="618"/>
                  </a:cubicBezTo>
                  <a:cubicBezTo>
                    <a:pt x="1808" y="618"/>
                    <a:pt x="1920" y="626"/>
                    <a:pt x="2030" y="626"/>
                  </a:cubicBezTo>
                  <a:cubicBezTo>
                    <a:pt x="2223" y="626"/>
                    <a:pt x="2407" y="601"/>
                    <a:pt x="2539" y="466"/>
                  </a:cubicBezTo>
                  <a:cubicBezTo>
                    <a:pt x="2585" y="414"/>
                    <a:pt x="2593" y="341"/>
                    <a:pt x="2558" y="279"/>
                  </a:cubicBezTo>
                  <a:cubicBezTo>
                    <a:pt x="2442" y="58"/>
                    <a:pt x="2162" y="1"/>
                    <a:pt x="1879" y="1"/>
                  </a:cubicBezTo>
                  <a:close/>
                </a:path>
              </a:pathLst>
            </a:cu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4681800" y="1968575"/>
              <a:ext cx="60475" cy="18700"/>
            </a:xfrm>
            <a:custGeom>
              <a:rect b="b" l="l" r="r" t="t"/>
              <a:pathLst>
                <a:path extrusionOk="0" h="748" w="2419">
                  <a:moveTo>
                    <a:pt x="1555" y="1"/>
                  </a:moveTo>
                  <a:cubicBezTo>
                    <a:pt x="1384" y="1"/>
                    <a:pt x="1213" y="16"/>
                    <a:pt x="1051" y="36"/>
                  </a:cubicBezTo>
                  <a:cubicBezTo>
                    <a:pt x="720" y="75"/>
                    <a:pt x="344" y="114"/>
                    <a:pt x="106" y="367"/>
                  </a:cubicBezTo>
                  <a:cubicBezTo>
                    <a:pt x="1" y="480"/>
                    <a:pt x="43" y="701"/>
                    <a:pt x="209" y="733"/>
                  </a:cubicBezTo>
                  <a:cubicBezTo>
                    <a:pt x="266" y="743"/>
                    <a:pt x="322" y="748"/>
                    <a:pt x="377" y="748"/>
                  </a:cubicBezTo>
                  <a:cubicBezTo>
                    <a:pt x="632" y="748"/>
                    <a:pt x="876" y="653"/>
                    <a:pt x="1132" y="612"/>
                  </a:cubicBezTo>
                  <a:cubicBezTo>
                    <a:pt x="1483" y="558"/>
                    <a:pt x="1842" y="578"/>
                    <a:pt x="2190" y="509"/>
                  </a:cubicBezTo>
                  <a:cubicBezTo>
                    <a:pt x="2419" y="465"/>
                    <a:pt x="2362" y="168"/>
                    <a:pt x="2188" y="102"/>
                  </a:cubicBezTo>
                  <a:cubicBezTo>
                    <a:pt x="1991" y="26"/>
                    <a:pt x="1773" y="1"/>
                    <a:pt x="1555" y="1"/>
                  </a:cubicBezTo>
                  <a:close/>
                </a:path>
              </a:pathLst>
            </a:cu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4689000" y="2000050"/>
              <a:ext cx="59725" cy="19300"/>
            </a:xfrm>
            <a:custGeom>
              <a:rect b="b" l="l" r="r" t="t"/>
              <a:pathLst>
                <a:path extrusionOk="0" h="772" w="2389">
                  <a:moveTo>
                    <a:pt x="1751" y="0"/>
                  </a:moveTo>
                  <a:cubicBezTo>
                    <a:pt x="1598" y="0"/>
                    <a:pt x="1446" y="18"/>
                    <a:pt x="1328" y="26"/>
                  </a:cubicBezTo>
                  <a:cubicBezTo>
                    <a:pt x="911" y="60"/>
                    <a:pt x="471" y="119"/>
                    <a:pt x="147" y="404"/>
                  </a:cubicBezTo>
                  <a:cubicBezTo>
                    <a:pt x="0" y="534"/>
                    <a:pt x="135" y="760"/>
                    <a:pt x="304" y="770"/>
                  </a:cubicBezTo>
                  <a:cubicBezTo>
                    <a:pt x="327" y="771"/>
                    <a:pt x="350" y="771"/>
                    <a:pt x="373" y="771"/>
                  </a:cubicBezTo>
                  <a:cubicBezTo>
                    <a:pt x="740" y="771"/>
                    <a:pt x="1105" y="630"/>
                    <a:pt x="1473" y="595"/>
                  </a:cubicBezTo>
                  <a:cubicBezTo>
                    <a:pt x="1521" y="591"/>
                    <a:pt x="1572" y="590"/>
                    <a:pt x="1625" y="590"/>
                  </a:cubicBezTo>
                  <a:cubicBezTo>
                    <a:pt x="1680" y="590"/>
                    <a:pt x="1737" y="591"/>
                    <a:pt x="1794" y="591"/>
                  </a:cubicBezTo>
                  <a:cubicBezTo>
                    <a:pt x="2003" y="591"/>
                    <a:pt x="2215" y="574"/>
                    <a:pt x="2342" y="414"/>
                  </a:cubicBezTo>
                  <a:cubicBezTo>
                    <a:pt x="2381" y="370"/>
                    <a:pt x="2388" y="306"/>
                    <a:pt x="2359" y="254"/>
                  </a:cubicBezTo>
                  <a:cubicBezTo>
                    <a:pt x="2254" y="47"/>
                    <a:pt x="2001" y="0"/>
                    <a:pt x="1751" y="0"/>
                  </a:cubicBezTo>
                  <a:close/>
                </a:path>
              </a:pathLst>
            </a:cu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4704825" y="2033400"/>
              <a:ext cx="47400" cy="19650"/>
            </a:xfrm>
            <a:custGeom>
              <a:rect b="b" l="l" r="r" t="t"/>
              <a:pathLst>
                <a:path extrusionOk="0" h="786" w="1896">
                  <a:moveTo>
                    <a:pt x="1290" y="1"/>
                  </a:moveTo>
                  <a:cubicBezTo>
                    <a:pt x="1126" y="1"/>
                    <a:pt x="959" y="31"/>
                    <a:pt x="813" y="64"/>
                  </a:cubicBezTo>
                  <a:cubicBezTo>
                    <a:pt x="486" y="140"/>
                    <a:pt x="226" y="258"/>
                    <a:pt x="57" y="555"/>
                  </a:cubicBezTo>
                  <a:cubicBezTo>
                    <a:pt x="0" y="658"/>
                    <a:pt x="74" y="783"/>
                    <a:pt x="192" y="786"/>
                  </a:cubicBezTo>
                  <a:cubicBezTo>
                    <a:pt x="477" y="778"/>
                    <a:pt x="697" y="683"/>
                    <a:pt x="970" y="616"/>
                  </a:cubicBezTo>
                  <a:cubicBezTo>
                    <a:pt x="1228" y="555"/>
                    <a:pt x="1507" y="570"/>
                    <a:pt x="1751" y="457"/>
                  </a:cubicBezTo>
                  <a:cubicBezTo>
                    <a:pt x="1895" y="388"/>
                    <a:pt x="1854" y="192"/>
                    <a:pt x="1743" y="118"/>
                  </a:cubicBezTo>
                  <a:cubicBezTo>
                    <a:pt x="1613" y="31"/>
                    <a:pt x="1453" y="1"/>
                    <a:pt x="1290" y="1"/>
                  </a:cubicBezTo>
                  <a:close/>
                </a:path>
              </a:pathLst>
            </a:custGeom>
            <a:solidFill>
              <a:srgbClr val="FBE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5682700" y="1814550"/>
              <a:ext cx="125875" cy="229725"/>
            </a:xfrm>
            <a:custGeom>
              <a:rect b="b" l="l" r="r" t="t"/>
              <a:pathLst>
                <a:path extrusionOk="0" h="9189" w="5035">
                  <a:moveTo>
                    <a:pt x="2745" y="1"/>
                  </a:moveTo>
                  <a:cubicBezTo>
                    <a:pt x="1134" y="566"/>
                    <a:pt x="231" y="1960"/>
                    <a:pt x="47" y="3563"/>
                  </a:cubicBezTo>
                  <a:cubicBezTo>
                    <a:pt x="3" y="3958"/>
                    <a:pt x="0" y="4358"/>
                    <a:pt x="37" y="4753"/>
                  </a:cubicBezTo>
                  <a:cubicBezTo>
                    <a:pt x="84" y="5212"/>
                    <a:pt x="103" y="6614"/>
                    <a:pt x="462" y="6930"/>
                  </a:cubicBezTo>
                  <a:cubicBezTo>
                    <a:pt x="1095" y="7485"/>
                    <a:pt x="1736" y="8045"/>
                    <a:pt x="2369" y="8605"/>
                  </a:cubicBezTo>
                  <a:cubicBezTo>
                    <a:pt x="2684" y="8884"/>
                    <a:pt x="2626" y="9189"/>
                    <a:pt x="3041" y="9189"/>
                  </a:cubicBezTo>
                  <a:cubicBezTo>
                    <a:pt x="3046" y="9189"/>
                    <a:pt x="3051" y="9189"/>
                    <a:pt x="3056" y="9189"/>
                  </a:cubicBezTo>
                  <a:cubicBezTo>
                    <a:pt x="3388" y="9179"/>
                    <a:pt x="4129" y="8965"/>
                    <a:pt x="4306" y="8693"/>
                  </a:cubicBezTo>
                  <a:cubicBezTo>
                    <a:pt x="4483" y="8423"/>
                    <a:pt x="4549" y="8082"/>
                    <a:pt x="4532" y="7753"/>
                  </a:cubicBezTo>
                  <a:cubicBezTo>
                    <a:pt x="4487" y="6781"/>
                    <a:pt x="3643" y="5956"/>
                    <a:pt x="3110" y="5141"/>
                  </a:cubicBezTo>
                  <a:cubicBezTo>
                    <a:pt x="3280" y="4697"/>
                    <a:pt x="3611" y="4324"/>
                    <a:pt x="3940" y="3968"/>
                  </a:cubicBezTo>
                  <a:cubicBezTo>
                    <a:pt x="3989" y="3916"/>
                    <a:pt x="4038" y="3857"/>
                    <a:pt x="4087" y="3808"/>
                  </a:cubicBezTo>
                  <a:cubicBezTo>
                    <a:pt x="4240" y="3847"/>
                    <a:pt x="4397" y="3884"/>
                    <a:pt x="4554" y="3923"/>
                  </a:cubicBezTo>
                  <a:cubicBezTo>
                    <a:pt x="5035" y="2843"/>
                    <a:pt x="4512" y="1437"/>
                    <a:pt x="3633" y="639"/>
                  </a:cubicBezTo>
                  <a:cubicBezTo>
                    <a:pt x="3363" y="394"/>
                    <a:pt x="3064" y="180"/>
                    <a:pt x="2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5668775" y="1814550"/>
              <a:ext cx="125950" cy="229500"/>
            </a:xfrm>
            <a:custGeom>
              <a:rect b="b" l="l" r="r" t="t"/>
              <a:pathLst>
                <a:path extrusionOk="0" h="9180" w="5038">
                  <a:moveTo>
                    <a:pt x="2747" y="1"/>
                  </a:moveTo>
                  <a:cubicBezTo>
                    <a:pt x="1137" y="566"/>
                    <a:pt x="231" y="1957"/>
                    <a:pt x="47" y="3563"/>
                  </a:cubicBezTo>
                  <a:cubicBezTo>
                    <a:pt x="3" y="3958"/>
                    <a:pt x="0" y="4356"/>
                    <a:pt x="39" y="4751"/>
                  </a:cubicBezTo>
                  <a:cubicBezTo>
                    <a:pt x="84" y="5212"/>
                    <a:pt x="106" y="6614"/>
                    <a:pt x="464" y="6930"/>
                  </a:cubicBezTo>
                  <a:cubicBezTo>
                    <a:pt x="1097" y="7485"/>
                    <a:pt x="1738" y="8045"/>
                    <a:pt x="2371" y="8605"/>
                  </a:cubicBezTo>
                  <a:cubicBezTo>
                    <a:pt x="2688" y="8882"/>
                    <a:pt x="3047" y="9179"/>
                    <a:pt x="3470" y="9179"/>
                  </a:cubicBezTo>
                  <a:cubicBezTo>
                    <a:pt x="3477" y="9179"/>
                    <a:pt x="3484" y="9179"/>
                    <a:pt x="3491" y="9179"/>
                  </a:cubicBezTo>
                  <a:cubicBezTo>
                    <a:pt x="3822" y="9172"/>
                    <a:pt x="4131" y="8965"/>
                    <a:pt x="4308" y="8693"/>
                  </a:cubicBezTo>
                  <a:cubicBezTo>
                    <a:pt x="4485" y="8423"/>
                    <a:pt x="4551" y="8082"/>
                    <a:pt x="4534" y="7753"/>
                  </a:cubicBezTo>
                  <a:cubicBezTo>
                    <a:pt x="4490" y="6781"/>
                    <a:pt x="3643" y="5956"/>
                    <a:pt x="3113" y="5141"/>
                  </a:cubicBezTo>
                  <a:cubicBezTo>
                    <a:pt x="3282" y="4697"/>
                    <a:pt x="3611" y="4324"/>
                    <a:pt x="3942" y="3968"/>
                  </a:cubicBezTo>
                  <a:cubicBezTo>
                    <a:pt x="3991" y="3916"/>
                    <a:pt x="4040" y="3857"/>
                    <a:pt x="4090" y="3806"/>
                  </a:cubicBezTo>
                  <a:cubicBezTo>
                    <a:pt x="4242" y="3847"/>
                    <a:pt x="4399" y="3884"/>
                    <a:pt x="4556" y="3921"/>
                  </a:cubicBezTo>
                  <a:cubicBezTo>
                    <a:pt x="5037" y="2843"/>
                    <a:pt x="4514" y="1437"/>
                    <a:pt x="3635" y="639"/>
                  </a:cubicBezTo>
                  <a:cubicBezTo>
                    <a:pt x="3365" y="394"/>
                    <a:pt x="3066" y="178"/>
                    <a:pt x="27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5599850" y="1863325"/>
              <a:ext cx="187375" cy="171100"/>
            </a:xfrm>
            <a:custGeom>
              <a:rect b="b" l="l" r="r" t="t"/>
              <a:pathLst>
                <a:path extrusionOk="0" h="6844" w="7495">
                  <a:moveTo>
                    <a:pt x="3913" y="0"/>
                  </a:moveTo>
                  <a:cubicBezTo>
                    <a:pt x="2725" y="0"/>
                    <a:pt x="1537" y="251"/>
                    <a:pt x="496" y="755"/>
                  </a:cubicBezTo>
                  <a:cubicBezTo>
                    <a:pt x="518" y="775"/>
                    <a:pt x="538" y="797"/>
                    <a:pt x="560" y="814"/>
                  </a:cubicBezTo>
                  <a:cubicBezTo>
                    <a:pt x="1" y="2738"/>
                    <a:pt x="45" y="4788"/>
                    <a:pt x="683" y="6688"/>
                  </a:cubicBezTo>
                  <a:cubicBezTo>
                    <a:pt x="929" y="6732"/>
                    <a:pt x="1242" y="6843"/>
                    <a:pt x="1513" y="6843"/>
                  </a:cubicBezTo>
                  <a:cubicBezTo>
                    <a:pt x="1617" y="6843"/>
                    <a:pt x="1714" y="6827"/>
                    <a:pt x="1800" y="6784"/>
                  </a:cubicBezTo>
                  <a:cubicBezTo>
                    <a:pt x="3579" y="5885"/>
                    <a:pt x="4453" y="3995"/>
                    <a:pt x="6196" y="3026"/>
                  </a:cubicBezTo>
                  <a:cubicBezTo>
                    <a:pt x="6314" y="2959"/>
                    <a:pt x="6439" y="2940"/>
                    <a:pt x="6565" y="2940"/>
                  </a:cubicBezTo>
                  <a:cubicBezTo>
                    <a:pt x="6588" y="2940"/>
                    <a:pt x="6612" y="2941"/>
                    <a:pt x="6635" y="2942"/>
                  </a:cubicBezTo>
                  <a:lnTo>
                    <a:pt x="7495" y="834"/>
                  </a:lnTo>
                  <a:cubicBezTo>
                    <a:pt x="6415" y="278"/>
                    <a:pt x="5164" y="0"/>
                    <a:pt x="3913" y="0"/>
                  </a:cubicBezTo>
                  <a:close/>
                </a:path>
              </a:pathLst>
            </a:custGeom>
            <a:solidFill>
              <a:srgbClr val="BF36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4758150" y="1789100"/>
              <a:ext cx="249550" cy="159275"/>
            </a:xfrm>
            <a:custGeom>
              <a:rect b="b" l="l" r="r" t="t"/>
              <a:pathLst>
                <a:path extrusionOk="0" h="6371" w="9982">
                  <a:moveTo>
                    <a:pt x="7588" y="0"/>
                  </a:moveTo>
                  <a:cubicBezTo>
                    <a:pt x="5401" y="1039"/>
                    <a:pt x="3037" y="2489"/>
                    <a:pt x="0" y="4426"/>
                  </a:cubicBezTo>
                  <a:cubicBezTo>
                    <a:pt x="293" y="5045"/>
                    <a:pt x="494" y="5752"/>
                    <a:pt x="786" y="6370"/>
                  </a:cubicBezTo>
                  <a:cubicBezTo>
                    <a:pt x="3314" y="5656"/>
                    <a:pt x="7242" y="5079"/>
                    <a:pt x="9981" y="4075"/>
                  </a:cubicBezTo>
                  <a:cubicBezTo>
                    <a:pt x="9596" y="2438"/>
                    <a:pt x="8948" y="931"/>
                    <a:pt x="7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4947825" y="1738950"/>
              <a:ext cx="415900" cy="214500"/>
            </a:xfrm>
            <a:custGeom>
              <a:rect b="b" l="l" r="r" t="t"/>
              <a:pathLst>
                <a:path extrusionOk="0" h="8580" w="16636">
                  <a:moveTo>
                    <a:pt x="6771" y="1"/>
                  </a:moveTo>
                  <a:cubicBezTo>
                    <a:pt x="6741" y="18"/>
                    <a:pt x="6714" y="38"/>
                    <a:pt x="6687" y="55"/>
                  </a:cubicBezTo>
                  <a:cubicBezTo>
                    <a:pt x="4294" y="313"/>
                    <a:pt x="2237" y="941"/>
                    <a:pt x="1" y="2004"/>
                  </a:cubicBezTo>
                  <a:cubicBezTo>
                    <a:pt x="1361" y="2934"/>
                    <a:pt x="2009" y="4441"/>
                    <a:pt x="2394" y="6081"/>
                  </a:cubicBezTo>
                  <a:cubicBezTo>
                    <a:pt x="3378" y="5720"/>
                    <a:pt x="4208" y="5305"/>
                    <a:pt x="4765" y="4809"/>
                  </a:cubicBezTo>
                  <a:cubicBezTo>
                    <a:pt x="5116" y="4499"/>
                    <a:pt x="5557" y="4343"/>
                    <a:pt x="5998" y="4343"/>
                  </a:cubicBezTo>
                  <a:cubicBezTo>
                    <a:pt x="6408" y="4343"/>
                    <a:pt x="6819" y="4478"/>
                    <a:pt x="7159" y="4751"/>
                  </a:cubicBezTo>
                  <a:cubicBezTo>
                    <a:pt x="8919" y="6152"/>
                    <a:pt x="11700" y="8170"/>
                    <a:pt x="13538" y="8580"/>
                  </a:cubicBezTo>
                  <a:lnTo>
                    <a:pt x="16636" y="4468"/>
                  </a:lnTo>
                  <a:cubicBezTo>
                    <a:pt x="16543" y="4400"/>
                    <a:pt x="16449" y="4331"/>
                    <a:pt x="16354" y="4262"/>
                  </a:cubicBezTo>
                  <a:lnTo>
                    <a:pt x="16312" y="4230"/>
                  </a:lnTo>
                  <a:cubicBezTo>
                    <a:pt x="16231" y="4174"/>
                    <a:pt x="16150" y="4115"/>
                    <a:pt x="16069" y="4058"/>
                  </a:cubicBezTo>
                  <a:lnTo>
                    <a:pt x="15990" y="4004"/>
                  </a:lnTo>
                  <a:cubicBezTo>
                    <a:pt x="15922" y="3955"/>
                    <a:pt x="15851" y="3906"/>
                    <a:pt x="15782" y="3860"/>
                  </a:cubicBezTo>
                  <a:lnTo>
                    <a:pt x="15664" y="3781"/>
                  </a:lnTo>
                  <a:cubicBezTo>
                    <a:pt x="15608" y="3742"/>
                    <a:pt x="15551" y="3702"/>
                    <a:pt x="15492" y="3663"/>
                  </a:cubicBezTo>
                  <a:cubicBezTo>
                    <a:pt x="15436" y="3626"/>
                    <a:pt x="15382" y="3592"/>
                    <a:pt x="15328" y="3555"/>
                  </a:cubicBezTo>
                  <a:cubicBezTo>
                    <a:pt x="15286" y="3528"/>
                    <a:pt x="15244" y="3501"/>
                    <a:pt x="15202" y="3474"/>
                  </a:cubicBezTo>
                  <a:cubicBezTo>
                    <a:pt x="15136" y="3432"/>
                    <a:pt x="15070" y="3391"/>
                    <a:pt x="15006" y="3349"/>
                  </a:cubicBezTo>
                  <a:lnTo>
                    <a:pt x="14908" y="3288"/>
                  </a:lnTo>
                  <a:cubicBezTo>
                    <a:pt x="14834" y="3241"/>
                    <a:pt x="14758" y="3197"/>
                    <a:pt x="14685" y="3150"/>
                  </a:cubicBezTo>
                  <a:lnTo>
                    <a:pt x="14613" y="3106"/>
                  </a:lnTo>
                  <a:cubicBezTo>
                    <a:pt x="14523" y="3052"/>
                    <a:pt x="14432" y="2995"/>
                    <a:pt x="14341" y="2944"/>
                  </a:cubicBezTo>
                  <a:lnTo>
                    <a:pt x="14319" y="2929"/>
                  </a:lnTo>
                  <a:cubicBezTo>
                    <a:pt x="14221" y="2873"/>
                    <a:pt x="14125" y="2816"/>
                    <a:pt x="14027" y="2760"/>
                  </a:cubicBezTo>
                  <a:lnTo>
                    <a:pt x="14019" y="2757"/>
                  </a:lnTo>
                  <a:cubicBezTo>
                    <a:pt x="11719" y="1439"/>
                    <a:pt x="9267" y="514"/>
                    <a:pt x="6798" y="33"/>
                  </a:cubicBezTo>
                  <a:lnTo>
                    <a:pt x="6771" y="1"/>
                  </a:ln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5525600" y="2271000"/>
              <a:ext cx="162525" cy="609900"/>
            </a:xfrm>
            <a:custGeom>
              <a:rect b="b" l="l" r="r" t="t"/>
              <a:pathLst>
                <a:path extrusionOk="0" h="24396" w="6501">
                  <a:moveTo>
                    <a:pt x="5808" y="1"/>
                  </a:moveTo>
                  <a:lnTo>
                    <a:pt x="749" y="983"/>
                  </a:lnTo>
                  <a:cubicBezTo>
                    <a:pt x="0" y="4103"/>
                    <a:pt x="2590" y="19947"/>
                    <a:pt x="3808" y="24395"/>
                  </a:cubicBezTo>
                  <a:cubicBezTo>
                    <a:pt x="4488" y="24324"/>
                    <a:pt x="5199" y="24133"/>
                    <a:pt x="5882" y="24061"/>
                  </a:cubicBezTo>
                  <a:cubicBezTo>
                    <a:pt x="6071" y="16712"/>
                    <a:pt x="6500" y="3685"/>
                    <a:pt x="5808" y="1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5601200" y="2938300"/>
              <a:ext cx="38675" cy="32875"/>
            </a:xfrm>
            <a:custGeom>
              <a:rect b="b" l="l" r="r" t="t"/>
              <a:pathLst>
                <a:path extrusionOk="0" h="1315" w="1547">
                  <a:moveTo>
                    <a:pt x="894" y="1"/>
                  </a:moveTo>
                  <a:cubicBezTo>
                    <a:pt x="894" y="1"/>
                    <a:pt x="570" y="290"/>
                    <a:pt x="285" y="418"/>
                  </a:cubicBezTo>
                  <a:cubicBezTo>
                    <a:pt x="1" y="543"/>
                    <a:pt x="30" y="1081"/>
                    <a:pt x="406" y="1270"/>
                  </a:cubicBezTo>
                  <a:cubicBezTo>
                    <a:pt x="468" y="1301"/>
                    <a:pt x="539" y="1315"/>
                    <a:pt x="612" y="1315"/>
                  </a:cubicBezTo>
                  <a:cubicBezTo>
                    <a:pt x="978" y="1315"/>
                    <a:pt x="1428" y="981"/>
                    <a:pt x="1483" y="889"/>
                  </a:cubicBezTo>
                  <a:cubicBezTo>
                    <a:pt x="1547" y="779"/>
                    <a:pt x="894" y="1"/>
                    <a:pt x="894" y="1"/>
                  </a:cubicBezTo>
                  <a:close/>
                </a:path>
              </a:pathLst>
            </a:custGeom>
            <a:solidFill>
              <a:srgbClr val="DDCE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5618925" y="2907000"/>
              <a:ext cx="56625" cy="85650"/>
            </a:xfrm>
            <a:custGeom>
              <a:rect b="b" l="l" r="r" t="t"/>
              <a:pathLst>
                <a:path extrusionOk="0" h="3426" w="2265">
                  <a:moveTo>
                    <a:pt x="1329" y="1"/>
                  </a:moveTo>
                  <a:lnTo>
                    <a:pt x="767" y="411"/>
                  </a:lnTo>
                  <a:lnTo>
                    <a:pt x="924" y="1930"/>
                  </a:lnTo>
                  <a:cubicBezTo>
                    <a:pt x="924" y="1930"/>
                    <a:pt x="457" y="2411"/>
                    <a:pt x="224" y="2546"/>
                  </a:cubicBezTo>
                  <a:cubicBezTo>
                    <a:pt x="1" y="2677"/>
                    <a:pt x="65" y="3425"/>
                    <a:pt x="770" y="3425"/>
                  </a:cubicBezTo>
                  <a:cubicBezTo>
                    <a:pt x="793" y="3425"/>
                    <a:pt x="816" y="3424"/>
                    <a:pt x="840" y="3423"/>
                  </a:cubicBezTo>
                  <a:cubicBezTo>
                    <a:pt x="1611" y="3374"/>
                    <a:pt x="2082" y="2679"/>
                    <a:pt x="2082" y="2679"/>
                  </a:cubicBezTo>
                  <a:cubicBezTo>
                    <a:pt x="2082" y="2679"/>
                    <a:pt x="2264" y="1594"/>
                    <a:pt x="2247" y="1552"/>
                  </a:cubicBezTo>
                  <a:cubicBezTo>
                    <a:pt x="2227" y="1513"/>
                    <a:pt x="1329" y="1"/>
                    <a:pt x="1329" y="1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5600525" y="2795575"/>
              <a:ext cx="119250" cy="199450"/>
            </a:xfrm>
            <a:custGeom>
              <a:rect b="b" l="l" r="r" t="t"/>
              <a:pathLst>
                <a:path extrusionOk="0" h="7978" w="4770">
                  <a:moveTo>
                    <a:pt x="3378" y="0"/>
                  </a:moveTo>
                  <a:lnTo>
                    <a:pt x="3378" y="0"/>
                  </a:lnTo>
                  <a:cubicBezTo>
                    <a:pt x="3378" y="4"/>
                    <a:pt x="2520" y="441"/>
                    <a:pt x="1294" y="441"/>
                  </a:cubicBezTo>
                  <a:cubicBezTo>
                    <a:pt x="896" y="441"/>
                    <a:pt x="459" y="395"/>
                    <a:pt x="1" y="273"/>
                  </a:cubicBezTo>
                  <a:lnTo>
                    <a:pt x="1" y="273"/>
                  </a:lnTo>
                  <a:cubicBezTo>
                    <a:pt x="1" y="273"/>
                    <a:pt x="337" y="3005"/>
                    <a:pt x="401" y="3076"/>
                  </a:cubicBezTo>
                  <a:cubicBezTo>
                    <a:pt x="464" y="3145"/>
                    <a:pt x="653" y="3061"/>
                    <a:pt x="526" y="3213"/>
                  </a:cubicBezTo>
                  <a:cubicBezTo>
                    <a:pt x="401" y="3366"/>
                    <a:pt x="35" y="4080"/>
                    <a:pt x="167" y="4669"/>
                  </a:cubicBezTo>
                  <a:cubicBezTo>
                    <a:pt x="300" y="5258"/>
                    <a:pt x="823" y="5705"/>
                    <a:pt x="965" y="6095"/>
                  </a:cubicBezTo>
                  <a:cubicBezTo>
                    <a:pt x="1092" y="6452"/>
                    <a:pt x="1317" y="6844"/>
                    <a:pt x="1619" y="6844"/>
                  </a:cubicBezTo>
                  <a:cubicBezTo>
                    <a:pt x="1649" y="6844"/>
                    <a:pt x="1680" y="6840"/>
                    <a:pt x="1711" y="6832"/>
                  </a:cubicBezTo>
                  <a:cubicBezTo>
                    <a:pt x="2062" y="6743"/>
                    <a:pt x="2359" y="6319"/>
                    <a:pt x="2345" y="6066"/>
                  </a:cubicBezTo>
                  <a:cubicBezTo>
                    <a:pt x="2330" y="5815"/>
                    <a:pt x="1985" y="4821"/>
                    <a:pt x="2080" y="4821"/>
                  </a:cubicBezTo>
                  <a:cubicBezTo>
                    <a:pt x="2080" y="4821"/>
                    <a:pt x="2081" y="4821"/>
                    <a:pt x="2082" y="4821"/>
                  </a:cubicBezTo>
                  <a:cubicBezTo>
                    <a:pt x="2188" y="4838"/>
                    <a:pt x="2625" y="5747"/>
                    <a:pt x="2627" y="6262"/>
                  </a:cubicBezTo>
                  <a:cubicBezTo>
                    <a:pt x="2629" y="6780"/>
                    <a:pt x="2323" y="7693"/>
                    <a:pt x="2710" y="7912"/>
                  </a:cubicBezTo>
                  <a:cubicBezTo>
                    <a:pt x="2791" y="7957"/>
                    <a:pt x="2880" y="7977"/>
                    <a:pt x="2970" y="7977"/>
                  </a:cubicBezTo>
                  <a:cubicBezTo>
                    <a:pt x="3313" y="7977"/>
                    <a:pt x="3685" y="7681"/>
                    <a:pt x="3798" y="7298"/>
                  </a:cubicBezTo>
                  <a:lnTo>
                    <a:pt x="4007" y="6233"/>
                  </a:lnTo>
                  <a:cubicBezTo>
                    <a:pt x="4007" y="6233"/>
                    <a:pt x="4466" y="5737"/>
                    <a:pt x="4439" y="5457"/>
                  </a:cubicBezTo>
                  <a:cubicBezTo>
                    <a:pt x="4439" y="5457"/>
                    <a:pt x="4770" y="4890"/>
                    <a:pt x="4699" y="4436"/>
                  </a:cubicBezTo>
                  <a:cubicBezTo>
                    <a:pt x="4625" y="3982"/>
                    <a:pt x="4696" y="3336"/>
                    <a:pt x="4274" y="2970"/>
                  </a:cubicBezTo>
                  <a:cubicBezTo>
                    <a:pt x="3877" y="2627"/>
                    <a:pt x="3445" y="2270"/>
                    <a:pt x="3252" y="2270"/>
                  </a:cubicBezTo>
                  <a:cubicBezTo>
                    <a:pt x="3241" y="2270"/>
                    <a:pt x="3230" y="2271"/>
                    <a:pt x="3221" y="2273"/>
                  </a:cubicBezTo>
                  <a:cubicBezTo>
                    <a:pt x="3103" y="2303"/>
                    <a:pt x="3042" y="2398"/>
                    <a:pt x="3031" y="2398"/>
                  </a:cubicBezTo>
                  <a:cubicBezTo>
                    <a:pt x="3025" y="2398"/>
                    <a:pt x="3031" y="2377"/>
                    <a:pt x="3047" y="2317"/>
                  </a:cubicBezTo>
                  <a:cubicBezTo>
                    <a:pt x="3096" y="2136"/>
                    <a:pt x="3494" y="1505"/>
                    <a:pt x="3378" y="0"/>
                  </a:cubicBezTo>
                  <a:close/>
                </a:path>
              </a:pathLst>
            </a:custGeom>
            <a:solidFill>
              <a:srgbClr val="FFF9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5695625" y="2907925"/>
              <a:ext cx="11325" cy="43550"/>
            </a:xfrm>
            <a:custGeom>
              <a:rect b="b" l="l" r="r" t="t"/>
              <a:pathLst>
                <a:path extrusionOk="0" h="1742" w="453">
                  <a:moveTo>
                    <a:pt x="21" y="0"/>
                  </a:moveTo>
                  <a:cubicBezTo>
                    <a:pt x="7" y="0"/>
                    <a:pt x="1" y="27"/>
                    <a:pt x="9" y="87"/>
                  </a:cubicBezTo>
                  <a:cubicBezTo>
                    <a:pt x="9" y="87"/>
                    <a:pt x="325" y="997"/>
                    <a:pt x="200" y="1741"/>
                  </a:cubicBezTo>
                  <a:cubicBezTo>
                    <a:pt x="200" y="1741"/>
                    <a:pt x="453" y="1469"/>
                    <a:pt x="446" y="1397"/>
                  </a:cubicBezTo>
                  <a:cubicBezTo>
                    <a:pt x="441" y="1329"/>
                    <a:pt x="414" y="830"/>
                    <a:pt x="281" y="477"/>
                  </a:cubicBezTo>
                  <a:cubicBezTo>
                    <a:pt x="181" y="215"/>
                    <a:pt x="64" y="0"/>
                    <a:pt x="21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5706050" y="2899075"/>
              <a:ext cx="10725" cy="33050"/>
            </a:xfrm>
            <a:custGeom>
              <a:rect b="b" l="l" r="r" t="t"/>
              <a:pathLst>
                <a:path extrusionOk="0" h="1322" w="429">
                  <a:moveTo>
                    <a:pt x="42" y="0"/>
                  </a:moveTo>
                  <a:cubicBezTo>
                    <a:pt x="11" y="0"/>
                    <a:pt x="0" y="35"/>
                    <a:pt x="53" y="163"/>
                  </a:cubicBezTo>
                  <a:cubicBezTo>
                    <a:pt x="53" y="163"/>
                    <a:pt x="384" y="728"/>
                    <a:pt x="218" y="1322"/>
                  </a:cubicBezTo>
                  <a:cubicBezTo>
                    <a:pt x="218" y="1322"/>
                    <a:pt x="392" y="968"/>
                    <a:pt x="409" y="806"/>
                  </a:cubicBezTo>
                  <a:cubicBezTo>
                    <a:pt x="429" y="644"/>
                    <a:pt x="188" y="70"/>
                    <a:pt x="124" y="33"/>
                  </a:cubicBezTo>
                  <a:cubicBezTo>
                    <a:pt x="97" y="19"/>
                    <a:pt x="65" y="0"/>
                    <a:pt x="42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5150775" y="1774725"/>
              <a:ext cx="311400" cy="248700"/>
            </a:xfrm>
            <a:custGeom>
              <a:rect b="b" l="l" r="r" t="t"/>
              <a:pathLst>
                <a:path extrusionOk="0" h="9948" w="12456">
                  <a:moveTo>
                    <a:pt x="8766" y="1"/>
                  </a:moveTo>
                  <a:cubicBezTo>
                    <a:pt x="7868" y="3506"/>
                    <a:pt x="5548" y="7056"/>
                    <a:pt x="1954" y="8116"/>
                  </a:cubicBezTo>
                  <a:cubicBezTo>
                    <a:pt x="2030" y="8214"/>
                    <a:pt x="2099" y="8300"/>
                    <a:pt x="2156" y="8366"/>
                  </a:cubicBezTo>
                  <a:cubicBezTo>
                    <a:pt x="1461" y="8801"/>
                    <a:pt x="737" y="9341"/>
                    <a:pt x="0" y="9947"/>
                  </a:cubicBezTo>
                  <a:cubicBezTo>
                    <a:pt x="4571" y="9314"/>
                    <a:pt x="9669" y="7110"/>
                    <a:pt x="12455" y="3202"/>
                  </a:cubicBezTo>
                  <a:cubicBezTo>
                    <a:pt x="11682" y="2151"/>
                    <a:pt x="10970" y="1267"/>
                    <a:pt x="10447" y="870"/>
                  </a:cubicBezTo>
                  <a:cubicBezTo>
                    <a:pt x="9942" y="487"/>
                    <a:pt x="9372" y="192"/>
                    <a:pt x="8766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5508975" y="2315500"/>
              <a:ext cx="188350" cy="107325"/>
            </a:xfrm>
            <a:custGeom>
              <a:rect b="b" l="l" r="r" t="t"/>
              <a:pathLst>
                <a:path extrusionOk="0" h="4293" w="7534">
                  <a:moveTo>
                    <a:pt x="0" y="0"/>
                  </a:moveTo>
                  <a:cubicBezTo>
                    <a:pt x="59" y="1490"/>
                    <a:pt x="282" y="3066"/>
                    <a:pt x="1655" y="3881"/>
                  </a:cubicBezTo>
                  <a:cubicBezTo>
                    <a:pt x="2122" y="4159"/>
                    <a:pt x="2659" y="4292"/>
                    <a:pt x="3200" y="4292"/>
                  </a:cubicBezTo>
                  <a:cubicBezTo>
                    <a:pt x="3471" y="4292"/>
                    <a:pt x="3744" y="4259"/>
                    <a:pt x="4009" y="4193"/>
                  </a:cubicBezTo>
                  <a:cubicBezTo>
                    <a:pt x="5749" y="3763"/>
                    <a:pt x="6861" y="2244"/>
                    <a:pt x="7379" y="621"/>
                  </a:cubicBezTo>
                  <a:cubicBezTo>
                    <a:pt x="7408" y="536"/>
                    <a:pt x="7462" y="459"/>
                    <a:pt x="7534" y="400"/>
                  </a:cubicBezTo>
                  <a:lnTo>
                    <a:pt x="7534" y="400"/>
                  </a:lnTo>
                  <a:cubicBezTo>
                    <a:pt x="6881" y="503"/>
                    <a:pt x="6209" y="544"/>
                    <a:pt x="5529" y="544"/>
                  </a:cubicBezTo>
                  <a:cubicBezTo>
                    <a:pt x="3661" y="544"/>
                    <a:pt x="1735" y="23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5474650" y="1960550"/>
              <a:ext cx="185600" cy="196825"/>
            </a:xfrm>
            <a:custGeom>
              <a:rect b="b" l="l" r="r" t="t"/>
              <a:pathLst>
                <a:path extrusionOk="0" h="7873" w="7424">
                  <a:moveTo>
                    <a:pt x="2264" y="1"/>
                  </a:moveTo>
                  <a:cubicBezTo>
                    <a:pt x="244" y="509"/>
                    <a:pt x="53" y="2816"/>
                    <a:pt x="23" y="5062"/>
                  </a:cubicBezTo>
                  <a:cubicBezTo>
                    <a:pt x="0" y="6629"/>
                    <a:pt x="1268" y="7873"/>
                    <a:pt x="2786" y="7873"/>
                  </a:cubicBezTo>
                  <a:cubicBezTo>
                    <a:pt x="2908" y="7873"/>
                    <a:pt x="3033" y="7865"/>
                    <a:pt x="3158" y="7848"/>
                  </a:cubicBezTo>
                  <a:cubicBezTo>
                    <a:pt x="5249" y="7571"/>
                    <a:pt x="6847" y="6827"/>
                    <a:pt x="7424" y="4895"/>
                  </a:cubicBezTo>
                  <a:cubicBezTo>
                    <a:pt x="6044" y="3754"/>
                    <a:pt x="4574" y="2666"/>
                    <a:pt x="3688" y="1790"/>
                  </a:cubicBezTo>
                  <a:cubicBezTo>
                    <a:pt x="3320" y="1429"/>
                    <a:pt x="2824" y="779"/>
                    <a:pt x="2264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4987900" y="1854750"/>
              <a:ext cx="723100" cy="703725"/>
            </a:xfrm>
            <a:custGeom>
              <a:rect b="b" l="l" r="r" t="t"/>
              <a:pathLst>
                <a:path extrusionOk="0" h="28149" w="28924">
                  <a:moveTo>
                    <a:pt x="18970" y="1"/>
                  </a:moveTo>
                  <a:cubicBezTo>
                    <a:pt x="16184" y="3909"/>
                    <a:pt x="11086" y="6113"/>
                    <a:pt x="6515" y="6746"/>
                  </a:cubicBezTo>
                  <a:cubicBezTo>
                    <a:pt x="2936" y="9692"/>
                    <a:pt x="2573" y="12176"/>
                    <a:pt x="1034" y="18160"/>
                  </a:cubicBezTo>
                  <a:cubicBezTo>
                    <a:pt x="990" y="18337"/>
                    <a:pt x="1" y="19204"/>
                    <a:pt x="1" y="19204"/>
                  </a:cubicBezTo>
                  <a:cubicBezTo>
                    <a:pt x="2129" y="19410"/>
                    <a:pt x="11503" y="28148"/>
                    <a:pt x="11503" y="28148"/>
                  </a:cubicBezTo>
                  <a:cubicBezTo>
                    <a:pt x="14640" y="25522"/>
                    <a:pt x="15099" y="25161"/>
                    <a:pt x="18438" y="22721"/>
                  </a:cubicBezTo>
                  <a:cubicBezTo>
                    <a:pt x="18560" y="22309"/>
                    <a:pt x="17495" y="19113"/>
                    <a:pt x="17763" y="18715"/>
                  </a:cubicBezTo>
                  <a:cubicBezTo>
                    <a:pt x="20902" y="14795"/>
                    <a:pt x="26285" y="14608"/>
                    <a:pt x="28924" y="10683"/>
                  </a:cubicBezTo>
                  <a:cubicBezTo>
                    <a:pt x="28367" y="10116"/>
                    <a:pt x="27709" y="9540"/>
                    <a:pt x="27029" y="8977"/>
                  </a:cubicBezTo>
                  <a:cubicBezTo>
                    <a:pt x="26442" y="10939"/>
                    <a:pt x="24820" y="11692"/>
                    <a:pt x="22694" y="11972"/>
                  </a:cubicBezTo>
                  <a:cubicBezTo>
                    <a:pt x="22568" y="11989"/>
                    <a:pt x="22443" y="11997"/>
                    <a:pt x="22319" y="11997"/>
                  </a:cubicBezTo>
                  <a:cubicBezTo>
                    <a:pt x="20785" y="11997"/>
                    <a:pt x="19502" y="10738"/>
                    <a:pt x="19525" y="9157"/>
                  </a:cubicBezTo>
                  <a:cubicBezTo>
                    <a:pt x="19554" y="6876"/>
                    <a:pt x="19746" y="4530"/>
                    <a:pt x="21798" y="4014"/>
                  </a:cubicBezTo>
                  <a:cubicBezTo>
                    <a:pt x="20927" y="2802"/>
                    <a:pt x="19906" y="1280"/>
                    <a:pt x="18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5425200" y="2125025"/>
              <a:ext cx="333925" cy="297775"/>
            </a:xfrm>
            <a:custGeom>
              <a:rect b="b" l="l" r="r" t="t"/>
              <a:pathLst>
                <a:path extrusionOk="0" h="11911" w="13357">
                  <a:moveTo>
                    <a:pt x="11272" y="0"/>
                  </a:moveTo>
                  <a:cubicBezTo>
                    <a:pt x="8668" y="3869"/>
                    <a:pt x="3359" y="4055"/>
                    <a:pt x="263" y="7919"/>
                  </a:cubicBezTo>
                  <a:cubicBezTo>
                    <a:pt x="1" y="8312"/>
                    <a:pt x="1066" y="11505"/>
                    <a:pt x="946" y="11910"/>
                  </a:cubicBezTo>
                  <a:cubicBezTo>
                    <a:pt x="1044" y="11839"/>
                    <a:pt x="3251" y="10099"/>
                    <a:pt x="3351" y="10027"/>
                  </a:cubicBezTo>
                  <a:cubicBezTo>
                    <a:pt x="4041" y="9546"/>
                    <a:pt x="2968" y="7227"/>
                    <a:pt x="3285" y="7094"/>
                  </a:cubicBezTo>
                  <a:lnTo>
                    <a:pt x="3285" y="7094"/>
                  </a:lnTo>
                  <a:cubicBezTo>
                    <a:pt x="3287" y="7273"/>
                    <a:pt x="3295" y="7455"/>
                    <a:pt x="3300" y="7639"/>
                  </a:cubicBezTo>
                  <a:cubicBezTo>
                    <a:pt x="5012" y="7867"/>
                    <a:pt x="6912" y="8176"/>
                    <a:pt x="8753" y="8176"/>
                  </a:cubicBezTo>
                  <a:cubicBezTo>
                    <a:pt x="9424" y="8176"/>
                    <a:pt x="10088" y="8135"/>
                    <a:pt x="10732" y="8034"/>
                  </a:cubicBezTo>
                  <a:cubicBezTo>
                    <a:pt x="11307" y="7529"/>
                    <a:pt x="13123" y="7708"/>
                    <a:pt x="13192" y="6981"/>
                  </a:cubicBezTo>
                  <a:cubicBezTo>
                    <a:pt x="13356" y="5256"/>
                    <a:pt x="13339" y="3110"/>
                    <a:pt x="12497" y="1559"/>
                  </a:cubicBezTo>
                  <a:cubicBezTo>
                    <a:pt x="12222" y="1056"/>
                    <a:pt x="11790" y="530"/>
                    <a:pt x="11272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5139100" y="1723675"/>
              <a:ext cx="230825" cy="253950"/>
            </a:xfrm>
            <a:custGeom>
              <a:rect b="b" l="l" r="r" t="t"/>
              <a:pathLst>
                <a:path extrusionOk="0" h="10158" w="9233">
                  <a:moveTo>
                    <a:pt x="1938" y="1"/>
                  </a:moveTo>
                  <a:cubicBezTo>
                    <a:pt x="291" y="612"/>
                    <a:pt x="1" y="5035"/>
                    <a:pt x="347" y="6756"/>
                  </a:cubicBezTo>
                  <a:cubicBezTo>
                    <a:pt x="492" y="7463"/>
                    <a:pt x="1776" y="9323"/>
                    <a:pt x="2421" y="10158"/>
                  </a:cubicBezTo>
                  <a:cubicBezTo>
                    <a:pt x="6015" y="9100"/>
                    <a:pt x="8335" y="5548"/>
                    <a:pt x="9233" y="2043"/>
                  </a:cubicBezTo>
                  <a:cubicBezTo>
                    <a:pt x="7048" y="1343"/>
                    <a:pt x="1938" y="1"/>
                    <a:pt x="1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5523825" y="1939800"/>
              <a:ext cx="170175" cy="185675"/>
            </a:xfrm>
            <a:custGeom>
              <a:rect b="b" l="l" r="r" t="t"/>
              <a:pathLst>
                <a:path extrusionOk="0" h="7427" w="6807">
                  <a:moveTo>
                    <a:pt x="6807" y="1"/>
                  </a:moveTo>
                  <a:cubicBezTo>
                    <a:pt x="4819" y="686"/>
                    <a:pt x="2943" y="1665"/>
                    <a:pt x="1247" y="2905"/>
                  </a:cubicBezTo>
                  <a:cubicBezTo>
                    <a:pt x="1002" y="2735"/>
                    <a:pt x="803" y="2507"/>
                    <a:pt x="668" y="2242"/>
                  </a:cubicBezTo>
                  <a:cubicBezTo>
                    <a:pt x="216" y="3541"/>
                    <a:pt x="0" y="4908"/>
                    <a:pt x="138" y="6255"/>
                  </a:cubicBezTo>
                  <a:cubicBezTo>
                    <a:pt x="203" y="6921"/>
                    <a:pt x="762" y="7427"/>
                    <a:pt x="1430" y="7427"/>
                  </a:cubicBezTo>
                  <a:cubicBezTo>
                    <a:pt x="1439" y="7427"/>
                    <a:pt x="1449" y="7426"/>
                    <a:pt x="1458" y="7426"/>
                  </a:cubicBezTo>
                  <a:cubicBezTo>
                    <a:pt x="2308" y="7404"/>
                    <a:pt x="3154" y="7311"/>
                    <a:pt x="4006" y="7203"/>
                  </a:cubicBezTo>
                  <a:cubicBezTo>
                    <a:pt x="3793" y="6842"/>
                    <a:pt x="3670" y="6479"/>
                    <a:pt x="3454" y="6118"/>
                  </a:cubicBezTo>
                  <a:cubicBezTo>
                    <a:pt x="4090" y="5156"/>
                    <a:pt x="4973" y="4390"/>
                    <a:pt x="6044" y="3958"/>
                  </a:cubicBezTo>
                  <a:lnTo>
                    <a:pt x="6807" y="1"/>
                  </a:ln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5524300" y="1939800"/>
              <a:ext cx="169700" cy="185575"/>
            </a:xfrm>
            <a:custGeom>
              <a:rect b="b" l="l" r="r" t="t"/>
              <a:pathLst>
                <a:path extrusionOk="0" h="7423" w="6788">
                  <a:moveTo>
                    <a:pt x="6788" y="1"/>
                  </a:moveTo>
                  <a:lnTo>
                    <a:pt x="6788" y="1"/>
                  </a:lnTo>
                  <a:cubicBezTo>
                    <a:pt x="4800" y="686"/>
                    <a:pt x="2924" y="1665"/>
                    <a:pt x="1228" y="2905"/>
                  </a:cubicBezTo>
                  <a:cubicBezTo>
                    <a:pt x="983" y="2735"/>
                    <a:pt x="784" y="2507"/>
                    <a:pt x="649" y="2242"/>
                  </a:cubicBezTo>
                  <a:cubicBezTo>
                    <a:pt x="217" y="3487"/>
                    <a:pt x="1" y="4792"/>
                    <a:pt x="104" y="6084"/>
                  </a:cubicBezTo>
                  <a:cubicBezTo>
                    <a:pt x="162" y="6842"/>
                    <a:pt x="792" y="7422"/>
                    <a:pt x="1545" y="7422"/>
                  </a:cubicBezTo>
                  <a:cubicBezTo>
                    <a:pt x="1562" y="7422"/>
                    <a:pt x="1579" y="7422"/>
                    <a:pt x="1596" y="7421"/>
                  </a:cubicBezTo>
                  <a:cubicBezTo>
                    <a:pt x="2394" y="7392"/>
                    <a:pt x="3189" y="7304"/>
                    <a:pt x="3990" y="7203"/>
                  </a:cubicBezTo>
                  <a:cubicBezTo>
                    <a:pt x="3776" y="6842"/>
                    <a:pt x="3653" y="6479"/>
                    <a:pt x="3437" y="6118"/>
                  </a:cubicBezTo>
                  <a:cubicBezTo>
                    <a:pt x="4073" y="5156"/>
                    <a:pt x="4957" y="4390"/>
                    <a:pt x="6027" y="3958"/>
                  </a:cubicBezTo>
                  <a:lnTo>
                    <a:pt x="6788" y="1"/>
                  </a:ln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5592250" y="1880500"/>
              <a:ext cx="179025" cy="207375"/>
            </a:xfrm>
            <a:custGeom>
              <a:rect b="b" l="l" r="r" t="t"/>
              <a:pathLst>
                <a:path extrusionOk="0" h="8295" w="7161">
                  <a:moveTo>
                    <a:pt x="4523" y="0"/>
                  </a:moveTo>
                  <a:cubicBezTo>
                    <a:pt x="4074" y="0"/>
                    <a:pt x="3627" y="30"/>
                    <a:pt x="3191" y="93"/>
                  </a:cubicBezTo>
                  <a:cubicBezTo>
                    <a:pt x="2968" y="483"/>
                    <a:pt x="2948" y="1072"/>
                    <a:pt x="3137" y="1479"/>
                  </a:cubicBezTo>
                  <a:cubicBezTo>
                    <a:pt x="2605" y="2010"/>
                    <a:pt x="2045" y="2714"/>
                    <a:pt x="1696" y="3379"/>
                  </a:cubicBezTo>
                  <a:cubicBezTo>
                    <a:pt x="1583" y="3343"/>
                    <a:pt x="1345" y="3259"/>
                    <a:pt x="1232" y="3220"/>
                  </a:cubicBezTo>
                  <a:cubicBezTo>
                    <a:pt x="1070" y="3016"/>
                    <a:pt x="899" y="2810"/>
                    <a:pt x="636" y="2734"/>
                  </a:cubicBezTo>
                  <a:cubicBezTo>
                    <a:pt x="588" y="2720"/>
                    <a:pt x="539" y="2713"/>
                    <a:pt x="489" y="2713"/>
                  </a:cubicBezTo>
                  <a:cubicBezTo>
                    <a:pt x="453" y="2713"/>
                    <a:pt x="416" y="2717"/>
                    <a:pt x="381" y="2724"/>
                  </a:cubicBezTo>
                  <a:cubicBezTo>
                    <a:pt x="69" y="2800"/>
                    <a:pt x="0" y="3114"/>
                    <a:pt x="25" y="3382"/>
                  </a:cubicBezTo>
                  <a:cubicBezTo>
                    <a:pt x="79" y="3951"/>
                    <a:pt x="417" y="4324"/>
                    <a:pt x="955" y="4521"/>
                  </a:cubicBezTo>
                  <a:cubicBezTo>
                    <a:pt x="1299" y="5937"/>
                    <a:pt x="2192" y="7157"/>
                    <a:pt x="3439" y="7908"/>
                  </a:cubicBezTo>
                  <a:cubicBezTo>
                    <a:pt x="3702" y="8060"/>
                    <a:pt x="3984" y="8173"/>
                    <a:pt x="4279" y="8244"/>
                  </a:cubicBezTo>
                  <a:cubicBezTo>
                    <a:pt x="4407" y="8278"/>
                    <a:pt x="4535" y="8295"/>
                    <a:pt x="4662" y="8295"/>
                  </a:cubicBezTo>
                  <a:cubicBezTo>
                    <a:pt x="5297" y="8295"/>
                    <a:pt x="5883" y="7888"/>
                    <a:pt x="6088" y="7258"/>
                  </a:cubicBezTo>
                  <a:cubicBezTo>
                    <a:pt x="6917" y="4705"/>
                    <a:pt x="7160" y="336"/>
                    <a:pt x="6861" y="267"/>
                  </a:cubicBezTo>
                  <a:cubicBezTo>
                    <a:pt x="6108" y="93"/>
                    <a:pt x="5313" y="0"/>
                    <a:pt x="4523" y="0"/>
                  </a:cubicBezTo>
                  <a:close/>
                </a:path>
              </a:pathLst>
            </a:custGeom>
            <a:solidFill>
              <a:srgbClr val="FEED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5600400" y="1956875"/>
              <a:ext cx="18875" cy="21175"/>
            </a:xfrm>
            <a:custGeom>
              <a:rect b="b" l="l" r="r" t="t"/>
              <a:pathLst>
                <a:path extrusionOk="0" h="847" w="755">
                  <a:moveTo>
                    <a:pt x="109" y="0"/>
                  </a:moveTo>
                  <a:cubicBezTo>
                    <a:pt x="40" y="3"/>
                    <a:pt x="1" y="76"/>
                    <a:pt x="35" y="133"/>
                  </a:cubicBezTo>
                  <a:cubicBezTo>
                    <a:pt x="114" y="261"/>
                    <a:pt x="261" y="337"/>
                    <a:pt x="349" y="462"/>
                  </a:cubicBezTo>
                  <a:cubicBezTo>
                    <a:pt x="430" y="577"/>
                    <a:pt x="455" y="724"/>
                    <a:pt x="543" y="832"/>
                  </a:cubicBezTo>
                  <a:cubicBezTo>
                    <a:pt x="553" y="842"/>
                    <a:pt x="564" y="846"/>
                    <a:pt x="576" y="846"/>
                  </a:cubicBezTo>
                  <a:cubicBezTo>
                    <a:pt x="591" y="846"/>
                    <a:pt x="606" y="838"/>
                    <a:pt x="614" y="823"/>
                  </a:cubicBezTo>
                  <a:cubicBezTo>
                    <a:pt x="754" y="545"/>
                    <a:pt x="408" y="10"/>
                    <a:pt x="109" y="0"/>
                  </a:cubicBezTo>
                  <a:close/>
                </a:path>
              </a:pathLst>
            </a:custGeom>
            <a:solidFill>
              <a:srgbClr val="FFA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5685800" y="1898225"/>
              <a:ext cx="36800" cy="16025"/>
            </a:xfrm>
            <a:custGeom>
              <a:rect b="b" l="l" r="r" t="t"/>
              <a:pathLst>
                <a:path extrusionOk="0" h="641" w="1472">
                  <a:moveTo>
                    <a:pt x="299" y="0"/>
                  </a:moveTo>
                  <a:cubicBezTo>
                    <a:pt x="112" y="0"/>
                    <a:pt x="1" y="269"/>
                    <a:pt x="193" y="368"/>
                  </a:cubicBezTo>
                  <a:cubicBezTo>
                    <a:pt x="372" y="461"/>
                    <a:pt x="559" y="527"/>
                    <a:pt x="735" y="626"/>
                  </a:cubicBezTo>
                  <a:lnTo>
                    <a:pt x="1472" y="640"/>
                  </a:lnTo>
                  <a:cubicBezTo>
                    <a:pt x="1192" y="341"/>
                    <a:pt x="745" y="90"/>
                    <a:pt x="340" y="5"/>
                  </a:cubicBezTo>
                  <a:cubicBezTo>
                    <a:pt x="326" y="2"/>
                    <a:pt x="312" y="0"/>
                    <a:pt x="299" y="0"/>
                  </a:cubicBezTo>
                  <a:close/>
                </a:path>
              </a:pathLst>
            </a:custGeom>
            <a:solidFill>
              <a:srgbClr val="4E34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5573100" y="1803375"/>
              <a:ext cx="223450" cy="237350"/>
            </a:xfrm>
            <a:custGeom>
              <a:rect b="b" l="l" r="r" t="t"/>
              <a:pathLst>
                <a:path extrusionOk="0" h="9494" w="8938">
                  <a:moveTo>
                    <a:pt x="4804" y="1"/>
                  </a:moveTo>
                  <a:cubicBezTo>
                    <a:pt x="4222" y="1"/>
                    <a:pt x="3644" y="84"/>
                    <a:pt x="3086" y="252"/>
                  </a:cubicBezTo>
                  <a:cubicBezTo>
                    <a:pt x="970" y="902"/>
                    <a:pt x="0" y="2935"/>
                    <a:pt x="206" y="5065"/>
                  </a:cubicBezTo>
                  <a:cubicBezTo>
                    <a:pt x="253" y="5529"/>
                    <a:pt x="273" y="6928"/>
                    <a:pt x="631" y="7242"/>
                  </a:cubicBezTo>
                  <a:cubicBezTo>
                    <a:pt x="1264" y="7802"/>
                    <a:pt x="1900" y="8359"/>
                    <a:pt x="2534" y="8917"/>
                  </a:cubicBezTo>
                  <a:cubicBezTo>
                    <a:pt x="2854" y="9196"/>
                    <a:pt x="3211" y="9494"/>
                    <a:pt x="3632" y="9494"/>
                  </a:cubicBezTo>
                  <a:cubicBezTo>
                    <a:pt x="3641" y="9494"/>
                    <a:pt x="3649" y="9494"/>
                    <a:pt x="3658" y="9493"/>
                  </a:cubicBezTo>
                  <a:cubicBezTo>
                    <a:pt x="3984" y="9484"/>
                    <a:pt x="4293" y="9282"/>
                    <a:pt x="4470" y="9012"/>
                  </a:cubicBezTo>
                  <a:cubicBezTo>
                    <a:pt x="4541" y="8899"/>
                    <a:pt x="4595" y="8779"/>
                    <a:pt x="4630" y="8651"/>
                  </a:cubicBezTo>
                  <a:cubicBezTo>
                    <a:pt x="4686" y="8462"/>
                    <a:pt x="4711" y="8266"/>
                    <a:pt x="4701" y="8070"/>
                  </a:cubicBezTo>
                  <a:cubicBezTo>
                    <a:pt x="4652" y="7100"/>
                    <a:pt x="3810" y="6273"/>
                    <a:pt x="3280" y="5453"/>
                  </a:cubicBezTo>
                  <a:cubicBezTo>
                    <a:pt x="3474" y="4945"/>
                    <a:pt x="3886" y="4520"/>
                    <a:pt x="4257" y="4118"/>
                  </a:cubicBezTo>
                  <a:cubicBezTo>
                    <a:pt x="4483" y="4179"/>
                    <a:pt x="4708" y="4233"/>
                    <a:pt x="4939" y="4282"/>
                  </a:cubicBezTo>
                  <a:cubicBezTo>
                    <a:pt x="5290" y="4358"/>
                    <a:pt x="5661" y="4351"/>
                    <a:pt x="6002" y="4474"/>
                  </a:cubicBezTo>
                  <a:lnTo>
                    <a:pt x="8938" y="4366"/>
                  </a:lnTo>
                  <a:cubicBezTo>
                    <a:pt x="8599" y="2561"/>
                    <a:pt x="6432" y="1108"/>
                    <a:pt x="4878" y="1"/>
                  </a:cubicBezTo>
                  <a:cubicBezTo>
                    <a:pt x="4853" y="1"/>
                    <a:pt x="4829" y="1"/>
                    <a:pt x="480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5560400" y="1796475"/>
              <a:ext cx="248175" cy="237450"/>
            </a:xfrm>
            <a:custGeom>
              <a:rect b="b" l="l" r="r" t="t"/>
              <a:pathLst>
                <a:path extrusionOk="0" h="9498" w="9927">
                  <a:moveTo>
                    <a:pt x="4815" y="1"/>
                  </a:moveTo>
                  <a:cubicBezTo>
                    <a:pt x="4228" y="1"/>
                    <a:pt x="3642" y="86"/>
                    <a:pt x="3086" y="255"/>
                  </a:cubicBezTo>
                  <a:cubicBezTo>
                    <a:pt x="967" y="903"/>
                    <a:pt x="0" y="2936"/>
                    <a:pt x="206" y="5066"/>
                  </a:cubicBezTo>
                  <a:cubicBezTo>
                    <a:pt x="251" y="5530"/>
                    <a:pt x="273" y="6929"/>
                    <a:pt x="631" y="7246"/>
                  </a:cubicBezTo>
                  <a:cubicBezTo>
                    <a:pt x="1264" y="7808"/>
                    <a:pt x="1898" y="8365"/>
                    <a:pt x="2533" y="8920"/>
                  </a:cubicBezTo>
                  <a:cubicBezTo>
                    <a:pt x="2851" y="9199"/>
                    <a:pt x="3211" y="9497"/>
                    <a:pt x="3632" y="9497"/>
                  </a:cubicBezTo>
                  <a:cubicBezTo>
                    <a:pt x="3641" y="9497"/>
                    <a:pt x="3649" y="9497"/>
                    <a:pt x="3658" y="9497"/>
                  </a:cubicBezTo>
                  <a:cubicBezTo>
                    <a:pt x="3982" y="9487"/>
                    <a:pt x="4288" y="9291"/>
                    <a:pt x="4470" y="9016"/>
                  </a:cubicBezTo>
                  <a:cubicBezTo>
                    <a:pt x="4649" y="8738"/>
                    <a:pt x="4716" y="8402"/>
                    <a:pt x="4701" y="8073"/>
                  </a:cubicBezTo>
                  <a:cubicBezTo>
                    <a:pt x="4649" y="7101"/>
                    <a:pt x="3810" y="6276"/>
                    <a:pt x="3277" y="5457"/>
                  </a:cubicBezTo>
                  <a:cubicBezTo>
                    <a:pt x="3471" y="4946"/>
                    <a:pt x="3883" y="4524"/>
                    <a:pt x="4254" y="4121"/>
                  </a:cubicBezTo>
                  <a:cubicBezTo>
                    <a:pt x="4482" y="4183"/>
                    <a:pt x="4708" y="4237"/>
                    <a:pt x="4939" y="4286"/>
                  </a:cubicBezTo>
                  <a:cubicBezTo>
                    <a:pt x="6203" y="4561"/>
                    <a:pt x="7534" y="4676"/>
                    <a:pt x="8832" y="4693"/>
                  </a:cubicBezTo>
                  <a:cubicBezTo>
                    <a:pt x="9028" y="4696"/>
                    <a:pt x="9227" y="4696"/>
                    <a:pt x="9426" y="4696"/>
                  </a:cubicBezTo>
                  <a:cubicBezTo>
                    <a:pt x="9433" y="4678"/>
                    <a:pt x="9441" y="4661"/>
                    <a:pt x="9446" y="4642"/>
                  </a:cubicBezTo>
                  <a:cubicBezTo>
                    <a:pt x="9927" y="3564"/>
                    <a:pt x="9404" y="2157"/>
                    <a:pt x="8528" y="1360"/>
                  </a:cubicBezTo>
                  <a:cubicBezTo>
                    <a:pt x="8255" y="1114"/>
                    <a:pt x="7958" y="901"/>
                    <a:pt x="7639" y="724"/>
                  </a:cubicBezTo>
                  <a:cubicBezTo>
                    <a:pt x="6787" y="241"/>
                    <a:pt x="5800" y="1"/>
                    <a:pt x="4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5563775" y="1853950"/>
              <a:ext cx="149000" cy="163525"/>
            </a:xfrm>
            <a:custGeom>
              <a:rect b="b" l="l" r="r" t="t"/>
              <a:pathLst>
                <a:path extrusionOk="0" h="6541" w="5960">
                  <a:moveTo>
                    <a:pt x="3505" y="0"/>
                  </a:moveTo>
                  <a:cubicBezTo>
                    <a:pt x="3273" y="0"/>
                    <a:pt x="3048" y="34"/>
                    <a:pt x="2845" y="101"/>
                  </a:cubicBezTo>
                  <a:cubicBezTo>
                    <a:pt x="815" y="101"/>
                    <a:pt x="0" y="3347"/>
                    <a:pt x="1628" y="4972"/>
                  </a:cubicBezTo>
                  <a:cubicBezTo>
                    <a:pt x="2381" y="5472"/>
                    <a:pt x="3289" y="6282"/>
                    <a:pt x="4352" y="6540"/>
                  </a:cubicBezTo>
                  <a:cubicBezTo>
                    <a:pt x="4409" y="6356"/>
                    <a:pt x="4431" y="6162"/>
                    <a:pt x="4423" y="5968"/>
                  </a:cubicBezTo>
                  <a:cubicBezTo>
                    <a:pt x="4374" y="5011"/>
                    <a:pt x="3545" y="4196"/>
                    <a:pt x="3019" y="3388"/>
                  </a:cubicBezTo>
                  <a:cubicBezTo>
                    <a:pt x="3211" y="2885"/>
                    <a:pt x="3618" y="2468"/>
                    <a:pt x="3984" y="2068"/>
                  </a:cubicBezTo>
                  <a:cubicBezTo>
                    <a:pt x="4207" y="2129"/>
                    <a:pt x="4431" y="2183"/>
                    <a:pt x="4659" y="2230"/>
                  </a:cubicBezTo>
                  <a:cubicBezTo>
                    <a:pt x="5003" y="2306"/>
                    <a:pt x="5354" y="2367"/>
                    <a:pt x="5705" y="2419"/>
                  </a:cubicBezTo>
                  <a:cubicBezTo>
                    <a:pt x="5960" y="808"/>
                    <a:pt x="4644" y="0"/>
                    <a:pt x="3505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5560400" y="1796550"/>
              <a:ext cx="193700" cy="237375"/>
            </a:xfrm>
            <a:custGeom>
              <a:rect b="b" l="l" r="r" t="t"/>
              <a:pathLst>
                <a:path extrusionOk="0" h="9495" w="7748">
                  <a:moveTo>
                    <a:pt x="4782" y="1"/>
                  </a:moveTo>
                  <a:cubicBezTo>
                    <a:pt x="4207" y="1"/>
                    <a:pt x="3635" y="87"/>
                    <a:pt x="3086" y="252"/>
                  </a:cubicBezTo>
                  <a:cubicBezTo>
                    <a:pt x="967" y="900"/>
                    <a:pt x="0" y="2933"/>
                    <a:pt x="204" y="5063"/>
                  </a:cubicBezTo>
                  <a:cubicBezTo>
                    <a:pt x="251" y="5527"/>
                    <a:pt x="270" y="6926"/>
                    <a:pt x="629" y="7243"/>
                  </a:cubicBezTo>
                  <a:cubicBezTo>
                    <a:pt x="1264" y="7803"/>
                    <a:pt x="1898" y="8360"/>
                    <a:pt x="2531" y="8917"/>
                  </a:cubicBezTo>
                  <a:cubicBezTo>
                    <a:pt x="2851" y="9196"/>
                    <a:pt x="3209" y="9494"/>
                    <a:pt x="3630" y="9494"/>
                  </a:cubicBezTo>
                  <a:cubicBezTo>
                    <a:pt x="3638" y="9494"/>
                    <a:pt x="3647" y="9494"/>
                    <a:pt x="3655" y="9494"/>
                  </a:cubicBezTo>
                  <a:cubicBezTo>
                    <a:pt x="3982" y="9484"/>
                    <a:pt x="4291" y="9283"/>
                    <a:pt x="4468" y="9013"/>
                  </a:cubicBezTo>
                  <a:cubicBezTo>
                    <a:pt x="4539" y="8900"/>
                    <a:pt x="4593" y="8777"/>
                    <a:pt x="4630" y="8650"/>
                  </a:cubicBezTo>
                  <a:cubicBezTo>
                    <a:pt x="3550" y="8387"/>
                    <a:pt x="2629" y="7567"/>
                    <a:pt x="1863" y="7059"/>
                  </a:cubicBezTo>
                  <a:cubicBezTo>
                    <a:pt x="216" y="5414"/>
                    <a:pt x="1041" y="2123"/>
                    <a:pt x="3100" y="2123"/>
                  </a:cubicBezTo>
                  <a:cubicBezTo>
                    <a:pt x="3306" y="2054"/>
                    <a:pt x="3533" y="2020"/>
                    <a:pt x="3769" y="2020"/>
                  </a:cubicBezTo>
                  <a:cubicBezTo>
                    <a:pt x="4922" y="2020"/>
                    <a:pt x="6256" y="2839"/>
                    <a:pt x="5999" y="4472"/>
                  </a:cubicBezTo>
                  <a:cubicBezTo>
                    <a:pt x="6576" y="4558"/>
                    <a:pt x="7163" y="4614"/>
                    <a:pt x="7747" y="4648"/>
                  </a:cubicBezTo>
                  <a:cubicBezTo>
                    <a:pt x="7411" y="2844"/>
                    <a:pt x="6429" y="1106"/>
                    <a:pt x="4875" y="2"/>
                  </a:cubicBezTo>
                  <a:cubicBezTo>
                    <a:pt x="4844" y="1"/>
                    <a:pt x="4813" y="1"/>
                    <a:pt x="4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5682275" y="1796525"/>
              <a:ext cx="103100" cy="117225"/>
            </a:xfrm>
            <a:custGeom>
              <a:rect b="b" l="l" r="r" t="t"/>
              <a:pathLst>
                <a:path extrusionOk="0" h="4689" w="4124">
                  <a:moveTo>
                    <a:pt x="0" y="0"/>
                  </a:moveTo>
                  <a:cubicBezTo>
                    <a:pt x="1554" y="1105"/>
                    <a:pt x="2533" y="2843"/>
                    <a:pt x="2872" y="4647"/>
                  </a:cubicBezTo>
                  <a:cubicBezTo>
                    <a:pt x="3235" y="4669"/>
                    <a:pt x="3596" y="4684"/>
                    <a:pt x="3957" y="4689"/>
                  </a:cubicBezTo>
                  <a:lnTo>
                    <a:pt x="4001" y="4689"/>
                  </a:lnTo>
                  <a:cubicBezTo>
                    <a:pt x="4124" y="3591"/>
                    <a:pt x="4070" y="2519"/>
                    <a:pt x="3581" y="1304"/>
                  </a:cubicBezTo>
                  <a:cubicBezTo>
                    <a:pt x="3331" y="1080"/>
                    <a:pt x="3056" y="884"/>
                    <a:pt x="2762" y="719"/>
                  </a:cubicBezTo>
                  <a:cubicBezTo>
                    <a:pt x="1927" y="248"/>
                    <a:pt x="965" y="10"/>
                    <a:pt x="0" y="0"/>
                  </a:cubicBezTo>
                  <a:close/>
                </a:path>
              </a:pathLst>
            </a:custGeom>
            <a:solidFill>
              <a:srgbClr val="172F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5628575" y="1965625"/>
              <a:ext cx="187500" cy="71175"/>
            </a:xfrm>
            <a:custGeom>
              <a:rect b="b" l="l" r="r" t="t"/>
              <a:pathLst>
                <a:path extrusionOk="0" h="2847" w="7500">
                  <a:moveTo>
                    <a:pt x="348" y="1"/>
                  </a:moveTo>
                  <a:cubicBezTo>
                    <a:pt x="161" y="1"/>
                    <a:pt x="0" y="236"/>
                    <a:pt x="170" y="409"/>
                  </a:cubicBezTo>
                  <a:cubicBezTo>
                    <a:pt x="1595" y="1873"/>
                    <a:pt x="3765" y="2846"/>
                    <a:pt x="5824" y="2846"/>
                  </a:cubicBezTo>
                  <a:cubicBezTo>
                    <a:pt x="5830" y="2846"/>
                    <a:pt x="5835" y="2846"/>
                    <a:pt x="5840" y="2846"/>
                  </a:cubicBezTo>
                  <a:cubicBezTo>
                    <a:pt x="6392" y="2846"/>
                    <a:pt x="7013" y="2721"/>
                    <a:pt x="7273" y="2169"/>
                  </a:cubicBezTo>
                  <a:cubicBezTo>
                    <a:pt x="7499" y="1685"/>
                    <a:pt x="7278" y="1253"/>
                    <a:pt x="6812" y="1069"/>
                  </a:cubicBezTo>
                  <a:cubicBezTo>
                    <a:pt x="6795" y="1062"/>
                    <a:pt x="6778" y="1059"/>
                    <a:pt x="6763" y="1059"/>
                  </a:cubicBezTo>
                  <a:cubicBezTo>
                    <a:pt x="6639" y="1059"/>
                    <a:pt x="6568" y="1254"/>
                    <a:pt x="6677" y="1334"/>
                  </a:cubicBezTo>
                  <a:cubicBezTo>
                    <a:pt x="6846" y="1459"/>
                    <a:pt x="7011" y="1585"/>
                    <a:pt x="7011" y="1820"/>
                  </a:cubicBezTo>
                  <a:cubicBezTo>
                    <a:pt x="7008" y="1926"/>
                    <a:pt x="6976" y="2031"/>
                    <a:pt x="6915" y="2120"/>
                  </a:cubicBezTo>
                  <a:cubicBezTo>
                    <a:pt x="6844" y="2225"/>
                    <a:pt x="6741" y="2306"/>
                    <a:pt x="6623" y="2353"/>
                  </a:cubicBezTo>
                  <a:cubicBezTo>
                    <a:pt x="6427" y="2428"/>
                    <a:pt x="6206" y="2455"/>
                    <a:pt x="5979" y="2455"/>
                  </a:cubicBezTo>
                  <a:cubicBezTo>
                    <a:pt x="5661" y="2455"/>
                    <a:pt x="5333" y="2403"/>
                    <a:pt x="5052" y="2363"/>
                  </a:cubicBezTo>
                  <a:cubicBezTo>
                    <a:pt x="4512" y="2284"/>
                    <a:pt x="3982" y="2154"/>
                    <a:pt x="3466" y="1968"/>
                  </a:cubicBezTo>
                  <a:cubicBezTo>
                    <a:pt x="2330" y="1555"/>
                    <a:pt x="1397" y="878"/>
                    <a:pt x="511" y="68"/>
                  </a:cubicBezTo>
                  <a:cubicBezTo>
                    <a:pt x="459" y="21"/>
                    <a:pt x="403" y="1"/>
                    <a:pt x="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5623100" y="2008650"/>
              <a:ext cx="187575" cy="71225"/>
            </a:xfrm>
            <a:custGeom>
              <a:rect b="b" l="l" r="r" t="t"/>
              <a:pathLst>
                <a:path extrusionOk="0" h="2849" w="7503">
                  <a:moveTo>
                    <a:pt x="349" y="0"/>
                  </a:moveTo>
                  <a:cubicBezTo>
                    <a:pt x="162" y="0"/>
                    <a:pt x="1" y="235"/>
                    <a:pt x="170" y="409"/>
                  </a:cubicBezTo>
                  <a:cubicBezTo>
                    <a:pt x="1598" y="1873"/>
                    <a:pt x="3765" y="2848"/>
                    <a:pt x="5825" y="2848"/>
                  </a:cubicBezTo>
                  <a:cubicBezTo>
                    <a:pt x="5830" y="2848"/>
                    <a:pt x="5835" y="2848"/>
                    <a:pt x="5840" y="2848"/>
                  </a:cubicBezTo>
                  <a:cubicBezTo>
                    <a:pt x="6393" y="2848"/>
                    <a:pt x="7016" y="2721"/>
                    <a:pt x="7274" y="2171"/>
                  </a:cubicBezTo>
                  <a:cubicBezTo>
                    <a:pt x="7502" y="1687"/>
                    <a:pt x="7281" y="1255"/>
                    <a:pt x="6815" y="1069"/>
                  </a:cubicBezTo>
                  <a:cubicBezTo>
                    <a:pt x="6798" y="1062"/>
                    <a:pt x="6781" y="1059"/>
                    <a:pt x="6765" y="1059"/>
                  </a:cubicBezTo>
                  <a:cubicBezTo>
                    <a:pt x="6640" y="1059"/>
                    <a:pt x="6571" y="1253"/>
                    <a:pt x="6680" y="1334"/>
                  </a:cubicBezTo>
                  <a:cubicBezTo>
                    <a:pt x="6849" y="1459"/>
                    <a:pt x="7014" y="1587"/>
                    <a:pt x="7014" y="1820"/>
                  </a:cubicBezTo>
                  <a:cubicBezTo>
                    <a:pt x="7011" y="1928"/>
                    <a:pt x="6977" y="2031"/>
                    <a:pt x="6918" y="2119"/>
                  </a:cubicBezTo>
                  <a:cubicBezTo>
                    <a:pt x="6844" y="2225"/>
                    <a:pt x="6744" y="2306"/>
                    <a:pt x="6624" y="2353"/>
                  </a:cubicBezTo>
                  <a:cubicBezTo>
                    <a:pt x="6427" y="2430"/>
                    <a:pt x="6205" y="2456"/>
                    <a:pt x="5977" y="2456"/>
                  </a:cubicBezTo>
                  <a:cubicBezTo>
                    <a:pt x="5661" y="2456"/>
                    <a:pt x="5335" y="2405"/>
                    <a:pt x="5055" y="2365"/>
                  </a:cubicBezTo>
                  <a:cubicBezTo>
                    <a:pt x="4515" y="2286"/>
                    <a:pt x="3982" y="2154"/>
                    <a:pt x="3469" y="1970"/>
                  </a:cubicBezTo>
                  <a:cubicBezTo>
                    <a:pt x="2333" y="1557"/>
                    <a:pt x="1398" y="877"/>
                    <a:pt x="511" y="67"/>
                  </a:cubicBezTo>
                  <a:cubicBezTo>
                    <a:pt x="460" y="20"/>
                    <a:pt x="40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5626725" y="1968125"/>
              <a:ext cx="12875" cy="53675"/>
            </a:xfrm>
            <a:custGeom>
              <a:rect b="b" l="l" r="r" t="t"/>
              <a:pathLst>
                <a:path extrusionOk="0" h="2147" w="515">
                  <a:moveTo>
                    <a:pt x="314" y="1"/>
                  </a:moveTo>
                  <a:cubicBezTo>
                    <a:pt x="212" y="1"/>
                    <a:pt x="106" y="66"/>
                    <a:pt x="99" y="196"/>
                  </a:cubicBezTo>
                  <a:cubicBezTo>
                    <a:pt x="64" y="785"/>
                    <a:pt x="30" y="1372"/>
                    <a:pt x="6" y="1958"/>
                  </a:cubicBezTo>
                  <a:cubicBezTo>
                    <a:pt x="1" y="2084"/>
                    <a:pt x="93" y="2146"/>
                    <a:pt x="189" y="2146"/>
                  </a:cubicBezTo>
                  <a:cubicBezTo>
                    <a:pt x="286" y="2146"/>
                    <a:pt x="387" y="2083"/>
                    <a:pt x="396" y="1958"/>
                  </a:cubicBezTo>
                  <a:cubicBezTo>
                    <a:pt x="440" y="1372"/>
                    <a:pt x="474" y="785"/>
                    <a:pt x="509" y="196"/>
                  </a:cubicBezTo>
                  <a:cubicBezTo>
                    <a:pt x="515" y="66"/>
                    <a:pt x="416" y="1"/>
                    <a:pt x="3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5676650" y="1894225"/>
              <a:ext cx="22000" cy="108200"/>
            </a:xfrm>
            <a:custGeom>
              <a:rect b="b" l="l" r="r" t="t"/>
              <a:pathLst>
                <a:path extrusionOk="0" h="4328" w="880">
                  <a:moveTo>
                    <a:pt x="685" y="0"/>
                  </a:moveTo>
                  <a:cubicBezTo>
                    <a:pt x="588" y="0"/>
                    <a:pt x="488" y="61"/>
                    <a:pt x="485" y="184"/>
                  </a:cubicBezTo>
                  <a:cubicBezTo>
                    <a:pt x="468" y="1564"/>
                    <a:pt x="48" y="2897"/>
                    <a:pt x="2" y="4256"/>
                  </a:cubicBezTo>
                  <a:cubicBezTo>
                    <a:pt x="0" y="4299"/>
                    <a:pt x="40" y="4328"/>
                    <a:pt x="77" y="4328"/>
                  </a:cubicBezTo>
                  <a:cubicBezTo>
                    <a:pt x="99" y="4328"/>
                    <a:pt x="121" y="4317"/>
                    <a:pt x="132" y="4293"/>
                  </a:cubicBezTo>
                  <a:cubicBezTo>
                    <a:pt x="728" y="3078"/>
                    <a:pt x="755" y="1512"/>
                    <a:pt x="868" y="184"/>
                  </a:cubicBezTo>
                  <a:cubicBezTo>
                    <a:pt x="879" y="62"/>
                    <a:pt x="784" y="0"/>
                    <a:pt x="6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5659200" y="1892525"/>
              <a:ext cx="154750" cy="23200"/>
            </a:xfrm>
            <a:custGeom>
              <a:rect b="b" l="l" r="r" t="t"/>
              <a:pathLst>
                <a:path extrusionOk="0" h="928" w="6190">
                  <a:moveTo>
                    <a:pt x="1979" y="1"/>
                  </a:moveTo>
                  <a:cubicBezTo>
                    <a:pt x="1373" y="1"/>
                    <a:pt x="772" y="46"/>
                    <a:pt x="189" y="154"/>
                  </a:cubicBezTo>
                  <a:cubicBezTo>
                    <a:pt x="0" y="191"/>
                    <a:pt x="62" y="458"/>
                    <a:pt x="231" y="471"/>
                  </a:cubicBezTo>
                  <a:cubicBezTo>
                    <a:pt x="2106" y="608"/>
                    <a:pt x="3913" y="561"/>
                    <a:pt x="5778" y="922"/>
                  </a:cubicBezTo>
                  <a:cubicBezTo>
                    <a:pt x="5796" y="926"/>
                    <a:pt x="5814" y="928"/>
                    <a:pt x="5831" y="928"/>
                  </a:cubicBezTo>
                  <a:cubicBezTo>
                    <a:pt x="6094" y="928"/>
                    <a:pt x="6190" y="516"/>
                    <a:pt x="5906" y="461"/>
                  </a:cubicBezTo>
                  <a:cubicBezTo>
                    <a:pt x="4649" y="215"/>
                    <a:pt x="3300" y="1"/>
                    <a:pt x="19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5633150" y="1893950"/>
              <a:ext cx="35875" cy="42475"/>
            </a:xfrm>
            <a:custGeom>
              <a:rect b="b" l="l" r="r" t="t"/>
              <a:pathLst>
                <a:path extrusionOk="0" h="1699" w="1435">
                  <a:moveTo>
                    <a:pt x="1200" y="0"/>
                  </a:moveTo>
                  <a:cubicBezTo>
                    <a:pt x="1159" y="0"/>
                    <a:pt x="1118" y="17"/>
                    <a:pt x="1081" y="58"/>
                  </a:cubicBezTo>
                  <a:cubicBezTo>
                    <a:pt x="721" y="465"/>
                    <a:pt x="426" y="941"/>
                    <a:pt x="112" y="1383"/>
                  </a:cubicBezTo>
                  <a:cubicBezTo>
                    <a:pt x="0" y="1543"/>
                    <a:pt x="151" y="1698"/>
                    <a:pt x="305" y="1698"/>
                  </a:cubicBezTo>
                  <a:cubicBezTo>
                    <a:pt x="371" y="1698"/>
                    <a:pt x="438" y="1670"/>
                    <a:pt x="485" y="1602"/>
                  </a:cubicBezTo>
                  <a:cubicBezTo>
                    <a:pt x="782" y="1167"/>
                    <a:pt x="1118" y="740"/>
                    <a:pt x="1366" y="276"/>
                  </a:cubicBezTo>
                  <a:cubicBezTo>
                    <a:pt x="1434" y="148"/>
                    <a:pt x="1321" y="0"/>
                    <a:pt x="1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5640300" y="1931325"/>
              <a:ext cx="45800" cy="48575"/>
            </a:xfrm>
            <a:custGeom>
              <a:rect b="b" l="l" r="r" t="t"/>
              <a:pathLst>
                <a:path extrusionOk="0" h="1943" w="1832">
                  <a:moveTo>
                    <a:pt x="48" y="1"/>
                  </a:moveTo>
                  <a:cubicBezTo>
                    <a:pt x="25" y="1"/>
                    <a:pt x="0" y="13"/>
                    <a:pt x="3" y="40"/>
                  </a:cubicBezTo>
                  <a:cubicBezTo>
                    <a:pt x="20" y="229"/>
                    <a:pt x="98" y="298"/>
                    <a:pt x="226" y="445"/>
                  </a:cubicBezTo>
                  <a:cubicBezTo>
                    <a:pt x="405" y="657"/>
                    <a:pt x="594" y="863"/>
                    <a:pt x="778" y="1069"/>
                  </a:cubicBezTo>
                  <a:cubicBezTo>
                    <a:pt x="962" y="1275"/>
                    <a:pt x="1151" y="1479"/>
                    <a:pt x="1338" y="1683"/>
                  </a:cubicBezTo>
                  <a:cubicBezTo>
                    <a:pt x="1480" y="1837"/>
                    <a:pt x="1532" y="1933"/>
                    <a:pt x="1745" y="1943"/>
                  </a:cubicBezTo>
                  <a:cubicBezTo>
                    <a:pt x="1787" y="1943"/>
                    <a:pt x="1822" y="1908"/>
                    <a:pt x="1824" y="1864"/>
                  </a:cubicBezTo>
                  <a:cubicBezTo>
                    <a:pt x="1831" y="1656"/>
                    <a:pt x="1728" y="1589"/>
                    <a:pt x="1583" y="1440"/>
                  </a:cubicBezTo>
                  <a:cubicBezTo>
                    <a:pt x="1409" y="1256"/>
                    <a:pt x="1235" y="1071"/>
                    <a:pt x="1058" y="887"/>
                  </a:cubicBezTo>
                  <a:cubicBezTo>
                    <a:pt x="881" y="703"/>
                    <a:pt x="705" y="522"/>
                    <a:pt x="525" y="342"/>
                  </a:cubicBezTo>
                  <a:cubicBezTo>
                    <a:pt x="373" y="188"/>
                    <a:pt x="270" y="38"/>
                    <a:pt x="54" y="1"/>
                  </a:cubicBezTo>
                  <a:cubicBezTo>
                    <a:pt x="52" y="1"/>
                    <a:pt x="5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4673275" y="1847150"/>
              <a:ext cx="209650" cy="182225"/>
            </a:xfrm>
            <a:custGeom>
              <a:rect b="b" l="l" r="r" t="t"/>
              <a:pathLst>
                <a:path extrusionOk="0" h="7289" w="8386">
                  <a:moveTo>
                    <a:pt x="6694" y="0"/>
                  </a:moveTo>
                  <a:cubicBezTo>
                    <a:pt x="6694" y="0"/>
                    <a:pt x="5759" y="199"/>
                    <a:pt x="4515" y="1456"/>
                  </a:cubicBezTo>
                  <a:cubicBezTo>
                    <a:pt x="4515" y="1456"/>
                    <a:pt x="3872" y="496"/>
                    <a:pt x="2978" y="496"/>
                  </a:cubicBezTo>
                  <a:cubicBezTo>
                    <a:pt x="2850" y="496"/>
                    <a:pt x="2717" y="515"/>
                    <a:pt x="2580" y="560"/>
                  </a:cubicBezTo>
                  <a:cubicBezTo>
                    <a:pt x="1486" y="918"/>
                    <a:pt x="241" y="1056"/>
                    <a:pt x="143" y="1709"/>
                  </a:cubicBezTo>
                  <a:cubicBezTo>
                    <a:pt x="76" y="2155"/>
                    <a:pt x="337" y="2232"/>
                    <a:pt x="643" y="2232"/>
                  </a:cubicBezTo>
                  <a:cubicBezTo>
                    <a:pt x="785" y="2232"/>
                    <a:pt x="936" y="2216"/>
                    <a:pt x="1068" y="2212"/>
                  </a:cubicBezTo>
                  <a:cubicBezTo>
                    <a:pt x="1348" y="2204"/>
                    <a:pt x="1901" y="2062"/>
                    <a:pt x="2216" y="2062"/>
                  </a:cubicBezTo>
                  <a:cubicBezTo>
                    <a:pt x="2371" y="2062"/>
                    <a:pt x="2468" y="2096"/>
                    <a:pt x="2448" y="2197"/>
                  </a:cubicBezTo>
                  <a:cubicBezTo>
                    <a:pt x="2389" y="2507"/>
                    <a:pt x="504" y="2804"/>
                    <a:pt x="295" y="3211"/>
                  </a:cubicBezTo>
                  <a:cubicBezTo>
                    <a:pt x="87" y="3616"/>
                    <a:pt x="1" y="4048"/>
                    <a:pt x="543" y="4060"/>
                  </a:cubicBezTo>
                  <a:cubicBezTo>
                    <a:pt x="548" y="4061"/>
                    <a:pt x="553" y="4061"/>
                    <a:pt x="558" y="4061"/>
                  </a:cubicBezTo>
                  <a:cubicBezTo>
                    <a:pt x="1072" y="4061"/>
                    <a:pt x="2159" y="3495"/>
                    <a:pt x="2513" y="3495"/>
                  </a:cubicBezTo>
                  <a:cubicBezTo>
                    <a:pt x="2536" y="3495"/>
                    <a:pt x="2557" y="3498"/>
                    <a:pt x="2573" y="3503"/>
                  </a:cubicBezTo>
                  <a:cubicBezTo>
                    <a:pt x="2846" y="3589"/>
                    <a:pt x="2561" y="3886"/>
                    <a:pt x="2229" y="3947"/>
                  </a:cubicBezTo>
                  <a:cubicBezTo>
                    <a:pt x="1898" y="4009"/>
                    <a:pt x="246" y="4578"/>
                    <a:pt x="347" y="5045"/>
                  </a:cubicBezTo>
                  <a:cubicBezTo>
                    <a:pt x="434" y="5462"/>
                    <a:pt x="572" y="5761"/>
                    <a:pt x="974" y="5761"/>
                  </a:cubicBezTo>
                  <a:cubicBezTo>
                    <a:pt x="1023" y="5761"/>
                    <a:pt x="1077" y="5756"/>
                    <a:pt x="1135" y="5747"/>
                  </a:cubicBezTo>
                  <a:cubicBezTo>
                    <a:pt x="1634" y="5664"/>
                    <a:pt x="2721" y="5047"/>
                    <a:pt x="3073" y="5047"/>
                  </a:cubicBezTo>
                  <a:cubicBezTo>
                    <a:pt x="3095" y="5047"/>
                    <a:pt x="3114" y="5050"/>
                    <a:pt x="3130" y="5055"/>
                  </a:cubicBezTo>
                  <a:cubicBezTo>
                    <a:pt x="3400" y="5140"/>
                    <a:pt x="2836" y="5413"/>
                    <a:pt x="2404" y="5646"/>
                  </a:cubicBezTo>
                  <a:cubicBezTo>
                    <a:pt x="1974" y="5882"/>
                    <a:pt x="914" y="6375"/>
                    <a:pt x="1051" y="6819"/>
                  </a:cubicBezTo>
                  <a:cubicBezTo>
                    <a:pt x="1132" y="7085"/>
                    <a:pt x="1365" y="7288"/>
                    <a:pt x="1735" y="7288"/>
                  </a:cubicBezTo>
                  <a:cubicBezTo>
                    <a:pt x="1981" y="7288"/>
                    <a:pt x="2288" y="7198"/>
                    <a:pt x="2652" y="6977"/>
                  </a:cubicBezTo>
                  <a:cubicBezTo>
                    <a:pt x="3562" y="6422"/>
                    <a:pt x="4755" y="5730"/>
                    <a:pt x="4755" y="5730"/>
                  </a:cubicBezTo>
                  <a:cubicBezTo>
                    <a:pt x="4755" y="5730"/>
                    <a:pt x="4979" y="5901"/>
                    <a:pt x="5028" y="6135"/>
                  </a:cubicBezTo>
                  <a:cubicBezTo>
                    <a:pt x="5035" y="6168"/>
                    <a:pt x="5054" y="6183"/>
                    <a:pt x="5083" y="6183"/>
                  </a:cubicBezTo>
                  <a:cubicBezTo>
                    <a:pt x="5258" y="6183"/>
                    <a:pt x="5780" y="5617"/>
                    <a:pt x="5938" y="5099"/>
                  </a:cubicBezTo>
                  <a:cubicBezTo>
                    <a:pt x="6123" y="4495"/>
                    <a:pt x="5813" y="3795"/>
                    <a:pt x="5936" y="3658"/>
                  </a:cubicBezTo>
                  <a:cubicBezTo>
                    <a:pt x="6059" y="3520"/>
                    <a:pt x="8153" y="3140"/>
                    <a:pt x="8386" y="3088"/>
                  </a:cubicBezTo>
                  <a:cubicBezTo>
                    <a:pt x="8386" y="3088"/>
                    <a:pt x="7988" y="899"/>
                    <a:pt x="6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3"/>
          <p:cNvGrpSpPr/>
          <p:nvPr/>
        </p:nvGrpSpPr>
        <p:grpSpPr>
          <a:xfrm flipH="1">
            <a:off x="471766" y="1445475"/>
            <a:ext cx="2433835" cy="3267890"/>
            <a:chOff x="5809175" y="1727225"/>
            <a:chExt cx="936775" cy="1257800"/>
          </a:xfrm>
        </p:grpSpPr>
        <p:sp>
          <p:nvSpPr>
            <p:cNvPr id="497" name="Google Shape;497;p33"/>
            <p:cNvSpPr/>
            <p:nvPr/>
          </p:nvSpPr>
          <p:spPr>
            <a:xfrm>
              <a:off x="5970325" y="2840175"/>
              <a:ext cx="173575" cy="119100"/>
            </a:xfrm>
            <a:custGeom>
              <a:rect b="b" l="l" r="r" t="t"/>
              <a:pathLst>
                <a:path extrusionOk="0" h="4764" w="6943">
                  <a:moveTo>
                    <a:pt x="5518" y="1"/>
                  </a:moveTo>
                  <a:cubicBezTo>
                    <a:pt x="4772" y="656"/>
                    <a:pt x="3798" y="1253"/>
                    <a:pt x="2931" y="1879"/>
                  </a:cubicBezTo>
                  <a:cubicBezTo>
                    <a:pt x="2418" y="2247"/>
                    <a:pt x="1802" y="2431"/>
                    <a:pt x="1171" y="2473"/>
                  </a:cubicBezTo>
                  <a:cubicBezTo>
                    <a:pt x="1168" y="2473"/>
                    <a:pt x="1164" y="2473"/>
                    <a:pt x="1161" y="2473"/>
                  </a:cubicBezTo>
                  <a:cubicBezTo>
                    <a:pt x="1010" y="2473"/>
                    <a:pt x="1008" y="2249"/>
                    <a:pt x="896" y="2249"/>
                  </a:cubicBezTo>
                  <a:cubicBezTo>
                    <a:pt x="880" y="2249"/>
                    <a:pt x="861" y="2253"/>
                    <a:pt x="840" y="2264"/>
                  </a:cubicBezTo>
                  <a:cubicBezTo>
                    <a:pt x="616" y="2374"/>
                    <a:pt x="202" y="2495"/>
                    <a:pt x="140" y="2738"/>
                  </a:cubicBezTo>
                  <a:cubicBezTo>
                    <a:pt x="0" y="3270"/>
                    <a:pt x="484" y="4095"/>
                    <a:pt x="938" y="4321"/>
                  </a:cubicBezTo>
                  <a:cubicBezTo>
                    <a:pt x="1412" y="4557"/>
                    <a:pt x="1925" y="4704"/>
                    <a:pt x="2455" y="4751"/>
                  </a:cubicBezTo>
                  <a:cubicBezTo>
                    <a:pt x="2547" y="4759"/>
                    <a:pt x="2641" y="4763"/>
                    <a:pt x="2734" y="4763"/>
                  </a:cubicBezTo>
                  <a:cubicBezTo>
                    <a:pt x="3097" y="4763"/>
                    <a:pt x="3460" y="4694"/>
                    <a:pt x="3751" y="4483"/>
                  </a:cubicBezTo>
                  <a:cubicBezTo>
                    <a:pt x="4001" y="4304"/>
                    <a:pt x="4173" y="4039"/>
                    <a:pt x="4340" y="3781"/>
                  </a:cubicBezTo>
                  <a:cubicBezTo>
                    <a:pt x="4782" y="3091"/>
                    <a:pt x="6311" y="2895"/>
                    <a:pt x="6756" y="2205"/>
                  </a:cubicBezTo>
                  <a:cubicBezTo>
                    <a:pt x="6942" y="1913"/>
                    <a:pt x="6051" y="1110"/>
                    <a:pt x="6071" y="764"/>
                  </a:cubicBezTo>
                  <a:cubicBezTo>
                    <a:pt x="6090" y="416"/>
                    <a:pt x="5864" y="30"/>
                    <a:pt x="551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5976100" y="2831525"/>
              <a:ext cx="158700" cy="119100"/>
            </a:xfrm>
            <a:custGeom>
              <a:rect b="b" l="l" r="r" t="t"/>
              <a:pathLst>
                <a:path extrusionOk="0" h="4764" w="6348">
                  <a:moveTo>
                    <a:pt x="5496" y="1"/>
                  </a:moveTo>
                  <a:cubicBezTo>
                    <a:pt x="4750" y="656"/>
                    <a:pt x="3775" y="1253"/>
                    <a:pt x="2911" y="1878"/>
                  </a:cubicBezTo>
                  <a:cubicBezTo>
                    <a:pt x="2396" y="2247"/>
                    <a:pt x="1782" y="2431"/>
                    <a:pt x="1149" y="2473"/>
                  </a:cubicBezTo>
                  <a:cubicBezTo>
                    <a:pt x="962" y="2482"/>
                    <a:pt x="778" y="2529"/>
                    <a:pt x="611" y="2610"/>
                  </a:cubicBezTo>
                  <a:cubicBezTo>
                    <a:pt x="385" y="2720"/>
                    <a:pt x="204" y="2912"/>
                    <a:pt x="140" y="3155"/>
                  </a:cubicBezTo>
                  <a:cubicBezTo>
                    <a:pt x="0" y="3688"/>
                    <a:pt x="464" y="4093"/>
                    <a:pt x="916" y="4321"/>
                  </a:cubicBezTo>
                  <a:cubicBezTo>
                    <a:pt x="1389" y="4557"/>
                    <a:pt x="1905" y="4704"/>
                    <a:pt x="2433" y="4750"/>
                  </a:cubicBezTo>
                  <a:cubicBezTo>
                    <a:pt x="2525" y="4759"/>
                    <a:pt x="2619" y="4763"/>
                    <a:pt x="2712" y="4763"/>
                  </a:cubicBezTo>
                  <a:cubicBezTo>
                    <a:pt x="3075" y="4763"/>
                    <a:pt x="3440" y="4694"/>
                    <a:pt x="3731" y="4483"/>
                  </a:cubicBezTo>
                  <a:cubicBezTo>
                    <a:pt x="3981" y="4304"/>
                    <a:pt x="4151" y="4039"/>
                    <a:pt x="4318" y="3781"/>
                  </a:cubicBezTo>
                  <a:cubicBezTo>
                    <a:pt x="4760" y="3091"/>
                    <a:pt x="5717" y="2887"/>
                    <a:pt x="6159" y="2198"/>
                  </a:cubicBezTo>
                  <a:cubicBezTo>
                    <a:pt x="6348" y="1906"/>
                    <a:pt x="6029" y="1110"/>
                    <a:pt x="6048" y="764"/>
                  </a:cubicBezTo>
                  <a:cubicBezTo>
                    <a:pt x="6068" y="416"/>
                    <a:pt x="5842" y="30"/>
                    <a:pt x="549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6019600" y="2258675"/>
              <a:ext cx="487150" cy="231525"/>
            </a:xfrm>
            <a:custGeom>
              <a:rect b="b" l="l" r="r" t="t"/>
              <a:pathLst>
                <a:path extrusionOk="0" h="9261" w="19486">
                  <a:moveTo>
                    <a:pt x="15872" y="1"/>
                  </a:moveTo>
                  <a:cubicBezTo>
                    <a:pt x="13748" y="1"/>
                    <a:pt x="10955" y="596"/>
                    <a:pt x="8565" y="933"/>
                  </a:cubicBezTo>
                  <a:cubicBezTo>
                    <a:pt x="7850" y="1397"/>
                    <a:pt x="0" y="2526"/>
                    <a:pt x="1208" y="4144"/>
                  </a:cubicBezTo>
                  <a:lnTo>
                    <a:pt x="3481" y="5175"/>
                  </a:lnTo>
                  <a:cubicBezTo>
                    <a:pt x="3773" y="5955"/>
                    <a:pt x="4348" y="6643"/>
                    <a:pt x="5104" y="7099"/>
                  </a:cubicBezTo>
                  <a:cubicBezTo>
                    <a:pt x="5258" y="7193"/>
                    <a:pt x="5420" y="7281"/>
                    <a:pt x="5587" y="7359"/>
                  </a:cubicBezTo>
                  <a:cubicBezTo>
                    <a:pt x="5683" y="7509"/>
                    <a:pt x="5788" y="7654"/>
                    <a:pt x="5906" y="7787"/>
                  </a:cubicBezTo>
                  <a:cubicBezTo>
                    <a:pt x="6886" y="8889"/>
                    <a:pt x="8474" y="9220"/>
                    <a:pt x="9947" y="9257"/>
                  </a:cubicBezTo>
                  <a:cubicBezTo>
                    <a:pt x="10037" y="9259"/>
                    <a:pt x="10128" y="9260"/>
                    <a:pt x="10219" y="9260"/>
                  </a:cubicBezTo>
                  <a:cubicBezTo>
                    <a:pt x="12198" y="9260"/>
                    <a:pt x="14342" y="8687"/>
                    <a:pt x="15391" y="7031"/>
                  </a:cubicBezTo>
                  <a:cubicBezTo>
                    <a:pt x="15978" y="6103"/>
                    <a:pt x="19485" y="4640"/>
                    <a:pt x="19385" y="3545"/>
                  </a:cubicBezTo>
                  <a:cubicBezTo>
                    <a:pt x="19353" y="3214"/>
                    <a:pt x="19161" y="1770"/>
                    <a:pt x="19095" y="1446"/>
                  </a:cubicBezTo>
                  <a:cubicBezTo>
                    <a:pt x="18743" y="353"/>
                    <a:pt x="17506" y="1"/>
                    <a:pt x="15872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6059250" y="2432050"/>
              <a:ext cx="144050" cy="439750"/>
            </a:xfrm>
            <a:custGeom>
              <a:rect b="b" l="l" r="r" t="t"/>
              <a:pathLst>
                <a:path extrusionOk="0" h="17590" w="5762">
                  <a:moveTo>
                    <a:pt x="1976" y="1"/>
                  </a:moveTo>
                  <a:cubicBezTo>
                    <a:pt x="1242" y="1"/>
                    <a:pt x="530" y="329"/>
                    <a:pt x="0" y="861"/>
                  </a:cubicBezTo>
                  <a:cubicBezTo>
                    <a:pt x="619" y="4133"/>
                    <a:pt x="756" y="8942"/>
                    <a:pt x="788" y="13046"/>
                  </a:cubicBezTo>
                  <a:cubicBezTo>
                    <a:pt x="800" y="14497"/>
                    <a:pt x="800" y="15859"/>
                    <a:pt x="800" y="17033"/>
                  </a:cubicBezTo>
                  <a:cubicBezTo>
                    <a:pt x="1080" y="17295"/>
                    <a:pt x="1419" y="17487"/>
                    <a:pt x="1787" y="17590"/>
                  </a:cubicBezTo>
                  <a:cubicBezTo>
                    <a:pt x="2433" y="16962"/>
                    <a:pt x="3049" y="14846"/>
                    <a:pt x="3535" y="13203"/>
                  </a:cubicBezTo>
                  <a:cubicBezTo>
                    <a:pt x="3756" y="12455"/>
                    <a:pt x="3952" y="11804"/>
                    <a:pt x="4109" y="11436"/>
                  </a:cubicBezTo>
                  <a:cubicBezTo>
                    <a:pt x="4797" y="9828"/>
                    <a:pt x="5518" y="8076"/>
                    <a:pt x="5651" y="6316"/>
                  </a:cubicBezTo>
                  <a:cubicBezTo>
                    <a:pt x="5761" y="4862"/>
                    <a:pt x="5577" y="3385"/>
                    <a:pt x="5091" y="2018"/>
                  </a:cubicBezTo>
                  <a:cubicBezTo>
                    <a:pt x="4406" y="1087"/>
                    <a:pt x="3574" y="299"/>
                    <a:pt x="2364" y="32"/>
                  </a:cubicBezTo>
                  <a:cubicBezTo>
                    <a:pt x="2235" y="11"/>
                    <a:pt x="2105" y="1"/>
                    <a:pt x="1976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6042600" y="2332100"/>
              <a:ext cx="143950" cy="150400"/>
            </a:xfrm>
            <a:custGeom>
              <a:rect b="b" l="l" r="r" t="t"/>
              <a:pathLst>
                <a:path extrusionOk="0" h="6016" w="5758">
                  <a:moveTo>
                    <a:pt x="729" y="0"/>
                  </a:moveTo>
                  <a:cubicBezTo>
                    <a:pt x="557" y="0"/>
                    <a:pt x="397" y="51"/>
                    <a:pt x="268" y="176"/>
                  </a:cubicBezTo>
                  <a:cubicBezTo>
                    <a:pt x="65" y="375"/>
                    <a:pt x="30" y="691"/>
                    <a:pt x="23" y="981"/>
                  </a:cubicBezTo>
                  <a:cubicBezTo>
                    <a:pt x="1" y="1875"/>
                    <a:pt x="251" y="2812"/>
                    <a:pt x="251" y="2812"/>
                  </a:cubicBezTo>
                  <a:cubicBezTo>
                    <a:pt x="401" y="3492"/>
                    <a:pt x="538" y="4175"/>
                    <a:pt x="666" y="4859"/>
                  </a:cubicBezTo>
                  <a:cubicBezTo>
                    <a:pt x="1196" y="4327"/>
                    <a:pt x="1908" y="3999"/>
                    <a:pt x="2642" y="3999"/>
                  </a:cubicBezTo>
                  <a:cubicBezTo>
                    <a:pt x="2771" y="3999"/>
                    <a:pt x="2901" y="4009"/>
                    <a:pt x="3030" y="4030"/>
                  </a:cubicBezTo>
                  <a:cubicBezTo>
                    <a:pt x="4240" y="4297"/>
                    <a:pt x="5072" y="5085"/>
                    <a:pt x="5757" y="6016"/>
                  </a:cubicBezTo>
                  <a:cubicBezTo>
                    <a:pt x="5502" y="5294"/>
                    <a:pt x="5158" y="4607"/>
                    <a:pt x="4738" y="3968"/>
                  </a:cubicBezTo>
                  <a:cubicBezTo>
                    <a:pt x="4439" y="3517"/>
                    <a:pt x="4125" y="3050"/>
                    <a:pt x="3791" y="2596"/>
                  </a:cubicBezTo>
                  <a:cubicBezTo>
                    <a:pt x="3165" y="1747"/>
                    <a:pt x="2463" y="934"/>
                    <a:pt x="1631" y="343"/>
                  </a:cubicBezTo>
                  <a:cubicBezTo>
                    <a:pt x="1370" y="157"/>
                    <a:pt x="1032" y="0"/>
                    <a:pt x="729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6096550" y="1999900"/>
              <a:ext cx="143500" cy="204000"/>
            </a:xfrm>
            <a:custGeom>
              <a:rect b="b" l="l" r="r" t="t"/>
              <a:pathLst>
                <a:path extrusionOk="0" h="8160" w="5740">
                  <a:moveTo>
                    <a:pt x="1873" y="0"/>
                  </a:moveTo>
                  <a:cubicBezTo>
                    <a:pt x="587" y="2064"/>
                    <a:pt x="1" y="4927"/>
                    <a:pt x="509" y="7565"/>
                  </a:cubicBezTo>
                  <a:cubicBezTo>
                    <a:pt x="504" y="7578"/>
                    <a:pt x="499" y="7592"/>
                    <a:pt x="494" y="7607"/>
                  </a:cubicBezTo>
                  <a:lnTo>
                    <a:pt x="2924" y="8159"/>
                  </a:lnTo>
                  <a:cubicBezTo>
                    <a:pt x="4380" y="5955"/>
                    <a:pt x="5349" y="3316"/>
                    <a:pt x="5740" y="508"/>
                  </a:cubicBezTo>
                  <a:lnTo>
                    <a:pt x="1873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6032300" y="1999950"/>
              <a:ext cx="207750" cy="258675"/>
            </a:xfrm>
            <a:custGeom>
              <a:rect b="b" l="l" r="r" t="t"/>
              <a:pathLst>
                <a:path extrusionOk="0" h="10347" w="8310">
                  <a:moveTo>
                    <a:pt x="4443" y="0"/>
                  </a:moveTo>
                  <a:cubicBezTo>
                    <a:pt x="3830" y="982"/>
                    <a:pt x="2914" y="2136"/>
                    <a:pt x="3125" y="3376"/>
                  </a:cubicBezTo>
                  <a:cubicBezTo>
                    <a:pt x="3619" y="6275"/>
                    <a:pt x="50" y="7583"/>
                    <a:pt x="1" y="7605"/>
                  </a:cubicBezTo>
                  <a:cubicBezTo>
                    <a:pt x="683" y="8683"/>
                    <a:pt x="1081" y="9120"/>
                    <a:pt x="860" y="10347"/>
                  </a:cubicBezTo>
                  <a:cubicBezTo>
                    <a:pt x="2622" y="9704"/>
                    <a:pt x="4002" y="9377"/>
                    <a:pt x="5411" y="8221"/>
                  </a:cubicBezTo>
                  <a:lnTo>
                    <a:pt x="5484" y="8206"/>
                  </a:lnTo>
                  <a:lnTo>
                    <a:pt x="5482" y="8175"/>
                  </a:lnTo>
                  <a:cubicBezTo>
                    <a:pt x="5484" y="8167"/>
                    <a:pt x="5489" y="8162"/>
                    <a:pt x="5492" y="8155"/>
                  </a:cubicBezTo>
                  <a:lnTo>
                    <a:pt x="5494" y="8157"/>
                  </a:lnTo>
                  <a:cubicBezTo>
                    <a:pt x="6950" y="5953"/>
                    <a:pt x="7919" y="3314"/>
                    <a:pt x="8310" y="506"/>
                  </a:cubicBezTo>
                  <a:lnTo>
                    <a:pt x="4443" y="0"/>
                  </a:ln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6439150" y="1803275"/>
              <a:ext cx="137125" cy="249600"/>
            </a:xfrm>
            <a:custGeom>
              <a:rect b="b" l="l" r="r" t="t"/>
              <a:pathLst>
                <a:path extrusionOk="0" h="9984" w="5485">
                  <a:moveTo>
                    <a:pt x="2678" y="1"/>
                  </a:moveTo>
                  <a:cubicBezTo>
                    <a:pt x="2522" y="1"/>
                    <a:pt x="2366" y="10"/>
                    <a:pt x="2210" y="27"/>
                  </a:cubicBezTo>
                  <a:cubicBezTo>
                    <a:pt x="1719" y="81"/>
                    <a:pt x="912" y="378"/>
                    <a:pt x="1" y="764"/>
                  </a:cubicBezTo>
                  <a:cubicBezTo>
                    <a:pt x="298" y="4384"/>
                    <a:pt x="2757" y="7794"/>
                    <a:pt x="5485" y="9983"/>
                  </a:cubicBezTo>
                  <a:cubicBezTo>
                    <a:pt x="5242" y="9301"/>
                    <a:pt x="4979" y="8670"/>
                    <a:pt x="4697" y="8118"/>
                  </a:cubicBezTo>
                  <a:cubicBezTo>
                    <a:pt x="4758" y="8098"/>
                    <a:pt x="4837" y="8066"/>
                    <a:pt x="4922" y="8034"/>
                  </a:cubicBezTo>
                  <a:cubicBezTo>
                    <a:pt x="2998" y="5950"/>
                    <a:pt x="2868" y="2742"/>
                    <a:pt x="3641" y="113"/>
                  </a:cubicBezTo>
                  <a:cubicBezTo>
                    <a:pt x="3325" y="39"/>
                    <a:pt x="3002" y="1"/>
                    <a:pt x="267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6096675" y="2037250"/>
              <a:ext cx="133375" cy="113675"/>
            </a:xfrm>
            <a:custGeom>
              <a:rect b="b" l="l" r="r" t="t"/>
              <a:pathLst>
                <a:path extrusionOk="0" h="4547" w="5335">
                  <a:moveTo>
                    <a:pt x="278" y="1"/>
                  </a:moveTo>
                  <a:lnTo>
                    <a:pt x="278" y="1"/>
                  </a:lnTo>
                  <a:cubicBezTo>
                    <a:pt x="302" y="67"/>
                    <a:pt x="307" y="136"/>
                    <a:pt x="293" y="205"/>
                  </a:cubicBezTo>
                  <a:cubicBezTo>
                    <a:pt x="0" y="1461"/>
                    <a:pt x="135" y="2880"/>
                    <a:pt x="1100" y="3835"/>
                  </a:cubicBezTo>
                  <a:cubicBezTo>
                    <a:pt x="1540" y="4270"/>
                    <a:pt x="2134" y="4547"/>
                    <a:pt x="2752" y="4547"/>
                  </a:cubicBezTo>
                  <a:cubicBezTo>
                    <a:pt x="3960" y="4547"/>
                    <a:pt x="4718" y="3609"/>
                    <a:pt x="5334" y="2664"/>
                  </a:cubicBezTo>
                  <a:cubicBezTo>
                    <a:pt x="3670" y="1950"/>
                    <a:pt x="1719" y="1196"/>
                    <a:pt x="27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6207125" y="1860150"/>
              <a:ext cx="188850" cy="155225"/>
            </a:xfrm>
            <a:custGeom>
              <a:rect b="b" l="l" r="r" t="t"/>
              <a:pathLst>
                <a:path extrusionOk="0" h="6209" w="7554">
                  <a:moveTo>
                    <a:pt x="5887" y="1"/>
                  </a:moveTo>
                  <a:lnTo>
                    <a:pt x="5887" y="1"/>
                  </a:lnTo>
                  <a:cubicBezTo>
                    <a:pt x="5210" y="295"/>
                    <a:pt x="4628" y="529"/>
                    <a:pt x="4242" y="622"/>
                  </a:cubicBezTo>
                  <a:cubicBezTo>
                    <a:pt x="3315" y="850"/>
                    <a:pt x="1918" y="990"/>
                    <a:pt x="558" y="1199"/>
                  </a:cubicBezTo>
                  <a:cubicBezTo>
                    <a:pt x="1" y="3413"/>
                    <a:pt x="1918" y="4795"/>
                    <a:pt x="4289" y="6209"/>
                  </a:cubicBezTo>
                  <a:cubicBezTo>
                    <a:pt x="5070" y="4343"/>
                    <a:pt x="7554" y="1665"/>
                    <a:pt x="5887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6173700" y="1822350"/>
              <a:ext cx="432225" cy="540875"/>
            </a:xfrm>
            <a:custGeom>
              <a:rect b="b" l="l" r="r" t="t"/>
              <a:pathLst>
                <a:path extrusionOk="0" h="21635" w="17289">
                  <a:moveTo>
                    <a:pt x="10619" y="1"/>
                  </a:moveTo>
                  <a:cubicBezTo>
                    <a:pt x="9514" y="467"/>
                    <a:pt x="8258" y="1061"/>
                    <a:pt x="7222" y="1513"/>
                  </a:cubicBezTo>
                  <a:cubicBezTo>
                    <a:pt x="8891" y="3177"/>
                    <a:pt x="6407" y="5855"/>
                    <a:pt x="5626" y="7721"/>
                  </a:cubicBezTo>
                  <a:cubicBezTo>
                    <a:pt x="3255" y="6307"/>
                    <a:pt x="1338" y="4925"/>
                    <a:pt x="1895" y="2711"/>
                  </a:cubicBezTo>
                  <a:lnTo>
                    <a:pt x="1895" y="2711"/>
                  </a:lnTo>
                  <a:cubicBezTo>
                    <a:pt x="1235" y="2814"/>
                    <a:pt x="584" y="2932"/>
                    <a:pt x="0" y="3086"/>
                  </a:cubicBezTo>
                  <a:cubicBezTo>
                    <a:pt x="194" y="6663"/>
                    <a:pt x="3623" y="8872"/>
                    <a:pt x="4144" y="12640"/>
                  </a:cubicBezTo>
                  <a:cubicBezTo>
                    <a:pt x="4161" y="12979"/>
                    <a:pt x="4126" y="13317"/>
                    <a:pt x="4040" y="13644"/>
                  </a:cubicBezTo>
                  <a:cubicBezTo>
                    <a:pt x="5268" y="16526"/>
                    <a:pt x="5962" y="15158"/>
                    <a:pt x="5062" y="17971"/>
                  </a:cubicBezTo>
                  <a:cubicBezTo>
                    <a:pt x="7213" y="19452"/>
                    <a:pt x="8656" y="20137"/>
                    <a:pt x="10311" y="20137"/>
                  </a:cubicBezTo>
                  <a:cubicBezTo>
                    <a:pt x="10865" y="20137"/>
                    <a:pt x="11443" y="20060"/>
                    <a:pt x="12079" y="19910"/>
                  </a:cubicBezTo>
                  <a:cubicBezTo>
                    <a:pt x="12516" y="19808"/>
                    <a:pt x="12778" y="19759"/>
                    <a:pt x="12938" y="19759"/>
                  </a:cubicBezTo>
                  <a:cubicBezTo>
                    <a:pt x="13530" y="19759"/>
                    <a:pt x="12717" y="20434"/>
                    <a:pt x="14257" y="21550"/>
                  </a:cubicBezTo>
                  <a:cubicBezTo>
                    <a:pt x="14338" y="21609"/>
                    <a:pt x="14398" y="21635"/>
                    <a:pt x="14443" y="21635"/>
                  </a:cubicBezTo>
                  <a:cubicBezTo>
                    <a:pt x="14699" y="21635"/>
                    <a:pt x="14434" y="20781"/>
                    <a:pt x="14411" y="20212"/>
                  </a:cubicBezTo>
                  <a:cubicBezTo>
                    <a:pt x="14222" y="15642"/>
                    <a:pt x="17288" y="12522"/>
                    <a:pt x="16103" y="9218"/>
                  </a:cubicBezTo>
                  <a:cubicBezTo>
                    <a:pt x="13375" y="7033"/>
                    <a:pt x="10916" y="3621"/>
                    <a:pt x="1061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3"/>
            <p:cNvSpPr/>
            <p:nvPr/>
          </p:nvSpPr>
          <p:spPr>
            <a:xfrm>
              <a:off x="6067475" y="1899500"/>
              <a:ext cx="210375" cy="263950"/>
            </a:xfrm>
            <a:custGeom>
              <a:rect b="b" l="l" r="r" t="t"/>
              <a:pathLst>
                <a:path extrusionOk="0" h="10558" w="8415">
                  <a:moveTo>
                    <a:pt x="4251" y="0"/>
                  </a:moveTo>
                  <a:cubicBezTo>
                    <a:pt x="3702" y="147"/>
                    <a:pt x="3208" y="322"/>
                    <a:pt x="2830" y="548"/>
                  </a:cubicBezTo>
                  <a:cubicBezTo>
                    <a:pt x="1664" y="1237"/>
                    <a:pt x="808" y="2646"/>
                    <a:pt x="241" y="3847"/>
                  </a:cubicBezTo>
                  <a:cubicBezTo>
                    <a:pt x="0" y="4355"/>
                    <a:pt x="1269" y="4951"/>
                    <a:pt x="1448" y="5511"/>
                  </a:cubicBezTo>
                  <a:cubicBezTo>
                    <a:pt x="2889" y="6709"/>
                    <a:pt x="4841" y="7460"/>
                    <a:pt x="6502" y="8172"/>
                  </a:cubicBezTo>
                  <a:cubicBezTo>
                    <a:pt x="6581" y="8054"/>
                    <a:pt x="6655" y="7936"/>
                    <a:pt x="6728" y="7821"/>
                  </a:cubicBezTo>
                  <a:cubicBezTo>
                    <a:pt x="6885" y="8032"/>
                    <a:pt x="7033" y="8248"/>
                    <a:pt x="7175" y="8469"/>
                  </a:cubicBezTo>
                  <a:cubicBezTo>
                    <a:pt x="7558" y="9053"/>
                    <a:pt x="7894" y="9664"/>
                    <a:pt x="8184" y="10300"/>
                  </a:cubicBezTo>
                  <a:cubicBezTo>
                    <a:pt x="8221" y="10386"/>
                    <a:pt x="8255" y="10472"/>
                    <a:pt x="8292" y="10558"/>
                  </a:cubicBezTo>
                  <a:cubicBezTo>
                    <a:pt x="8378" y="10231"/>
                    <a:pt x="8415" y="9893"/>
                    <a:pt x="8397" y="9554"/>
                  </a:cubicBezTo>
                  <a:cubicBezTo>
                    <a:pt x="7875" y="5786"/>
                    <a:pt x="4448" y="3577"/>
                    <a:pt x="4251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6229400" y="1787750"/>
              <a:ext cx="104100" cy="183125"/>
            </a:xfrm>
            <a:custGeom>
              <a:rect b="b" l="l" r="r" t="t"/>
              <a:pathLst>
                <a:path extrusionOk="0" h="7325" w="4164">
                  <a:moveTo>
                    <a:pt x="1039" y="0"/>
                  </a:moveTo>
                  <a:lnTo>
                    <a:pt x="1" y="2870"/>
                  </a:lnTo>
                  <a:cubicBezTo>
                    <a:pt x="529" y="3564"/>
                    <a:pt x="806" y="4406"/>
                    <a:pt x="848" y="5278"/>
                  </a:cubicBezTo>
                  <a:cubicBezTo>
                    <a:pt x="565" y="5430"/>
                    <a:pt x="347" y="5617"/>
                    <a:pt x="67" y="5769"/>
                  </a:cubicBezTo>
                  <a:cubicBezTo>
                    <a:pt x="801" y="6343"/>
                    <a:pt x="1537" y="6893"/>
                    <a:pt x="2365" y="7325"/>
                  </a:cubicBezTo>
                  <a:cubicBezTo>
                    <a:pt x="3324" y="6387"/>
                    <a:pt x="3892" y="5153"/>
                    <a:pt x="4164" y="3837"/>
                  </a:cubicBezTo>
                  <a:lnTo>
                    <a:pt x="4164" y="3837"/>
                  </a:lnTo>
                  <a:cubicBezTo>
                    <a:pt x="3973" y="3960"/>
                    <a:pt x="3757" y="4028"/>
                    <a:pt x="3531" y="4043"/>
                  </a:cubicBezTo>
                  <a:cubicBezTo>
                    <a:pt x="2907" y="2578"/>
                    <a:pt x="2068" y="1215"/>
                    <a:pt x="1039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6229400" y="1787750"/>
              <a:ext cx="104100" cy="183125"/>
            </a:xfrm>
            <a:custGeom>
              <a:rect b="b" l="l" r="r" t="t"/>
              <a:pathLst>
                <a:path extrusionOk="0" h="7325" w="4164">
                  <a:moveTo>
                    <a:pt x="1039" y="0"/>
                  </a:moveTo>
                  <a:cubicBezTo>
                    <a:pt x="2068" y="1215"/>
                    <a:pt x="2907" y="2578"/>
                    <a:pt x="3531" y="4043"/>
                  </a:cubicBezTo>
                  <a:cubicBezTo>
                    <a:pt x="3757" y="4028"/>
                    <a:pt x="3973" y="3960"/>
                    <a:pt x="4164" y="3837"/>
                  </a:cubicBezTo>
                  <a:cubicBezTo>
                    <a:pt x="3892" y="5153"/>
                    <a:pt x="3324" y="6387"/>
                    <a:pt x="2365" y="7325"/>
                  </a:cubicBezTo>
                  <a:cubicBezTo>
                    <a:pt x="1537" y="6893"/>
                    <a:pt x="801" y="6343"/>
                    <a:pt x="67" y="5769"/>
                  </a:cubicBezTo>
                  <a:cubicBezTo>
                    <a:pt x="347" y="5617"/>
                    <a:pt x="565" y="5430"/>
                    <a:pt x="848" y="5278"/>
                  </a:cubicBezTo>
                  <a:cubicBezTo>
                    <a:pt x="806" y="4406"/>
                    <a:pt x="529" y="3564"/>
                    <a:pt x="1" y="287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6173025" y="2294850"/>
              <a:ext cx="403325" cy="216225"/>
            </a:xfrm>
            <a:custGeom>
              <a:rect b="b" l="l" r="r" t="t"/>
              <a:pathLst>
                <a:path extrusionOk="0" h="8649" w="16133">
                  <a:moveTo>
                    <a:pt x="12077" y="0"/>
                  </a:moveTo>
                  <a:cubicBezTo>
                    <a:pt x="11100" y="0"/>
                    <a:pt x="9934" y="129"/>
                    <a:pt x="8564" y="323"/>
                  </a:cubicBezTo>
                  <a:cubicBezTo>
                    <a:pt x="7850" y="785"/>
                    <a:pt x="0" y="1914"/>
                    <a:pt x="1205" y="3534"/>
                  </a:cubicBezTo>
                  <a:lnTo>
                    <a:pt x="3478" y="4562"/>
                  </a:lnTo>
                  <a:cubicBezTo>
                    <a:pt x="3770" y="5343"/>
                    <a:pt x="4347" y="6030"/>
                    <a:pt x="5103" y="6489"/>
                  </a:cubicBezTo>
                  <a:cubicBezTo>
                    <a:pt x="5255" y="6580"/>
                    <a:pt x="5417" y="6668"/>
                    <a:pt x="5587" y="6747"/>
                  </a:cubicBezTo>
                  <a:cubicBezTo>
                    <a:pt x="5680" y="6897"/>
                    <a:pt x="5788" y="7042"/>
                    <a:pt x="5903" y="7174"/>
                  </a:cubicBezTo>
                  <a:cubicBezTo>
                    <a:pt x="6883" y="8276"/>
                    <a:pt x="8471" y="8608"/>
                    <a:pt x="9944" y="8645"/>
                  </a:cubicBezTo>
                  <a:cubicBezTo>
                    <a:pt x="10034" y="8647"/>
                    <a:pt x="10125" y="8648"/>
                    <a:pt x="10216" y="8648"/>
                  </a:cubicBezTo>
                  <a:cubicBezTo>
                    <a:pt x="12198" y="8648"/>
                    <a:pt x="14342" y="8075"/>
                    <a:pt x="15391" y="6418"/>
                  </a:cubicBezTo>
                  <a:cubicBezTo>
                    <a:pt x="15977" y="5490"/>
                    <a:pt x="16132" y="4339"/>
                    <a:pt x="16031" y="3247"/>
                  </a:cubicBezTo>
                  <a:cubicBezTo>
                    <a:pt x="16000" y="2915"/>
                    <a:pt x="15950" y="2586"/>
                    <a:pt x="15884" y="2260"/>
                  </a:cubicBezTo>
                  <a:cubicBezTo>
                    <a:pt x="15335" y="561"/>
                    <a:pt x="14115" y="0"/>
                    <a:pt x="12077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6298200" y="2432850"/>
              <a:ext cx="270150" cy="384775"/>
            </a:xfrm>
            <a:custGeom>
              <a:rect b="b" l="l" r="r" t="t"/>
              <a:pathLst>
                <a:path extrusionOk="0" h="15391" w="10806">
                  <a:moveTo>
                    <a:pt x="2878" y="1"/>
                  </a:moveTo>
                  <a:cubicBezTo>
                    <a:pt x="2434" y="1"/>
                    <a:pt x="1985" y="73"/>
                    <a:pt x="1530" y="243"/>
                  </a:cubicBezTo>
                  <a:cubicBezTo>
                    <a:pt x="727" y="596"/>
                    <a:pt x="180" y="1360"/>
                    <a:pt x="1" y="2224"/>
                  </a:cubicBezTo>
                  <a:cubicBezTo>
                    <a:pt x="2301" y="4632"/>
                    <a:pt x="5035" y="8591"/>
                    <a:pt x="7296" y="12015"/>
                  </a:cubicBezTo>
                  <a:cubicBezTo>
                    <a:pt x="8096" y="13225"/>
                    <a:pt x="8837" y="14369"/>
                    <a:pt x="9478" y="15354"/>
                  </a:cubicBezTo>
                  <a:cubicBezTo>
                    <a:pt x="9617" y="15378"/>
                    <a:pt x="9757" y="15390"/>
                    <a:pt x="9896" y="15390"/>
                  </a:cubicBezTo>
                  <a:cubicBezTo>
                    <a:pt x="10137" y="15390"/>
                    <a:pt x="10378" y="15354"/>
                    <a:pt x="10610" y="15282"/>
                  </a:cubicBezTo>
                  <a:cubicBezTo>
                    <a:pt x="10806" y="14406"/>
                    <a:pt x="10173" y="12295"/>
                    <a:pt x="9687" y="10653"/>
                  </a:cubicBezTo>
                  <a:cubicBezTo>
                    <a:pt x="9463" y="9904"/>
                    <a:pt x="9272" y="9251"/>
                    <a:pt x="9206" y="8859"/>
                  </a:cubicBezTo>
                  <a:cubicBezTo>
                    <a:pt x="8906" y="7135"/>
                    <a:pt x="8555" y="5272"/>
                    <a:pt x="7711" y="3723"/>
                  </a:cubicBezTo>
                  <a:cubicBezTo>
                    <a:pt x="7009" y="2445"/>
                    <a:pt x="6054" y="1306"/>
                    <a:pt x="4898" y="422"/>
                  </a:cubicBezTo>
                  <a:cubicBezTo>
                    <a:pt x="4242" y="174"/>
                    <a:pt x="3567" y="1"/>
                    <a:pt x="2878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6224550" y="2380550"/>
              <a:ext cx="196100" cy="107900"/>
            </a:xfrm>
            <a:custGeom>
              <a:rect b="b" l="l" r="r" t="t"/>
              <a:pathLst>
                <a:path extrusionOk="0" h="4316" w="7844">
                  <a:moveTo>
                    <a:pt x="1196" y="1"/>
                  </a:moveTo>
                  <a:cubicBezTo>
                    <a:pt x="715" y="1"/>
                    <a:pt x="166" y="154"/>
                    <a:pt x="62" y="607"/>
                  </a:cubicBezTo>
                  <a:cubicBezTo>
                    <a:pt x="1" y="882"/>
                    <a:pt x="143" y="1166"/>
                    <a:pt x="296" y="1412"/>
                  </a:cubicBezTo>
                  <a:cubicBezTo>
                    <a:pt x="764" y="2175"/>
                    <a:pt x="1484" y="2826"/>
                    <a:pt x="1484" y="2826"/>
                  </a:cubicBezTo>
                  <a:cubicBezTo>
                    <a:pt x="1979" y="3317"/>
                    <a:pt x="2465" y="3812"/>
                    <a:pt x="2947" y="4316"/>
                  </a:cubicBezTo>
                  <a:cubicBezTo>
                    <a:pt x="3126" y="3452"/>
                    <a:pt x="3673" y="2688"/>
                    <a:pt x="4476" y="2335"/>
                  </a:cubicBezTo>
                  <a:cubicBezTo>
                    <a:pt x="4931" y="2165"/>
                    <a:pt x="5380" y="2093"/>
                    <a:pt x="5824" y="2093"/>
                  </a:cubicBezTo>
                  <a:cubicBezTo>
                    <a:pt x="6512" y="2093"/>
                    <a:pt x="7187" y="2266"/>
                    <a:pt x="7844" y="2514"/>
                  </a:cubicBezTo>
                  <a:cubicBezTo>
                    <a:pt x="7237" y="2048"/>
                    <a:pt x="6577" y="1657"/>
                    <a:pt x="5875" y="1353"/>
                  </a:cubicBezTo>
                  <a:cubicBezTo>
                    <a:pt x="5379" y="1137"/>
                    <a:pt x="4864" y="916"/>
                    <a:pt x="4333" y="717"/>
                  </a:cubicBezTo>
                  <a:cubicBezTo>
                    <a:pt x="3347" y="344"/>
                    <a:pt x="2316" y="47"/>
                    <a:pt x="1295" y="3"/>
                  </a:cubicBezTo>
                  <a:cubicBezTo>
                    <a:pt x="1262" y="1"/>
                    <a:pt x="1229" y="1"/>
                    <a:pt x="1196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6198475" y="2370500"/>
              <a:ext cx="222175" cy="117950"/>
            </a:xfrm>
            <a:custGeom>
              <a:rect b="b" l="l" r="r" t="t"/>
              <a:pathLst>
                <a:path extrusionOk="0" h="4718" w="8887">
                  <a:moveTo>
                    <a:pt x="408" y="1"/>
                  </a:moveTo>
                  <a:cubicBezTo>
                    <a:pt x="221" y="1"/>
                    <a:pt x="90" y="47"/>
                    <a:pt x="62" y="172"/>
                  </a:cubicBezTo>
                  <a:cubicBezTo>
                    <a:pt x="1" y="449"/>
                    <a:pt x="1186" y="1568"/>
                    <a:pt x="1339" y="1814"/>
                  </a:cubicBezTo>
                  <a:cubicBezTo>
                    <a:pt x="1807" y="2577"/>
                    <a:pt x="2527" y="3228"/>
                    <a:pt x="2527" y="3228"/>
                  </a:cubicBezTo>
                  <a:cubicBezTo>
                    <a:pt x="3022" y="3719"/>
                    <a:pt x="3508" y="4214"/>
                    <a:pt x="3990" y="4718"/>
                  </a:cubicBezTo>
                  <a:cubicBezTo>
                    <a:pt x="4169" y="3854"/>
                    <a:pt x="4716" y="3090"/>
                    <a:pt x="5519" y="2737"/>
                  </a:cubicBezTo>
                  <a:cubicBezTo>
                    <a:pt x="5974" y="2567"/>
                    <a:pt x="6423" y="2495"/>
                    <a:pt x="6867" y="2495"/>
                  </a:cubicBezTo>
                  <a:cubicBezTo>
                    <a:pt x="7555" y="2495"/>
                    <a:pt x="8230" y="2668"/>
                    <a:pt x="8887" y="2916"/>
                  </a:cubicBezTo>
                  <a:cubicBezTo>
                    <a:pt x="8280" y="2450"/>
                    <a:pt x="7620" y="2059"/>
                    <a:pt x="6918" y="1755"/>
                  </a:cubicBezTo>
                  <a:cubicBezTo>
                    <a:pt x="6422" y="1539"/>
                    <a:pt x="5907" y="1318"/>
                    <a:pt x="5376" y="1119"/>
                  </a:cubicBezTo>
                  <a:cubicBezTo>
                    <a:pt x="4390" y="746"/>
                    <a:pt x="3359" y="449"/>
                    <a:pt x="2338" y="405"/>
                  </a:cubicBezTo>
                  <a:cubicBezTo>
                    <a:pt x="1966" y="388"/>
                    <a:pt x="950" y="1"/>
                    <a:pt x="40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6495675" y="2811575"/>
              <a:ext cx="107175" cy="173450"/>
            </a:xfrm>
            <a:custGeom>
              <a:rect b="b" l="l" r="r" t="t"/>
              <a:pathLst>
                <a:path extrusionOk="0" h="6938" w="4287">
                  <a:moveTo>
                    <a:pt x="2986" y="1"/>
                  </a:moveTo>
                  <a:cubicBezTo>
                    <a:pt x="2437" y="194"/>
                    <a:pt x="1803" y="331"/>
                    <a:pt x="1239" y="331"/>
                  </a:cubicBezTo>
                  <a:cubicBezTo>
                    <a:pt x="1121" y="331"/>
                    <a:pt x="1007" y="325"/>
                    <a:pt x="897" y="313"/>
                  </a:cubicBezTo>
                  <a:cubicBezTo>
                    <a:pt x="818" y="811"/>
                    <a:pt x="784" y="1317"/>
                    <a:pt x="717" y="1670"/>
                  </a:cubicBezTo>
                  <a:lnTo>
                    <a:pt x="168" y="4616"/>
                  </a:lnTo>
                  <a:cubicBezTo>
                    <a:pt x="84" y="5060"/>
                    <a:pt x="1" y="5519"/>
                    <a:pt x="94" y="5961"/>
                  </a:cubicBezTo>
                  <a:cubicBezTo>
                    <a:pt x="187" y="6405"/>
                    <a:pt x="499" y="6835"/>
                    <a:pt x="946" y="6921"/>
                  </a:cubicBezTo>
                  <a:cubicBezTo>
                    <a:pt x="1004" y="6932"/>
                    <a:pt x="1063" y="6938"/>
                    <a:pt x="1120" y="6938"/>
                  </a:cubicBezTo>
                  <a:cubicBezTo>
                    <a:pt x="1579" y="6938"/>
                    <a:pt x="2001" y="6596"/>
                    <a:pt x="2335" y="6258"/>
                  </a:cubicBezTo>
                  <a:cubicBezTo>
                    <a:pt x="2799" y="5787"/>
                    <a:pt x="3229" y="5283"/>
                    <a:pt x="3619" y="4751"/>
                  </a:cubicBezTo>
                  <a:cubicBezTo>
                    <a:pt x="3962" y="4282"/>
                    <a:pt x="4286" y="3730"/>
                    <a:pt x="4205" y="3155"/>
                  </a:cubicBezTo>
                  <a:cubicBezTo>
                    <a:pt x="4142" y="2726"/>
                    <a:pt x="3864" y="2365"/>
                    <a:pt x="3638" y="1994"/>
                  </a:cubicBezTo>
                  <a:cubicBezTo>
                    <a:pt x="3459" y="1700"/>
                    <a:pt x="3260" y="799"/>
                    <a:pt x="298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6492675" y="2765325"/>
              <a:ext cx="107350" cy="204425"/>
            </a:xfrm>
            <a:custGeom>
              <a:rect b="b" l="l" r="r" t="t"/>
              <a:pathLst>
                <a:path extrusionOk="0" h="8177" w="4294">
                  <a:moveTo>
                    <a:pt x="1336" y="0"/>
                  </a:moveTo>
                  <a:cubicBezTo>
                    <a:pt x="1186" y="0"/>
                    <a:pt x="1035" y="49"/>
                    <a:pt x="906" y="157"/>
                  </a:cubicBezTo>
                  <a:lnTo>
                    <a:pt x="894" y="165"/>
                  </a:lnTo>
                  <a:cubicBezTo>
                    <a:pt x="241" y="719"/>
                    <a:pt x="859" y="2128"/>
                    <a:pt x="715" y="2909"/>
                  </a:cubicBezTo>
                  <a:lnTo>
                    <a:pt x="165" y="5854"/>
                  </a:lnTo>
                  <a:cubicBezTo>
                    <a:pt x="81" y="6299"/>
                    <a:pt x="0" y="6758"/>
                    <a:pt x="91" y="7200"/>
                  </a:cubicBezTo>
                  <a:cubicBezTo>
                    <a:pt x="184" y="7644"/>
                    <a:pt x="499" y="8073"/>
                    <a:pt x="943" y="8159"/>
                  </a:cubicBezTo>
                  <a:cubicBezTo>
                    <a:pt x="1002" y="8171"/>
                    <a:pt x="1060" y="8176"/>
                    <a:pt x="1117" y="8176"/>
                  </a:cubicBezTo>
                  <a:cubicBezTo>
                    <a:pt x="1756" y="8176"/>
                    <a:pt x="2321" y="7518"/>
                    <a:pt x="2681" y="7124"/>
                  </a:cubicBezTo>
                  <a:cubicBezTo>
                    <a:pt x="2975" y="6800"/>
                    <a:pt x="3258" y="6466"/>
                    <a:pt x="3523" y="6115"/>
                  </a:cubicBezTo>
                  <a:cubicBezTo>
                    <a:pt x="3896" y="5619"/>
                    <a:pt x="4294" y="5022"/>
                    <a:pt x="4203" y="4391"/>
                  </a:cubicBezTo>
                  <a:cubicBezTo>
                    <a:pt x="4141" y="3964"/>
                    <a:pt x="3712" y="3660"/>
                    <a:pt x="3636" y="3233"/>
                  </a:cubicBezTo>
                  <a:cubicBezTo>
                    <a:pt x="3520" y="2550"/>
                    <a:pt x="3756" y="1785"/>
                    <a:pt x="2850" y="739"/>
                  </a:cubicBezTo>
                  <a:cubicBezTo>
                    <a:pt x="2775" y="732"/>
                    <a:pt x="2708" y="729"/>
                    <a:pt x="2649" y="729"/>
                  </a:cubicBezTo>
                  <a:cubicBezTo>
                    <a:pt x="2402" y="729"/>
                    <a:pt x="2280" y="778"/>
                    <a:pt x="2204" y="778"/>
                  </a:cubicBezTo>
                  <a:cubicBezTo>
                    <a:pt x="2129" y="778"/>
                    <a:pt x="2100" y="729"/>
                    <a:pt x="2040" y="530"/>
                  </a:cubicBezTo>
                  <a:cubicBezTo>
                    <a:pt x="1940" y="203"/>
                    <a:pt x="1640" y="0"/>
                    <a:pt x="133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6131775" y="1750625"/>
              <a:ext cx="100300" cy="174175"/>
            </a:xfrm>
            <a:custGeom>
              <a:rect b="b" l="l" r="r" t="t"/>
              <a:pathLst>
                <a:path extrusionOk="0" h="6967" w="4012">
                  <a:moveTo>
                    <a:pt x="914" y="3083"/>
                  </a:moveTo>
                  <a:cubicBezTo>
                    <a:pt x="1191" y="3326"/>
                    <a:pt x="1468" y="3582"/>
                    <a:pt x="1630" y="3903"/>
                  </a:cubicBezTo>
                  <a:cubicBezTo>
                    <a:pt x="1292" y="4556"/>
                    <a:pt x="722" y="5246"/>
                    <a:pt x="764" y="5980"/>
                  </a:cubicBezTo>
                  <a:cubicBezTo>
                    <a:pt x="779" y="6230"/>
                    <a:pt x="855" y="6483"/>
                    <a:pt x="1009" y="6672"/>
                  </a:cubicBezTo>
                  <a:cubicBezTo>
                    <a:pt x="1166" y="6863"/>
                    <a:pt x="1741" y="6967"/>
                    <a:pt x="1989" y="6947"/>
                  </a:cubicBezTo>
                  <a:cubicBezTo>
                    <a:pt x="2315" y="6917"/>
                    <a:pt x="2242" y="6692"/>
                    <a:pt x="2460" y="6453"/>
                  </a:cubicBezTo>
                  <a:cubicBezTo>
                    <a:pt x="2895" y="5982"/>
                    <a:pt x="3331" y="5511"/>
                    <a:pt x="3766" y="5042"/>
                  </a:cubicBezTo>
                  <a:cubicBezTo>
                    <a:pt x="4011" y="4775"/>
                    <a:pt x="3916" y="3717"/>
                    <a:pt x="3916" y="3366"/>
                  </a:cubicBezTo>
                  <a:cubicBezTo>
                    <a:pt x="3913" y="3066"/>
                    <a:pt x="3879" y="2764"/>
                    <a:pt x="3815" y="2472"/>
                  </a:cubicBezTo>
                  <a:cubicBezTo>
                    <a:pt x="3550" y="1277"/>
                    <a:pt x="2762" y="297"/>
                    <a:pt x="1503" y="0"/>
                  </a:cubicBezTo>
                  <a:cubicBezTo>
                    <a:pt x="1277" y="160"/>
                    <a:pt x="1068" y="344"/>
                    <a:pt x="884" y="550"/>
                  </a:cubicBezTo>
                  <a:cubicBezTo>
                    <a:pt x="285" y="1220"/>
                    <a:pt x="1" y="2320"/>
                    <a:pt x="450" y="3093"/>
                  </a:cubicBezTo>
                  <a:cubicBezTo>
                    <a:pt x="563" y="3054"/>
                    <a:pt x="678" y="3015"/>
                    <a:pt x="791" y="2970"/>
                  </a:cubicBezTo>
                  <a:cubicBezTo>
                    <a:pt x="830" y="3007"/>
                    <a:pt x="872" y="3049"/>
                    <a:pt x="914" y="3083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6142200" y="1749500"/>
              <a:ext cx="100300" cy="174425"/>
            </a:xfrm>
            <a:custGeom>
              <a:rect b="b" l="l" r="r" t="t"/>
              <a:pathLst>
                <a:path extrusionOk="0" h="6977" w="4012">
                  <a:moveTo>
                    <a:pt x="1503" y="1"/>
                  </a:moveTo>
                  <a:cubicBezTo>
                    <a:pt x="1277" y="161"/>
                    <a:pt x="1069" y="345"/>
                    <a:pt x="884" y="551"/>
                  </a:cubicBezTo>
                  <a:cubicBezTo>
                    <a:pt x="286" y="1221"/>
                    <a:pt x="1" y="2321"/>
                    <a:pt x="450" y="3096"/>
                  </a:cubicBezTo>
                  <a:cubicBezTo>
                    <a:pt x="563" y="3055"/>
                    <a:pt x="678" y="3015"/>
                    <a:pt x="791" y="2974"/>
                  </a:cubicBezTo>
                  <a:cubicBezTo>
                    <a:pt x="833" y="3010"/>
                    <a:pt x="875" y="3050"/>
                    <a:pt x="916" y="3087"/>
                  </a:cubicBezTo>
                  <a:cubicBezTo>
                    <a:pt x="1191" y="3327"/>
                    <a:pt x="1469" y="3582"/>
                    <a:pt x="1631" y="3904"/>
                  </a:cubicBezTo>
                  <a:cubicBezTo>
                    <a:pt x="1294" y="4559"/>
                    <a:pt x="722" y="5247"/>
                    <a:pt x="764" y="5983"/>
                  </a:cubicBezTo>
                  <a:cubicBezTo>
                    <a:pt x="779" y="6231"/>
                    <a:pt x="855" y="6484"/>
                    <a:pt x="1010" y="6673"/>
                  </a:cubicBezTo>
                  <a:cubicBezTo>
                    <a:pt x="1156" y="6851"/>
                    <a:pt x="1382" y="6977"/>
                    <a:pt x="1613" y="6977"/>
                  </a:cubicBezTo>
                  <a:cubicBezTo>
                    <a:pt x="1629" y="6977"/>
                    <a:pt x="1646" y="6976"/>
                    <a:pt x="1663" y="6975"/>
                  </a:cubicBezTo>
                  <a:cubicBezTo>
                    <a:pt x="1989" y="6948"/>
                    <a:pt x="2242" y="6692"/>
                    <a:pt x="2460" y="6454"/>
                  </a:cubicBezTo>
                  <a:cubicBezTo>
                    <a:pt x="2895" y="5983"/>
                    <a:pt x="3332" y="5512"/>
                    <a:pt x="3766" y="5043"/>
                  </a:cubicBezTo>
                  <a:cubicBezTo>
                    <a:pt x="4012" y="4775"/>
                    <a:pt x="3916" y="3717"/>
                    <a:pt x="3916" y="3366"/>
                  </a:cubicBezTo>
                  <a:cubicBezTo>
                    <a:pt x="3914" y="3067"/>
                    <a:pt x="3879" y="2767"/>
                    <a:pt x="3815" y="2473"/>
                  </a:cubicBezTo>
                  <a:cubicBezTo>
                    <a:pt x="3550" y="1280"/>
                    <a:pt x="2762" y="300"/>
                    <a:pt x="150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6147725" y="1782325"/>
              <a:ext cx="149275" cy="124650"/>
            </a:xfrm>
            <a:custGeom>
              <a:rect b="b" l="l" r="r" t="t"/>
              <a:pathLst>
                <a:path extrusionOk="0" h="4986" w="5971">
                  <a:moveTo>
                    <a:pt x="3295" y="1"/>
                  </a:moveTo>
                  <a:cubicBezTo>
                    <a:pt x="2130" y="1"/>
                    <a:pt x="952" y="325"/>
                    <a:pt x="1" y="944"/>
                  </a:cubicBezTo>
                  <a:cubicBezTo>
                    <a:pt x="202" y="1476"/>
                    <a:pt x="506" y="1975"/>
                    <a:pt x="813" y="2466"/>
                  </a:cubicBezTo>
                  <a:cubicBezTo>
                    <a:pt x="859" y="2458"/>
                    <a:pt x="905" y="2453"/>
                    <a:pt x="951" y="2453"/>
                  </a:cubicBezTo>
                  <a:cubicBezTo>
                    <a:pt x="1017" y="2453"/>
                    <a:pt x="1084" y="2464"/>
                    <a:pt x="1150" y="2493"/>
                  </a:cubicBezTo>
                  <a:cubicBezTo>
                    <a:pt x="2539" y="3087"/>
                    <a:pt x="3346" y="4442"/>
                    <a:pt x="4758" y="4979"/>
                  </a:cubicBezTo>
                  <a:cubicBezTo>
                    <a:pt x="4768" y="4983"/>
                    <a:pt x="4778" y="4985"/>
                    <a:pt x="4789" y="4985"/>
                  </a:cubicBezTo>
                  <a:cubicBezTo>
                    <a:pt x="5032" y="4985"/>
                    <a:pt x="5394" y="3992"/>
                    <a:pt x="5637" y="3924"/>
                  </a:cubicBezTo>
                  <a:cubicBezTo>
                    <a:pt x="5970" y="2453"/>
                    <a:pt x="5794" y="1778"/>
                    <a:pt x="5222" y="384"/>
                  </a:cubicBezTo>
                  <a:cubicBezTo>
                    <a:pt x="5239" y="369"/>
                    <a:pt x="5251" y="352"/>
                    <a:pt x="5266" y="335"/>
                  </a:cubicBezTo>
                  <a:cubicBezTo>
                    <a:pt x="4645" y="110"/>
                    <a:pt x="3972" y="1"/>
                    <a:pt x="3295" y="1"/>
                  </a:cubicBezTo>
                  <a:close/>
                </a:path>
              </a:pathLst>
            </a:custGeom>
            <a:solidFill>
              <a:srgbClr val="BF36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6160125" y="1795675"/>
              <a:ext cx="140500" cy="157675"/>
            </a:xfrm>
            <a:custGeom>
              <a:rect b="b" l="l" r="r" t="t"/>
              <a:pathLst>
                <a:path extrusionOk="0" h="6307" w="5620">
                  <a:moveTo>
                    <a:pt x="2722" y="0"/>
                  </a:moveTo>
                  <a:cubicBezTo>
                    <a:pt x="1881" y="0"/>
                    <a:pt x="1014" y="155"/>
                    <a:pt x="221" y="425"/>
                  </a:cubicBezTo>
                  <a:cubicBezTo>
                    <a:pt x="1" y="501"/>
                    <a:pt x="528" y="3773"/>
                    <a:pt x="1353" y="5631"/>
                  </a:cubicBezTo>
                  <a:cubicBezTo>
                    <a:pt x="1539" y="6052"/>
                    <a:pt x="1954" y="6306"/>
                    <a:pt x="2392" y="6306"/>
                  </a:cubicBezTo>
                  <a:cubicBezTo>
                    <a:pt x="2526" y="6306"/>
                    <a:pt x="2662" y="6282"/>
                    <a:pt x="2794" y="6232"/>
                  </a:cubicBezTo>
                  <a:cubicBezTo>
                    <a:pt x="3010" y="6154"/>
                    <a:pt x="3214" y="6048"/>
                    <a:pt x="3398" y="5913"/>
                  </a:cubicBezTo>
                  <a:cubicBezTo>
                    <a:pt x="4279" y="5248"/>
                    <a:pt x="4858" y="4261"/>
                    <a:pt x="5006" y="3166"/>
                  </a:cubicBezTo>
                  <a:cubicBezTo>
                    <a:pt x="5393" y="2975"/>
                    <a:pt x="5619" y="2668"/>
                    <a:pt x="5617" y="2236"/>
                  </a:cubicBezTo>
                  <a:cubicBezTo>
                    <a:pt x="5614" y="2032"/>
                    <a:pt x="5538" y="1799"/>
                    <a:pt x="5295" y="1770"/>
                  </a:cubicBezTo>
                  <a:cubicBezTo>
                    <a:pt x="5279" y="1767"/>
                    <a:pt x="5262" y="1766"/>
                    <a:pt x="5245" y="1766"/>
                  </a:cubicBezTo>
                  <a:cubicBezTo>
                    <a:pt x="5198" y="1766"/>
                    <a:pt x="5149" y="1776"/>
                    <a:pt x="5104" y="1794"/>
                  </a:cubicBezTo>
                  <a:cubicBezTo>
                    <a:pt x="4912" y="1873"/>
                    <a:pt x="4799" y="2042"/>
                    <a:pt x="4694" y="2207"/>
                  </a:cubicBezTo>
                  <a:cubicBezTo>
                    <a:pt x="4613" y="2246"/>
                    <a:pt x="4439" y="2327"/>
                    <a:pt x="4358" y="2366"/>
                  </a:cubicBezTo>
                  <a:cubicBezTo>
                    <a:pt x="4041" y="1892"/>
                    <a:pt x="3567" y="1404"/>
                    <a:pt x="3123" y="1046"/>
                  </a:cubicBezTo>
                  <a:cubicBezTo>
                    <a:pt x="3233" y="724"/>
                    <a:pt x="3172" y="282"/>
                    <a:pt x="2973" y="5"/>
                  </a:cubicBezTo>
                  <a:cubicBezTo>
                    <a:pt x="2890" y="2"/>
                    <a:pt x="2806" y="0"/>
                    <a:pt x="2722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6281025" y="1846225"/>
              <a:ext cx="13325" cy="16900"/>
            </a:xfrm>
            <a:custGeom>
              <a:rect b="b" l="l" r="r" t="t"/>
              <a:pathLst>
                <a:path extrusionOk="0" h="676" w="533">
                  <a:moveTo>
                    <a:pt x="448" y="0"/>
                  </a:moveTo>
                  <a:cubicBezTo>
                    <a:pt x="447" y="0"/>
                    <a:pt x="446" y="0"/>
                    <a:pt x="445" y="1"/>
                  </a:cubicBezTo>
                  <a:cubicBezTo>
                    <a:pt x="219" y="32"/>
                    <a:pt x="0" y="462"/>
                    <a:pt x="128" y="661"/>
                  </a:cubicBezTo>
                  <a:cubicBezTo>
                    <a:pt x="134" y="671"/>
                    <a:pt x="144" y="676"/>
                    <a:pt x="155" y="676"/>
                  </a:cubicBezTo>
                  <a:cubicBezTo>
                    <a:pt x="165" y="676"/>
                    <a:pt x="176" y="672"/>
                    <a:pt x="184" y="663"/>
                  </a:cubicBezTo>
                  <a:cubicBezTo>
                    <a:pt x="241" y="575"/>
                    <a:pt x="248" y="460"/>
                    <a:pt x="300" y="366"/>
                  </a:cubicBezTo>
                  <a:cubicBezTo>
                    <a:pt x="359" y="266"/>
                    <a:pt x="462" y="197"/>
                    <a:pt x="511" y="96"/>
                  </a:cubicBezTo>
                  <a:cubicBezTo>
                    <a:pt x="532" y="51"/>
                    <a:pt x="498" y="0"/>
                    <a:pt x="448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6193950" y="1896550"/>
              <a:ext cx="35800" cy="30275"/>
            </a:xfrm>
            <a:custGeom>
              <a:rect b="b" l="l" r="r" t="t"/>
              <a:pathLst>
                <a:path extrusionOk="0" h="1211" w="1432">
                  <a:moveTo>
                    <a:pt x="1431" y="0"/>
                  </a:moveTo>
                  <a:cubicBezTo>
                    <a:pt x="1056" y="175"/>
                    <a:pt x="395" y="420"/>
                    <a:pt x="0" y="545"/>
                  </a:cubicBezTo>
                  <a:cubicBezTo>
                    <a:pt x="162" y="742"/>
                    <a:pt x="265" y="1014"/>
                    <a:pt x="427" y="1211"/>
                  </a:cubicBezTo>
                  <a:cubicBezTo>
                    <a:pt x="871" y="1014"/>
                    <a:pt x="1419" y="486"/>
                    <a:pt x="1431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6142950" y="1737075"/>
              <a:ext cx="168225" cy="177225"/>
            </a:xfrm>
            <a:custGeom>
              <a:rect b="b" l="l" r="r" t="t"/>
              <a:pathLst>
                <a:path extrusionOk="0" h="7089" w="6729">
                  <a:moveTo>
                    <a:pt x="3243" y="1"/>
                  </a:moveTo>
                  <a:cubicBezTo>
                    <a:pt x="3067" y="1"/>
                    <a:pt x="2891" y="11"/>
                    <a:pt x="2715" y="32"/>
                  </a:cubicBezTo>
                  <a:cubicBezTo>
                    <a:pt x="1633" y="984"/>
                    <a:pt x="113" y="2253"/>
                    <a:pt x="0" y="3638"/>
                  </a:cubicBezTo>
                  <a:cubicBezTo>
                    <a:pt x="48" y="3767"/>
                    <a:pt x="275" y="3817"/>
                    <a:pt x="572" y="3817"/>
                  </a:cubicBezTo>
                  <a:cubicBezTo>
                    <a:pt x="1111" y="3817"/>
                    <a:pt x="1879" y="3651"/>
                    <a:pt x="2219" y="3488"/>
                  </a:cubicBezTo>
                  <a:cubicBezTo>
                    <a:pt x="2467" y="3370"/>
                    <a:pt x="2747" y="3345"/>
                    <a:pt x="3005" y="3262"/>
                  </a:cubicBezTo>
                  <a:cubicBezTo>
                    <a:pt x="3174" y="3208"/>
                    <a:pt x="3341" y="3149"/>
                    <a:pt x="3508" y="3085"/>
                  </a:cubicBezTo>
                  <a:cubicBezTo>
                    <a:pt x="3817" y="3358"/>
                    <a:pt x="4161" y="3647"/>
                    <a:pt x="4347" y="4016"/>
                  </a:cubicBezTo>
                  <a:cubicBezTo>
                    <a:pt x="4011" y="4673"/>
                    <a:pt x="3444" y="5361"/>
                    <a:pt x="3483" y="6097"/>
                  </a:cubicBezTo>
                  <a:cubicBezTo>
                    <a:pt x="3491" y="6244"/>
                    <a:pt x="3523" y="6392"/>
                    <a:pt x="3579" y="6529"/>
                  </a:cubicBezTo>
                  <a:cubicBezTo>
                    <a:pt x="3618" y="6622"/>
                    <a:pt x="3668" y="6708"/>
                    <a:pt x="3729" y="6787"/>
                  </a:cubicBezTo>
                  <a:cubicBezTo>
                    <a:pt x="3873" y="6965"/>
                    <a:pt x="4100" y="7088"/>
                    <a:pt x="4329" y="7088"/>
                  </a:cubicBezTo>
                  <a:cubicBezTo>
                    <a:pt x="4346" y="7088"/>
                    <a:pt x="4363" y="7088"/>
                    <a:pt x="4379" y="7086"/>
                  </a:cubicBezTo>
                  <a:cubicBezTo>
                    <a:pt x="4706" y="7062"/>
                    <a:pt x="4959" y="6804"/>
                    <a:pt x="5180" y="6563"/>
                  </a:cubicBezTo>
                  <a:cubicBezTo>
                    <a:pt x="5614" y="6095"/>
                    <a:pt x="6049" y="5623"/>
                    <a:pt x="6483" y="5152"/>
                  </a:cubicBezTo>
                  <a:cubicBezTo>
                    <a:pt x="6728" y="4887"/>
                    <a:pt x="6633" y="3831"/>
                    <a:pt x="6630" y="3478"/>
                  </a:cubicBezTo>
                  <a:cubicBezTo>
                    <a:pt x="6618" y="1858"/>
                    <a:pt x="5732" y="402"/>
                    <a:pt x="4085" y="78"/>
                  </a:cubicBezTo>
                  <a:cubicBezTo>
                    <a:pt x="3807" y="27"/>
                    <a:pt x="3525" y="1"/>
                    <a:pt x="324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6131775" y="1727225"/>
              <a:ext cx="188475" cy="181250"/>
            </a:xfrm>
            <a:custGeom>
              <a:rect b="b" l="l" r="r" t="t"/>
              <a:pathLst>
                <a:path extrusionOk="0" h="7250" w="7539">
                  <a:moveTo>
                    <a:pt x="447" y="4032"/>
                  </a:moveTo>
                  <a:cubicBezTo>
                    <a:pt x="452" y="4044"/>
                    <a:pt x="460" y="4059"/>
                    <a:pt x="467" y="4071"/>
                  </a:cubicBezTo>
                  <a:cubicBezTo>
                    <a:pt x="617" y="4054"/>
                    <a:pt x="766" y="4039"/>
                    <a:pt x="914" y="4019"/>
                  </a:cubicBezTo>
                  <a:cubicBezTo>
                    <a:pt x="1891" y="3906"/>
                    <a:pt x="2885" y="3712"/>
                    <a:pt x="3815" y="3406"/>
                  </a:cubicBezTo>
                  <a:cubicBezTo>
                    <a:pt x="3984" y="3352"/>
                    <a:pt x="4151" y="3293"/>
                    <a:pt x="4316" y="3229"/>
                  </a:cubicBezTo>
                  <a:cubicBezTo>
                    <a:pt x="4628" y="3504"/>
                    <a:pt x="4971" y="3791"/>
                    <a:pt x="5158" y="4159"/>
                  </a:cubicBezTo>
                  <a:cubicBezTo>
                    <a:pt x="4821" y="4817"/>
                    <a:pt x="4252" y="5507"/>
                    <a:pt x="4291" y="6241"/>
                  </a:cubicBezTo>
                  <a:cubicBezTo>
                    <a:pt x="4306" y="6491"/>
                    <a:pt x="4382" y="6739"/>
                    <a:pt x="4539" y="6933"/>
                  </a:cubicBezTo>
                  <a:cubicBezTo>
                    <a:pt x="4696" y="7127"/>
                    <a:pt x="4942" y="7250"/>
                    <a:pt x="5190" y="7232"/>
                  </a:cubicBezTo>
                  <a:cubicBezTo>
                    <a:pt x="5516" y="7208"/>
                    <a:pt x="5767" y="6948"/>
                    <a:pt x="5990" y="6710"/>
                  </a:cubicBezTo>
                  <a:cubicBezTo>
                    <a:pt x="6424" y="6243"/>
                    <a:pt x="6859" y="5772"/>
                    <a:pt x="7293" y="5298"/>
                  </a:cubicBezTo>
                  <a:cubicBezTo>
                    <a:pt x="7539" y="5031"/>
                    <a:pt x="7443" y="3978"/>
                    <a:pt x="7441" y="3624"/>
                  </a:cubicBezTo>
                  <a:cubicBezTo>
                    <a:pt x="7428" y="2002"/>
                    <a:pt x="6540" y="548"/>
                    <a:pt x="4895" y="224"/>
                  </a:cubicBezTo>
                  <a:cubicBezTo>
                    <a:pt x="3737" y="1"/>
                    <a:pt x="2467" y="249"/>
                    <a:pt x="1503" y="934"/>
                  </a:cubicBezTo>
                  <a:cubicBezTo>
                    <a:pt x="1274" y="1093"/>
                    <a:pt x="1068" y="1280"/>
                    <a:pt x="882" y="1486"/>
                  </a:cubicBezTo>
                  <a:cubicBezTo>
                    <a:pt x="285" y="2156"/>
                    <a:pt x="1" y="3258"/>
                    <a:pt x="447" y="4032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6198875" y="1767300"/>
              <a:ext cx="118525" cy="126825"/>
            </a:xfrm>
            <a:custGeom>
              <a:rect b="b" l="l" r="r" t="t"/>
              <a:pathLst>
                <a:path extrusionOk="0" h="5073" w="4741">
                  <a:moveTo>
                    <a:pt x="2018" y="1"/>
                  </a:moveTo>
                  <a:cubicBezTo>
                    <a:pt x="1104" y="1"/>
                    <a:pt x="1" y="736"/>
                    <a:pt x="348" y="2033"/>
                  </a:cubicBezTo>
                  <a:cubicBezTo>
                    <a:pt x="613" y="1965"/>
                    <a:pt x="876" y="1891"/>
                    <a:pt x="1131" y="1805"/>
                  </a:cubicBezTo>
                  <a:cubicBezTo>
                    <a:pt x="1303" y="1751"/>
                    <a:pt x="1467" y="1692"/>
                    <a:pt x="1634" y="1628"/>
                  </a:cubicBezTo>
                  <a:cubicBezTo>
                    <a:pt x="1946" y="1903"/>
                    <a:pt x="2290" y="2190"/>
                    <a:pt x="2474" y="2559"/>
                  </a:cubicBezTo>
                  <a:cubicBezTo>
                    <a:pt x="2137" y="3216"/>
                    <a:pt x="1570" y="3904"/>
                    <a:pt x="1610" y="4640"/>
                  </a:cubicBezTo>
                  <a:cubicBezTo>
                    <a:pt x="1617" y="4787"/>
                    <a:pt x="1649" y="4935"/>
                    <a:pt x="1708" y="5072"/>
                  </a:cubicBezTo>
                  <a:cubicBezTo>
                    <a:pt x="2498" y="4790"/>
                    <a:pt x="3129" y="4098"/>
                    <a:pt x="3664" y="3656"/>
                  </a:cubicBezTo>
                  <a:cubicBezTo>
                    <a:pt x="4740" y="2330"/>
                    <a:pt x="3952" y="27"/>
                    <a:pt x="2494" y="27"/>
                  </a:cubicBezTo>
                  <a:cubicBezTo>
                    <a:pt x="2445" y="27"/>
                    <a:pt x="2396" y="30"/>
                    <a:pt x="2346" y="35"/>
                  </a:cubicBezTo>
                  <a:cubicBezTo>
                    <a:pt x="2242" y="12"/>
                    <a:pt x="2131" y="1"/>
                    <a:pt x="2018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6174925" y="1730900"/>
              <a:ext cx="145275" cy="177250"/>
            </a:xfrm>
            <a:custGeom>
              <a:rect b="b" l="l" r="r" t="t"/>
              <a:pathLst>
                <a:path extrusionOk="0" h="7090" w="5811">
                  <a:moveTo>
                    <a:pt x="2326" y="1"/>
                  </a:moveTo>
                  <a:cubicBezTo>
                    <a:pt x="2150" y="1"/>
                    <a:pt x="1974" y="11"/>
                    <a:pt x="1799" y="31"/>
                  </a:cubicBezTo>
                  <a:cubicBezTo>
                    <a:pt x="717" y="986"/>
                    <a:pt x="113" y="2372"/>
                    <a:pt x="0" y="3759"/>
                  </a:cubicBezTo>
                  <a:cubicBezTo>
                    <a:pt x="437" y="3686"/>
                    <a:pt x="872" y="3600"/>
                    <a:pt x="1301" y="3489"/>
                  </a:cubicBezTo>
                  <a:cubicBezTo>
                    <a:pt x="958" y="2192"/>
                    <a:pt x="2060" y="1457"/>
                    <a:pt x="2973" y="1457"/>
                  </a:cubicBezTo>
                  <a:cubicBezTo>
                    <a:pt x="3087" y="1457"/>
                    <a:pt x="3197" y="1468"/>
                    <a:pt x="3302" y="1491"/>
                  </a:cubicBezTo>
                  <a:cubicBezTo>
                    <a:pt x="3352" y="1486"/>
                    <a:pt x="3401" y="1483"/>
                    <a:pt x="3449" y="1483"/>
                  </a:cubicBezTo>
                  <a:cubicBezTo>
                    <a:pt x="4910" y="1483"/>
                    <a:pt x="5698" y="3789"/>
                    <a:pt x="4620" y="5112"/>
                  </a:cubicBezTo>
                  <a:cubicBezTo>
                    <a:pt x="4085" y="5556"/>
                    <a:pt x="3456" y="6246"/>
                    <a:pt x="2663" y="6528"/>
                  </a:cubicBezTo>
                  <a:cubicBezTo>
                    <a:pt x="2700" y="6621"/>
                    <a:pt x="2752" y="6710"/>
                    <a:pt x="2813" y="6788"/>
                  </a:cubicBezTo>
                  <a:cubicBezTo>
                    <a:pt x="2958" y="6966"/>
                    <a:pt x="3186" y="7089"/>
                    <a:pt x="3417" y="7089"/>
                  </a:cubicBezTo>
                  <a:cubicBezTo>
                    <a:pt x="3432" y="7089"/>
                    <a:pt x="3446" y="7089"/>
                    <a:pt x="3461" y="7088"/>
                  </a:cubicBezTo>
                  <a:cubicBezTo>
                    <a:pt x="3790" y="7063"/>
                    <a:pt x="4041" y="6806"/>
                    <a:pt x="4264" y="6565"/>
                  </a:cubicBezTo>
                  <a:cubicBezTo>
                    <a:pt x="4698" y="6094"/>
                    <a:pt x="5133" y="5625"/>
                    <a:pt x="5567" y="5154"/>
                  </a:cubicBezTo>
                  <a:cubicBezTo>
                    <a:pt x="5810" y="4886"/>
                    <a:pt x="5717" y="3833"/>
                    <a:pt x="5715" y="3479"/>
                  </a:cubicBezTo>
                  <a:cubicBezTo>
                    <a:pt x="5702" y="1857"/>
                    <a:pt x="4814" y="404"/>
                    <a:pt x="3169" y="80"/>
                  </a:cubicBezTo>
                  <a:cubicBezTo>
                    <a:pt x="2891" y="27"/>
                    <a:pt x="2608" y="1"/>
                    <a:pt x="2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6131775" y="1763200"/>
              <a:ext cx="23275" cy="65800"/>
            </a:xfrm>
            <a:custGeom>
              <a:rect b="b" l="l" r="r" t="t"/>
              <a:pathLst>
                <a:path extrusionOk="0" h="2632" w="931">
                  <a:moveTo>
                    <a:pt x="931" y="0"/>
                  </a:moveTo>
                  <a:cubicBezTo>
                    <a:pt x="916" y="18"/>
                    <a:pt x="896" y="32"/>
                    <a:pt x="882" y="47"/>
                  </a:cubicBezTo>
                  <a:cubicBezTo>
                    <a:pt x="285" y="717"/>
                    <a:pt x="1" y="1819"/>
                    <a:pt x="447" y="2593"/>
                  </a:cubicBezTo>
                  <a:cubicBezTo>
                    <a:pt x="452" y="2605"/>
                    <a:pt x="460" y="2620"/>
                    <a:pt x="467" y="2632"/>
                  </a:cubicBezTo>
                  <a:cubicBezTo>
                    <a:pt x="604" y="2615"/>
                    <a:pt x="744" y="2602"/>
                    <a:pt x="882" y="2585"/>
                  </a:cubicBezTo>
                  <a:cubicBezTo>
                    <a:pt x="703" y="1768"/>
                    <a:pt x="658" y="955"/>
                    <a:pt x="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148225" y="1731650"/>
              <a:ext cx="71700" cy="96200"/>
            </a:xfrm>
            <a:custGeom>
              <a:rect b="b" l="l" r="r" t="t"/>
              <a:pathLst>
                <a:path extrusionOk="0" h="3848" w="2868">
                  <a:moveTo>
                    <a:pt x="2867" y="1"/>
                  </a:moveTo>
                  <a:lnTo>
                    <a:pt x="2867" y="1"/>
                  </a:lnTo>
                  <a:cubicBezTo>
                    <a:pt x="2143" y="84"/>
                    <a:pt x="1436" y="339"/>
                    <a:pt x="845" y="759"/>
                  </a:cubicBezTo>
                  <a:cubicBezTo>
                    <a:pt x="636" y="906"/>
                    <a:pt x="445" y="1076"/>
                    <a:pt x="273" y="1262"/>
                  </a:cubicBezTo>
                  <a:cubicBezTo>
                    <a:pt x="0" y="2217"/>
                    <a:pt x="45" y="3030"/>
                    <a:pt x="224" y="3847"/>
                  </a:cubicBezTo>
                  <a:lnTo>
                    <a:pt x="256" y="3845"/>
                  </a:lnTo>
                  <a:cubicBezTo>
                    <a:pt x="526" y="3813"/>
                    <a:pt x="798" y="3771"/>
                    <a:pt x="1068" y="3727"/>
                  </a:cubicBezTo>
                  <a:cubicBezTo>
                    <a:pt x="1181" y="2342"/>
                    <a:pt x="1785" y="956"/>
                    <a:pt x="2867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135775" y="1855475"/>
              <a:ext cx="138125" cy="64750"/>
            </a:xfrm>
            <a:custGeom>
              <a:rect b="b" l="l" r="r" t="t"/>
              <a:pathLst>
                <a:path extrusionOk="0" h="2590" w="5525">
                  <a:moveTo>
                    <a:pt x="5269" y="0"/>
                  </a:moveTo>
                  <a:cubicBezTo>
                    <a:pt x="5222" y="0"/>
                    <a:pt x="5173" y="19"/>
                    <a:pt x="5133" y="65"/>
                  </a:cubicBezTo>
                  <a:cubicBezTo>
                    <a:pt x="4529" y="745"/>
                    <a:pt x="3881" y="1329"/>
                    <a:pt x="3056" y="1729"/>
                  </a:cubicBezTo>
                  <a:cubicBezTo>
                    <a:pt x="2683" y="1908"/>
                    <a:pt x="2293" y="2048"/>
                    <a:pt x="1893" y="2149"/>
                  </a:cubicBezTo>
                  <a:cubicBezTo>
                    <a:pt x="1630" y="2216"/>
                    <a:pt x="1312" y="2302"/>
                    <a:pt x="1015" y="2302"/>
                  </a:cubicBezTo>
                  <a:cubicBezTo>
                    <a:pt x="909" y="2302"/>
                    <a:pt x="806" y="2291"/>
                    <a:pt x="709" y="2264"/>
                  </a:cubicBezTo>
                  <a:cubicBezTo>
                    <a:pt x="616" y="2240"/>
                    <a:pt x="533" y="2186"/>
                    <a:pt x="471" y="2112"/>
                  </a:cubicBezTo>
                  <a:cubicBezTo>
                    <a:pt x="417" y="2051"/>
                    <a:pt x="383" y="1975"/>
                    <a:pt x="376" y="1894"/>
                  </a:cubicBezTo>
                  <a:cubicBezTo>
                    <a:pt x="358" y="1717"/>
                    <a:pt x="471" y="1609"/>
                    <a:pt x="589" y="1501"/>
                  </a:cubicBezTo>
                  <a:cubicBezTo>
                    <a:pt x="663" y="1435"/>
                    <a:pt x="601" y="1301"/>
                    <a:pt x="511" y="1301"/>
                  </a:cubicBezTo>
                  <a:cubicBezTo>
                    <a:pt x="497" y="1301"/>
                    <a:pt x="482" y="1304"/>
                    <a:pt x="466" y="1312"/>
                  </a:cubicBezTo>
                  <a:cubicBezTo>
                    <a:pt x="130" y="1489"/>
                    <a:pt x="0" y="1832"/>
                    <a:pt x="204" y="2178"/>
                  </a:cubicBezTo>
                  <a:cubicBezTo>
                    <a:pt x="396" y="2498"/>
                    <a:pt x="746" y="2590"/>
                    <a:pt x="1094" y="2590"/>
                  </a:cubicBezTo>
                  <a:cubicBezTo>
                    <a:pt x="1176" y="2590"/>
                    <a:pt x="1258" y="2585"/>
                    <a:pt x="1338" y="2576"/>
                  </a:cubicBezTo>
                  <a:cubicBezTo>
                    <a:pt x="2894" y="2419"/>
                    <a:pt x="4455" y="1513"/>
                    <a:pt x="5417" y="296"/>
                  </a:cubicBezTo>
                  <a:cubicBezTo>
                    <a:pt x="5525" y="157"/>
                    <a:pt x="5403" y="0"/>
                    <a:pt x="5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143200" y="1887475"/>
              <a:ext cx="138200" cy="64750"/>
            </a:xfrm>
            <a:custGeom>
              <a:rect b="b" l="l" r="r" t="t"/>
              <a:pathLst>
                <a:path extrusionOk="0" h="2590" w="5528">
                  <a:moveTo>
                    <a:pt x="5271" y="0"/>
                  </a:moveTo>
                  <a:cubicBezTo>
                    <a:pt x="5224" y="0"/>
                    <a:pt x="5176" y="19"/>
                    <a:pt x="5135" y="64"/>
                  </a:cubicBezTo>
                  <a:cubicBezTo>
                    <a:pt x="4531" y="744"/>
                    <a:pt x="3883" y="1328"/>
                    <a:pt x="3059" y="1728"/>
                  </a:cubicBezTo>
                  <a:cubicBezTo>
                    <a:pt x="2685" y="1907"/>
                    <a:pt x="2295" y="2050"/>
                    <a:pt x="1895" y="2150"/>
                  </a:cubicBezTo>
                  <a:cubicBezTo>
                    <a:pt x="1633" y="2217"/>
                    <a:pt x="1314" y="2303"/>
                    <a:pt x="1017" y="2303"/>
                  </a:cubicBezTo>
                  <a:cubicBezTo>
                    <a:pt x="912" y="2303"/>
                    <a:pt x="809" y="2292"/>
                    <a:pt x="712" y="2266"/>
                  </a:cubicBezTo>
                  <a:cubicBezTo>
                    <a:pt x="619" y="2239"/>
                    <a:pt x="535" y="2187"/>
                    <a:pt x="474" y="2111"/>
                  </a:cubicBezTo>
                  <a:cubicBezTo>
                    <a:pt x="420" y="2050"/>
                    <a:pt x="385" y="1974"/>
                    <a:pt x="378" y="1895"/>
                  </a:cubicBezTo>
                  <a:cubicBezTo>
                    <a:pt x="361" y="1716"/>
                    <a:pt x="474" y="1610"/>
                    <a:pt x="592" y="1502"/>
                  </a:cubicBezTo>
                  <a:cubicBezTo>
                    <a:pt x="665" y="1435"/>
                    <a:pt x="604" y="1301"/>
                    <a:pt x="515" y="1301"/>
                  </a:cubicBezTo>
                  <a:cubicBezTo>
                    <a:pt x="500" y="1301"/>
                    <a:pt x="485" y="1305"/>
                    <a:pt x="469" y="1313"/>
                  </a:cubicBezTo>
                  <a:cubicBezTo>
                    <a:pt x="133" y="1488"/>
                    <a:pt x="0" y="1831"/>
                    <a:pt x="206" y="2177"/>
                  </a:cubicBezTo>
                  <a:cubicBezTo>
                    <a:pt x="400" y="2499"/>
                    <a:pt x="754" y="2590"/>
                    <a:pt x="1102" y="2590"/>
                  </a:cubicBezTo>
                  <a:cubicBezTo>
                    <a:pt x="1182" y="2590"/>
                    <a:pt x="1261" y="2585"/>
                    <a:pt x="1338" y="2577"/>
                  </a:cubicBezTo>
                  <a:cubicBezTo>
                    <a:pt x="2894" y="2418"/>
                    <a:pt x="4458" y="1512"/>
                    <a:pt x="5420" y="295"/>
                  </a:cubicBezTo>
                  <a:cubicBezTo>
                    <a:pt x="5527" y="156"/>
                    <a:pt x="5405" y="0"/>
                    <a:pt x="5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265625" y="1857150"/>
              <a:ext cx="13725" cy="40200"/>
            </a:xfrm>
            <a:custGeom>
              <a:rect b="b" l="l" r="r" t="t"/>
              <a:pathLst>
                <a:path extrusionOk="0" h="1608" w="549">
                  <a:moveTo>
                    <a:pt x="166" y="0"/>
                  </a:moveTo>
                  <a:cubicBezTo>
                    <a:pt x="82" y="0"/>
                    <a:pt x="0" y="58"/>
                    <a:pt x="17" y="162"/>
                  </a:cubicBezTo>
                  <a:cubicBezTo>
                    <a:pt x="88" y="604"/>
                    <a:pt x="162" y="1044"/>
                    <a:pt x="241" y="1483"/>
                  </a:cubicBezTo>
                  <a:cubicBezTo>
                    <a:pt x="255" y="1568"/>
                    <a:pt x="325" y="1608"/>
                    <a:pt x="393" y="1608"/>
                  </a:cubicBezTo>
                  <a:cubicBezTo>
                    <a:pt x="472" y="1608"/>
                    <a:pt x="549" y="1553"/>
                    <a:pt x="533" y="1451"/>
                  </a:cubicBezTo>
                  <a:cubicBezTo>
                    <a:pt x="469" y="1012"/>
                    <a:pt x="398" y="572"/>
                    <a:pt x="327" y="133"/>
                  </a:cubicBezTo>
                  <a:cubicBezTo>
                    <a:pt x="312" y="43"/>
                    <a:pt x="238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141175" y="1820950"/>
              <a:ext cx="10850" cy="69125"/>
            </a:xfrm>
            <a:custGeom>
              <a:rect b="b" l="l" r="r" t="t"/>
              <a:pathLst>
                <a:path extrusionOk="0" h="2765" w="434">
                  <a:moveTo>
                    <a:pt x="141" y="0"/>
                  </a:moveTo>
                  <a:cubicBezTo>
                    <a:pt x="72" y="0"/>
                    <a:pt x="1" y="49"/>
                    <a:pt x="7" y="138"/>
                  </a:cubicBezTo>
                  <a:cubicBezTo>
                    <a:pt x="69" y="985"/>
                    <a:pt x="125" y="1841"/>
                    <a:pt x="241" y="2683"/>
                  </a:cubicBezTo>
                  <a:cubicBezTo>
                    <a:pt x="248" y="2739"/>
                    <a:pt x="289" y="2765"/>
                    <a:pt x="331" y="2765"/>
                  </a:cubicBezTo>
                  <a:cubicBezTo>
                    <a:pt x="382" y="2765"/>
                    <a:pt x="433" y="2728"/>
                    <a:pt x="432" y="2661"/>
                  </a:cubicBezTo>
                  <a:cubicBezTo>
                    <a:pt x="412" y="1812"/>
                    <a:pt x="336" y="958"/>
                    <a:pt x="263" y="111"/>
                  </a:cubicBezTo>
                  <a:cubicBezTo>
                    <a:pt x="256" y="35"/>
                    <a:pt x="199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6215350" y="1806125"/>
              <a:ext cx="24950" cy="80350"/>
            </a:xfrm>
            <a:custGeom>
              <a:rect b="b" l="l" r="r" t="t"/>
              <a:pathLst>
                <a:path extrusionOk="0" h="3214" w="998">
                  <a:moveTo>
                    <a:pt x="161" y="0"/>
                  </a:moveTo>
                  <a:cubicBezTo>
                    <a:pt x="80" y="0"/>
                    <a:pt x="0" y="55"/>
                    <a:pt x="20" y="154"/>
                  </a:cubicBezTo>
                  <a:cubicBezTo>
                    <a:pt x="209" y="1146"/>
                    <a:pt x="354" y="2321"/>
                    <a:pt x="897" y="3193"/>
                  </a:cubicBezTo>
                  <a:cubicBezTo>
                    <a:pt x="906" y="3207"/>
                    <a:pt x="920" y="3214"/>
                    <a:pt x="935" y="3214"/>
                  </a:cubicBezTo>
                  <a:cubicBezTo>
                    <a:pt x="965" y="3214"/>
                    <a:pt x="997" y="3188"/>
                    <a:pt x="992" y="3153"/>
                  </a:cubicBezTo>
                  <a:cubicBezTo>
                    <a:pt x="850" y="2132"/>
                    <a:pt x="430" y="1163"/>
                    <a:pt x="308" y="124"/>
                  </a:cubicBezTo>
                  <a:cubicBezTo>
                    <a:pt x="297" y="39"/>
                    <a:pt x="229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6129450" y="1804900"/>
              <a:ext cx="115825" cy="26225"/>
            </a:xfrm>
            <a:custGeom>
              <a:rect b="b" l="l" r="r" t="t"/>
              <a:pathLst>
                <a:path extrusionOk="0" h="1049" w="4633">
                  <a:moveTo>
                    <a:pt x="3964" y="1"/>
                  </a:moveTo>
                  <a:cubicBezTo>
                    <a:pt x="2699" y="1"/>
                    <a:pt x="1392" y="337"/>
                    <a:pt x="204" y="701"/>
                  </a:cubicBezTo>
                  <a:cubicBezTo>
                    <a:pt x="0" y="764"/>
                    <a:pt x="92" y="1048"/>
                    <a:pt x="279" y="1048"/>
                  </a:cubicBezTo>
                  <a:cubicBezTo>
                    <a:pt x="298" y="1048"/>
                    <a:pt x="317" y="1046"/>
                    <a:pt x="337" y="1040"/>
                  </a:cubicBezTo>
                  <a:cubicBezTo>
                    <a:pt x="1714" y="623"/>
                    <a:pt x="3078" y="515"/>
                    <a:pt x="4480" y="262"/>
                  </a:cubicBezTo>
                  <a:cubicBezTo>
                    <a:pt x="4608" y="240"/>
                    <a:pt x="4632" y="33"/>
                    <a:pt x="4487" y="21"/>
                  </a:cubicBezTo>
                  <a:cubicBezTo>
                    <a:pt x="4314" y="7"/>
                    <a:pt x="4139" y="1"/>
                    <a:pt x="3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6237800" y="1803525"/>
              <a:ext cx="29950" cy="30275"/>
            </a:xfrm>
            <a:custGeom>
              <a:rect b="b" l="l" r="r" t="t"/>
              <a:pathLst>
                <a:path extrusionOk="0" h="1211" w="1198">
                  <a:moveTo>
                    <a:pt x="179" y="0"/>
                  </a:moveTo>
                  <a:cubicBezTo>
                    <a:pt x="82" y="0"/>
                    <a:pt x="0" y="126"/>
                    <a:pt x="65" y="221"/>
                  </a:cubicBezTo>
                  <a:cubicBezTo>
                    <a:pt x="288" y="552"/>
                    <a:pt x="573" y="847"/>
                    <a:pt x="831" y="1151"/>
                  </a:cubicBezTo>
                  <a:cubicBezTo>
                    <a:pt x="867" y="1193"/>
                    <a:pt x="912" y="1211"/>
                    <a:pt x="956" y="1211"/>
                  </a:cubicBezTo>
                  <a:cubicBezTo>
                    <a:pt x="1080" y="1211"/>
                    <a:pt x="1197" y="1073"/>
                    <a:pt x="1096" y="957"/>
                  </a:cubicBezTo>
                  <a:cubicBezTo>
                    <a:pt x="823" y="648"/>
                    <a:pt x="566" y="314"/>
                    <a:pt x="261" y="34"/>
                  </a:cubicBezTo>
                  <a:cubicBezTo>
                    <a:pt x="235" y="10"/>
                    <a:pt x="206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6230875" y="1830000"/>
              <a:ext cx="31325" cy="39950"/>
            </a:xfrm>
            <a:custGeom>
              <a:rect b="b" l="l" r="r" t="t"/>
              <a:pathLst>
                <a:path extrusionOk="0" h="1598" w="1253">
                  <a:moveTo>
                    <a:pt x="1221" y="0"/>
                  </a:moveTo>
                  <a:cubicBezTo>
                    <a:pt x="1218" y="0"/>
                    <a:pt x="1214" y="1"/>
                    <a:pt x="1211" y="2"/>
                  </a:cubicBezTo>
                  <a:cubicBezTo>
                    <a:pt x="1051" y="43"/>
                    <a:pt x="983" y="166"/>
                    <a:pt x="882" y="294"/>
                  </a:cubicBezTo>
                  <a:cubicBezTo>
                    <a:pt x="762" y="443"/>
                    <a:pt x="641" y="596"/>
                    <a:pt x="524" y="745"/>
                  </a:cubicBezTo>
                  <a:cubicBezTo>
                    <a:pt x="403" y="897"/>
                    <a:pt x="288" y="1050"/>
                    <a:pt x="170" y="1202"/>
                  </a:cubicBezTo>
                  <a:cubicBezTo>
                    <a:pt x="74" y="1327"/>
                    <a:pt x="1" y="1386"/>
                    <a:pt x="23" y="1543"/>
                  </a:cubicBezTo>
                  <a:cubicBezTo>
                    <a:pt x="25" y="1573"/>
                    <a:pt x="52" y="1597"/>
                    <a:pt x="82" y="1597"/>
                  </a:cubicBezTo>
                  <a:cubicBezTo>
                    <a:pt x="84" y="1597"/>
                    <a:pt x="85" y="1597"/>
                    <a:pt x="87" y="1597"/>
                  </a:cubicBezTo>
                  <a:cubicBezTo>
                    <a:pt x="246" y="1573"/>
                    <a:pt x="278" y="1496"/>
                    <a:pt x="374" y="1369"/>
                  </a:cubicBezTo>
                  <a:cubicBezTo>
                    <a:pt x="499" y="1199"/>
                    <a:pt x="624" y="1032"/>
                    <a:pt x="747" y="861"/>
                  </a:cubicBezTo>
                  <a:cubicBezTo>
                    <a:pt x="870" y="691"/>
                    <a:pt x="997" y="522"/>
                    <a:pt x="1115" y="350"/>
                  </a:cubicBezTo>
                  <a:cubicBezTo>
                    <a:pt x="1201" y="227"/>
                    <a:pt x="1253" y="168"/>
                    <a:pt x="1250" y="26"/>
                  </a:cubicBezTo>
                  <a:cubicBezTo>
                    <a:pt x="1250" y="8"/>
                    <a:pt x="1236" y="0"/>
                    <a:pt x="12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6031575" y="2819650"/>
              <a:ext cx="69300" cy="84575"/>
            </a:xfrm>
            <a:custGeom>
              <a:rect b="b" l="l" r="r" t="t"/>
              <a:pathLst>
                <a:path extrusionOk="0" h="3383" w="2772">
                  <a:moveTo>
                    <a:pt x="2016" y="1"/>
                  </a:moveTo>
                  <a:cubicBezTo>
                    <a:pt x="1887" y="1"/>
                    <a:pt x="1788" y="126"/>
                    <a:pt x="1718" y="238"/>
                  </a:cubicBezTo>
                  <a:cubicBezTo>
                    <a:pt x="1114" y="1190"/>
                    <a:pt x="557" y="2169"/>
                    <a:pt x="47" y="3176"/>
                  </a:cubicBezTo>
                  <a:cubicBezTo>
                    <a:pt x="25" y="3220"/>
                    <a:pt x="0" y="3272"/>
                    <a:pt x="20" y="3318"/>
                  </a:cubicBezTo>
                  <a:cubicBezTo>
                    <a:pt x="41" y="3367"/>
                    <a:pt x="93" y="3382"/>
                    <a:pt x="147" y="3382"/>
                  </a:cubicBezTo>
                  <a:cubicBezTo>
                    <a:pt x="176" y="3382"/>
                    <a:pt x="205" y="3378"/>
                    <a:pt x="231" y="3372"/>
                  </a:cubicBezTo>
                  <a:cubicBezTo>
                    <a:pt x="1056" y="3191"/>
                    <a:pt x="2177" y="3134"/>
                    <a:pt x="2766" y="2533"/>
                  </a:cubicBezTo>
                  <a:lnTo>
                    <a:pt x="2771" y="1934"/>
                  </a:lnTo>
                  <a:cubicBezTo>
                    <a:pt x="2710" y="1347"/>
                    <a:pt x="2548" y="775"/>
                    <a:pt x="2285" y="245"/>
                  </a:cubicBezTo>
                  <a:cubicBezTo>
                    <a:pt x="2234" y="137"/>
                    <a:pt x="2158" y="17"/>
                    <a:pt x="2037" y="2"/>
                  </a:cubicBezTo>
                  <a:cubicBezTo>
                    <a:pt x="2030" y="1"/>
                    <a:pt x="2023" y="1"/>
                    <a:pt x="20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6533975" y="1869175"/>
              <a:ext cx="195100" cy="195175"/>
            </a:xfrm>
            <a:custGeom>
              <a:rect b="b" l="l" r="r" t="t"/>
              <a:pathLst>
                <a:path extrusionOk="0" h="7807" w="7804">
                  <a:moveTo>
                    <a:pt x="2136" y="1"/>
                  </a:moveTo>
                  <a:lnTo>
                    <a:pt x="0" y="3263"/>
                  </a:lnTo>
                  <a:cubicBezTo>
                    <a:pt x="1301" y="5317"/>
                    <a:pt x="3626" y="7090"/>
                    <a:pt x="6220" y="7777"/>
                  </a:cubicBezTo>
                  <a:lnTo>
                    <a:pt x="6252" y="7806"/>
                  </a:lnTo>
                  <a:lnTo>
                    <a:pt x="7804" y="5857"/>
                  </a:lnTo>
                  <a:cubicBezTo>
                    <a:pt x="6451" y="3589"/>
                    <a:pt x="4495" y="1569"/>
                    <a:pt x="2136" y="1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6487150" y="2041975"/>
              <a:ext cx="171050" cy="155425"/>
            </a:xfrm>
            <a:custGeom>
              <a:rect b="b" l="l" r="r" t="t"/>
              <a:pathLst>
                <a:path extrusionOk="0" h="6217" w="6842">
                  <a:moveTo>
                    <a:pt x="5224" y="1"/>
                  </a:moveTo>
                  <a:cubicBezTo>
                    <a:pt x="3464" y="1336"/>
                    <a:pt x="1488" y="3602"/>
                    <a:pt x="0" y="4918"/>
                  </a:cubicBezTo>
                  <a:cubicBezTo>
                    <a:pt x="273" y="5357"/>
                    <a:pt x="641" y="5777"/>
                    <a:pt x="916" y="6216"/>
                  </a:cubicBezTo>
                  <a:cubicBezTo>
                    <a:pt x="3393" y="5075"/>
                    <a:pt x="5285" y="4162"/>
                    <a:pt x="6842" y="3194"/>
                  </a:cubicBezTo>
                  <a:cubicBezTo>
                    <a:pt x="6805" y="1947"/>
                    <a:pt x="6110" y="917"/>
                    <a:pt x="5224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6533900" y="1869125"/>
              <a:ext cx="212050" cy="252725"/>
            </a:xfrm>
            <a:custGeom>
              <a:rect b="b" l="l" r="r" t="t"/>
              <a:pathLst>
                <a:path extrusionOk="0" h="10109" w="8482">
                  <a:moveTo>
                    <a:pt x="2139" y="0"/>
                  </a:moveTo>
                  <a:lnTo>
                    <a:pt x="1" y="3262"/>
                  </a:lnTo>
                  <a:cubicBezTo>
                    <a:pt x="791" y="4512"/>
                    <a:pt x="1960" y="5656"/>
                    <a:pt x="3337" y="6515"/>
                  </a:cubicBezTo>
                  <a:cubicBezTo>
                    <a:pt x="3482" y="6606"/>
                    <a:pt x="3491" y="6809"/>
                    <a:pt x="3356" y="6912"/>
                  </a:cubicBezTo>
                  <a:lnTo>
                    <a:pt x="3352" y="6915"/>
                  </a:lnTo>
                  <a:cubicBezTo>
                    <a:pt x="4240" y="7831"/>
                    <a:pt x="4935" y="8861"/>
                    <a:pt x="4969" y="10108"/>
                  </a:cubicBezTo>
                  <a:cubicBezTo>
                    <a:pt x="6400" y="9217"/>
                    <a:pt x="7235" y="8658"/>
                    <a:pt x="8207" y="7538"/>
                  </a:cubicBezTo>
                  <a:cubicBezTo>
                    <a:pt x="8452" y="7256"/>
                    <a:pt x="8482" y="6844"/>
                    <a:pt x="8276" y="6532"/>
                  </a:cubicBezTo>
                  <a:cubicBezTo>
                    <a:pt x="8133" y="6323"/>
                    <a:pt x="7976" y="6085"/>
                    <a:pt x="7848" y="5896"/>
                  </a:cubicBezTo>
                  <a:lnTo>
                    <a:pt x="7848" y="5889"/>
                  </a:lnTo>
                  <a:lnTo>
                    <a:pt x="7844" y="5886"/>
                  </a:lnTo>
                  <a:cubicBezTo>
                    <a:pt x="7711" y="5690"/>
                    <a:pt x="7613" y="5545"/>
                    <a:pt x="7613" y="5545"/>
                  </a:cubicBezTo>
                  <a:cubicBezTo>
                    <a:pt x="7613" y="5545"/>
                    <a:pt x="7610" y="5543"/>
                    <a:pt x="7610" y="5543"/>
                  </a:cubicBezTo>
                  <a:cubicBezTo>
                    <a:pt x="6268" y="3402"/>
                    <a:pt x="4387" y="1497"/>
                    <a:pt x="2139" y="0"/>
                  </a:cubicBezTo>
                  <a:close/>
                </a:path>
              </a:pathLst>
            </a:custGeom>
            <a:solidFill>
              <a:srgbClr val="5E43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6510825" y="1806100"/>
              <a:ext cx="152725" cy="197975"/>
            </a:xfrm>
            <a:custGeom>
              <a:rect b="b" l="l" r="r" t="t"/>
              <a:pathLst>
                <a:path extrusionOk="0" h="7919" w="6109">
                  <a:moveTo>
                    <a:pt x="777" y="0"/>
                  </a:moveTo>
                  <a:lnTo>
                    <a:pt x="777" y="0"/>
                  </a:lnTo>
                  <a:cubicBezTo>
                    <a:pt x="1" y="2627"/>
                    <a:pt x="131" y="5835"/>
                    <a:pt x="2058" y="7919"/>
                  </a:cubicBezTo>
                  <a:cubicBezTo>
                    <a:pt x="2802" y="7627"/>
                    <a:pt x="4358" y="6915"/>
                    <a:pt x="4726" y="6510"/>
                  </a:cubicBezTo>
                  <a:cubicBezTo>
                    <a:pt x="5620" y="5526"/>
                    <a:pt x="6108" y="4485"/>
                    <a:pt x="5274" y="3449"/>
                  </a:cubicBezTo>
                  <a:cubicBezTo>
                    <a:pt x="3928" y="1780"/>
                    <a:pt x="2468" y="390"/>
                    <a:pt x="77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6384725" y="2109675"/>
              <a:ext cx="201250" cy="159025"/>
            </a:xfrm>
            <a:custGeom>
              <a:rect b="b" l="l" r="r" t="t"/>
              <a:pathLst>
                <a:path extrusionOk="0" h="6361" w="8050">
                  <a:moveTo>
                    <a:pt x="6366" y="0"/>
                  </a:moveTo>
                  <a:cubicBezTo>
                    <a:pt x="6366" y="0"/>
                    <a:pt x="4291" y="1080"/>
                    <a:pt x="3366" y="2018"/>
                  </a:cubicBezTo>
                  <a:cubicBezTo>
                    <a:pt x="3366" y="2018"/>
                    <a:pt x="2889" y="1302"/>
                    <a:pt x="2222" y="1302"/>
                  </a:cubicBezTo>
                  <a:cubicBezTo>
                    <a:pt x="2127" y="1302"/>
                    <a:pt x="2027" y="1317"/>
                    <a:pt x="1925" y="1351"/>
                  </a:cubicBezTo>
                  <a:cubicBezTo>
                    <a:pt x="1108" y="1618"/>
                    <a:pt x="182" y="1719"/>
                    <a:pt x="109" y="2205"/>
                  </a:cubicBezTo>
                  <a:cubicBezTo>
                    <a:pt x="60" y="2538"/>
                    <a:pt x="254" y="2596"/>
                    <a:pt x="481" y="2596"/>
                  </a:cubicBezTo>
                  <a:cubicBezTo>
                    <a:pt x="587" y="2596"/>
                    <a:pt x="699" y="2583"/>
                    <a:pt x="798" y="2580"/>
                  </a:cubicBezTo>
                  <a:cubicBezTo>
                    <a:pt x="1007" y="2574"/>
                    <a:pt x="1417" y="2468"/>
                    <a:pt x="1651" y="2468"/>
                  </a:cubicBezTo>
                  <a:cubicBezTo>
                    <a:pt x="1767" y="2468"/>
                    <a:pt x="1840" y="2494"/>
                    <a:pt x="1824" y="2570"/>
                  </a:cubicBezTo>
                  <a:cubicBezTo>
                    <a:pt x="1778" y="2799"/>
                    <a:pt x="376" y="3022"/>
                    <a:pt x="222" y="3324"/>
                  </a:cubicBezTo>
                  <a:cubicBezTo>
                    <a:pt x="64" y="3626"/>
                    <a:pt x="1" y="3948"/>
                    <a:pt x="406" y="3957"/>
                  </a:cubicBezTo>
                  <a:cubicBezTo>
                    <a:pt x="409" y="3957"/>
                    <a:pt x="412" y="3957"/>
                    <a:pt x="415" y="3957"/>
                  </a:cubicBezTo>
                  <a:cubicBezTo>
                    <a:pt x="797" y="3957"/>
                    <a:pt x="1609" y="3537"/>
                    <a:pt x="1873" y="3537"/>
                  </a:cubicBezTo>
                  <a:cubicBezTo>
                    <a:pt x="1890" y="3537"/>
                    <a:pt x="1905" y="3539"/>
                    <a:pt x="1918" y="3543"/>
                  </a:cubicBezTo>
                  <a:cubicBezTo>
                    <a:pt x="2119" y="3606"/>
                    <a:pt x="1910" y="3827"/>
                    <a:pt x="1662" y="3874"/>
                  </a:cubicBezTo>
                  <a:cubicBezTo>
                    <a:pt x="1414" y="3918"/>
                    <a:pt x="185" y="4343"/>
                    <a:pt x="258" y="4691"/>
                  </a:cubicBezTo>
                  <a:cubicBezTo>
                    <a:pt x="324" y="5001"/>
                    <a:pt x="426" y="5223"/>
                    <a:pt x="724" y="5223"/>
                  </a:cubicBezTo>
                  <a:cubicBezTo>
                    <a:pt x="762" y="5223"/>
                    <a:pt x="803" y="5219"/>
                    <a:pt x="847" y="5212"/>
                  </a:cubicBezTo>
                  <a:cubicBezTo>
                    <a:pt x="1217" y="5152"/>
                    <a:pt x="2027" y="4691"/>
                    <a:pt x="2290" y="4691"/>
                  </a:cubicBezTo>
                  <a:cubicBezTo>
                    <a:pt x="2307" y="4691"/>
                    <a:pt x="2321" y="4693"/>
                    <a:pt x="2333" y="4696"/>
                  </a:cubicBezTo>
                  <a:cubicBezTo>
                    <a:pt x="2534" y="4760"/>
                    <a:pt x="2112" y="4964"/>
                    <a:pt x="1790" y="5138"/>
                  </a:cubicBezTo>
                  <a:cubicBezTo>
                    <a:pt x="1471" y="5312"/>
                    <a:pt x="683" y="5681"/>
                    <a:pt x="784" y="6009"/>
                  </a:cubicBezTo>
                  <a:cubicBezTo>
                    <a:pt x="844" y="6208"/>
                    <a:pt x="1017" y="6360"/>
                    <a:pt x="1292" y="6360"/>
                  </a:cubicBezTo>
                  <a:cubicBezTo>
                    <a:pt x="1476" y="6360"/>
                    <a:pt x="1705" y="6293"/>
                    <a:pt x="1977" y="6127"/>
                  </a:cubicBezTo>
                  <a:cubicBezTo>
                    <a:pt x="2654" y="5715"/>
                    <a:pt x="3543" y="5199"/>
                    <a:pt x="3543" y="5199"/>
                  </a:cubicBezTo>
                  <a:cubicBezTo>
                    <a:pt x="3543" y="5199"/>
                    <a:pt x="3549" y="5204"/>
                    <a:pt x="3559" y="5213"/>
                  </a:cubicBezTo>
                  <a:lnTo>
                    <a:pt x="3559" y="5213"/>
                  </a:lnTo>
                  <a:lnTo>
                    <a:pt x="3553" y="5217"/>
                  </a:lnTo>
                  <a:cubicBezTo>
                    <a:pt x="3408" y="5489"/>
                    <a:pt x="3258" y="5769"/>
                    <a:pt x="3246" y="6078"/>
                  </a:cubicBezTo>
                  <a:cubicBezTo>
                    <a:pt x="3243" y="6105"/>
                    <a:pt x="3248" y="6132"/>
                    <a:pt x="3258" y="6159"/>
                  </a:cubicBezTo>
                  <a:cubicBezTo>
                    <a:pt x="3273" y="6181"/>
                    <a:pt x="3297" y="6198"/>
                    <a:pt x="3322" y="6208"/>
                  </a:cubicBezTo>
                  <a:cubicBezTo>
                    <a:pt x="3361" y="6223"/>
                    <a:pt x="3402" y="6230"/>
                    <a:pt x="3442" y="6230"/>
                  </a:cubicBezTo>
                  <a:cubicBezTo>
                    <a:pt x="3497" y="6230"/>
                    <a:pt x="3552" y="6217"/>
                    <a:pt x="3602" y="6191"/>
                  </a:cubicBezTo>
                  <a:cubicBezTo>
                    <a:pt x="3688" y="6147"/>
                    <a:pt x="3764" y="6088"/>
                    <a:pt x="3827" y="6017"/>
                  </a:cubicBezTo>
                  <a:cubicBezTo>
                    <a:pt x="4158" y="5673"/>
                    <a:pt x="4255" y="5298"/>
                    <a:pt x="4370" y="4872"/>
                  </a:cubicBezTo>
                  <a:lnTo>
                    <a:pt x="4370" y="4872"/>
                  </a:lnTo>
                  <a:cubicBezTo>
                    <a:pt x="4391" y="4825"/>
                    <a:pt x="4410" y="4778"/>
                    <a:pt x="4424" y="4731"/>
                  </a:cubicBezTo>
                  <a:lnTo>
                    <a:pt x="4424" y="4728"/>
                  </a:lnTo>
                  <a:lnTo>
                    <a:pt x="4406" y="4738"/>
                  </a:lnTo>
                  <a:lnTo>
                    <a:pt x="4406" y="4738"/>
                  </a:lnTo>
                  <a:cubicBezTo>
                    <a:pt x="4466" y="4527"/>
                    <a:pt x="4478" y="4306"/>
                    <a:pt x="4446" y="4090"/>
                  </a:cubicBezTo>
                  <a:cubicBezTo>
                    <a:pt x="4431" y="3992"/>
                    <a:pt x="4404" y="3962"/>
                    <a:pt x="4480" y="3879"/>
                  </a:cubicBezTo>
                  <a:cubicBezTo>
                    <a:pt x="4574" y="3776"/>
                    <a:pt x="7875" y="2104"/>
                    <a:pt x="8049" y="2067"/>
                  </a:cubicBezTo>
                  <a:cubicBezTo>
                    <a:pt x="8049" y="2067"/>
                    <a:pt x="7330" y="668"/>
                    <a:pt x="6366" y="0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5809175" y="2189200"/>
              <a:ext cx="253025" cy="157400"/>
            </a:xfrm>
            <a:custGeom>
              <a:rect b="b" l="l" r="r" t="t"/>
              <a:pathLst>
                <a:path extrusionOk="0" h="6296" w="10121">
                  <a:moveTo>
                    <a:pt x="8930" y="1"/>
                  </a:moveTo>
                  <a:cubicBezTo>
                    <a:pt x="8771" y="101"/>
                    <a:pt x="4717" y="1692"/>
                    <a:pt x="4555" y="1692"/>
                  </a:cubicBezTo>
                  <a:cubicBezTo>
                    <a:pt x="4554" y="1692"/>
                    <a:pt x="4554" y="1692"/>
                    <a:pt x="4554" y="1692"/>
                  </a:cubicBezTo>
                  <a:cubicBezTo>
                    <a:pt x="4433" y="1685"/>
                    <a:pt x="4431" y="1640"/>
                    <a:pt x="4370" y="1559"/>
                  </a:cubicBezTo>
                  <a:cubicBezTo>
                    <a:pt x="4234" y="1372"/>
                    <a:pt x="4059" y="1214"/>
                    <a:pt x="3858" y="1099"/>
                  </a:cubicBezTo>
                  <a:lnTo>
                    <a:pt x="3858" y="1099"/>
                  </a:lnTo>
                  <a:lnTo>
                    <a:pt x="3879" y="1093"/>
                  </a:lnTo>
                  <a:lnTo>
                    <a:pt x="3876" y="1091"/>
                  </a:lnTo>
                  <a:cubicBezTo>
                    <a:pt x="3829" y="1065"/>
                    <a:pt x="3779" y="1043"/>
                    <a:pt x="3727" y="1023"/>
                  </a:cubicBezTo>
                  <a:lnTo>
                    <a:pt x="3727" y="1023"/>
                  </a:lnTo>
                  <a:cubicBezTo>
                    <a:pt x="3322" y="789"/>
                    <a:pt x="2968" y="581"/>
                    <a:pt x="2465" y="568"/>
                  </a:cubicBezTo>
                  <a:cubicBezTo>
                    <a:pt x="2446" y="566"/>
                    <a:pt x="2427" y="566"/>
                    <a:pt x="2408" y="566"/>
                  </a:cubicBezTo>
                  <a:cubicBezTo>
                    <a:pt x="2326" y="566"/>
                    <a:pt x="2243" y="579"/>
                    <a:pt x="2163" y="605"/>
                  </a:cubicBezTo>
                  <a:cubicBezTo>
                    <a:pt x="2065" y="636"/>
                    <a:pt x="1984" y="705"/>
                    <a:pt x="1940" y="801"/>
                  </a:cubicBezTo>
                  <a:cubicBezTo>
                    <a:pt x="1927" y="825"/>
                    <a:pt x="1922" y="857"/>
                    <a:pt x="1930" y="887"/>
                  </a:cubicBezTo>
                  <a:cubicBezTo>
                    <a:pt x="1940" y="914"/>
                    <a:pt x="1957" y="936"/>
                    <a:pt x="1979" y="956"/>
                  </a:cubicBezTo>
                  <a:cubicBezTo>
                    <a:pt x="2219" y="1176"/>
                    <a:pt x="2541" y="1280"/>
                    <a:pt x="2855" y="1375"/>
                  </a:cubicBezTo>
                  <a:lnTo>
                    <a:pt x="2862" y="1373"/>
                  </a:lnTo>
                  <a:lnTo>
                    <a:pt x="2862" y="1373"/>
                  </a:lnTo>
                  <a:cubicBezTo>
                    <a:pt x="2861" y="1386"/>
                    <a:pt x="2860" y="1392"/>
                    <a:pt x="2860" y="1392"/>
                  </a:cubicBezTo>
                  <a:cubicBezTo>
                    <a:pt x="2860" y="1392"/>
                    <a:pt x="1805" y="1667"/>
                    <a:pt x="985" y="1864"/>
                  </a:cubicBezTo>
                  <a:cubicBezTo>
                    <a:pt x="162" y="2058"/>
                    <a:pt x="0" y="2517"/>
                    <a:pt x="170" y="2841"/>
                  </a:cubicBezTo>
                  <a:cubicBezTo>
                    <a:pt x="226" y="2946"/>
                    <a:pt x="355" y="2984"/>
                    <a:pt x="517" y="2984"/>
                  </a:cubicBezTo>
                  <a:cubicBezTo>
                    <a:pt x="855" y="2984"/>
                    <a:pt x="1333" y="2819"/>
                    <a:pt x="1584" y="2747"/>
                  </a:cubicBezTo>
                  <a:cubicBezTo>
                    <a:pt x="1827" y="2677"/>
                    <a:pt x="2114" y="2582"/>
                    <a:pt x="2252" y="2582"/>
                  </a:cubicBezTo>
                  <a:cubicBezTo>
                    <a:pt x="2325" y="2582"/>
                    <a:pt x="2356" y="2608"/>
                    <a:pt x="2320" y="2676"/>
                  </a:cubicBezTo>
                  <a:cubicBezTo>
                    <a:pt x="2214" y="2873"/>
                    <a:pt x="1159" y="3150"/>
                    <a:pt x="813" y="3395"/>
                  </a:cubicBezTo>
                  <a:cubicBezTo>
                    <a:pt x="467" y="3641"/>
                    <a:pt x="555" y="3909"/>
                    <a:pt x="759" y="4225"/>
                  </a:cubicBezTo>
                  <a:cubicBezTo>
                    <a:pt x="801" y="4291"/>
                    <a:pt x="886" y="4317"/>
                    <a:pt x="998" y="4317"/>
                  </a:cubicBezTo>
                  <a:cubicBezTo>
                    <a:pt x="1430" y="4317"/>
                    <a:pt x="2252" y="3915"/>
                    <a:pt x="2428" y="3796"/>
                  </a:cubicBezTo>
                  <a:cubicBezTo>
                    <a:pt x="2529" y="3728"/>
                    <a:pt x="2650" y="3693"/>
                    <a:pt x="2743" y="3693"/>
                  </a:cubicBezTo>
                  <a:cubicBezTo>
                    <a:pt x="2856" y="3693"/>
                    <a:pt x="2928" y="3745"/>
                    <a:pt x="2870" y="3855"/>
                  </a:cubicBezTo>
                  <a:cubicBezTo>
                    <a:pt x="2764" y="4053"/>
                    <a:pt x="1716" y="4363"/>
                    <a:pt x="1417" y="4669"/>
                  </a:cubicBezTo>
                  <a:cubicBezTo>
                    <a:pt x="1120" y="4976"/>
                    <a:pt x="1407" y="5170"/>
                    <a:pt x="1751" y="5283"/>
                  </a:cubicBezTo>
                  <a:cubicBezTo>
                    <a:pt x="1771" y="5290"/>
                    <a:pt x="1795" y="5293"/>
                    <a:pt x="1822" y="5293"/>
                  </a:cubicBezTo>
                  <a:cubicBezTo>
                    <a:pt x="2207" y="5293"/>
                    <a:pt x="3166" y="4640"/>
                    <a:pt x="3465" y="4640"/>
                  </a:cubicBezTo>
                  <a:cubicBezTo>
                    <a:pt x="3490" y="4640"/>
                    <a:pt x="3510" y="4645"/>
                    <a:pt x="3525" y="4655"/>
                  </a:cubicBezTo>
                  <a:cubicBezTo>
                    <a:pt x="3731" y="4795"/>
                    <a:pt x="2985" y="5190"/>
                    <a:pt x="2742" y="5413"/>
                  </a:cubicBezTo>
                  <a:cubicBezTo>
                    <a:pt x="2499" y="5639"/>
                    <a:pt x="2084" y="5899"/>
                    <a:pt x="2502" y="6211"/>
                  </a:cubicBezTo>
                  <a:cubicBezTo>
                    <a:pt x="2581" y="6270"/>
                    <a:pt x="2673" y="6296"/>
                    <a:pt x="2776" y="6296"/>
                  </a:cubicBezTo>
                  <a:cubicBezTo>
                    <a:pt x="3216" y="6296"/>
                    <a:pt x="3850" y="5830"/>
                    <a:pt x="4512" y="5502"/>
                  </a:cubicBezTo>
                  <a:cubicBezTo>
                    <a:pt x="5327" y="5094"/>
                    <a:pt x="5101" y="3923"/>
                    <a:pt x="5101" y="3923"/>
                  </a:cubicBezTo>
                  <a:lnTo>
                    <a:pt x="5101" y="3923"/>
                  </a:lnTo>
                  <a:cubicBezTo>
                    <a:pt x="5110" y="3923"/>
                    <a:pt x="5118" y="3923"/>
                    <a:pt x="5127" y="3923"/>
                  </a:cubicBezTo>
                  <a:cubicBezTo>
                    <a:pt x="6541" y="3923"/>
                    <a:pt x="9893" y="2720"/>
                    <a:pt x="9893" y="2720"/>
                  </a:cubicBezTo>
                  <a:cubicBezTo>
                    <a:pt x="10121" y="1498"/>
                    <a:pt x="8930" y="1"/>
                    <a:pt x="8930" y="1"/>
                  </a:cubicBezTo>
                  <a:close/>
                </a:path>
              </a:pathLst>
            </a:custGeom>
            <a:solidFill>
              <a:srgbClr val="1D2C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"/>
          <p:cNvSpPr txBox="1"/>
          <p:nvPr>
            <p:ph type="title"/>
          </p:nvPr>
        </p:nvSpPr>
        <p:spPr>
          <a:xfrm>
            <a:off x="107202" y="123522"/>
            <a:ext cx="3182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SQL Up-Down Script</a:t>
            </a:r>
            <a:endParaRPr sz="3000">
              <a:solidFill>
                <a:srgbClr val="A61C00"/>
              </a:solidFill>
            </a:endParaRPr>
          </a:p>
        </p:txBody>
      </p:sp>
      <p:sp>
        <p:nvSpPr>
          <p:cNvPr id="549" name="Google Shape;549;p34"/>
          <p:cNvSpPr txBox="1"/>
          <p:nvPr>
            <p:ph idx="3" type="ctrTitle"/>
          </p:nvPr>
        </p:nvSpPr>
        <p:spPr>
          <a:xfrm>
            <a:off x="5850971" y="1726225"/>
            <a:ext cx="19752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Crud Operations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0" name="Google Shape;550;p34"/>
          <p:cNvSpPr txBox="1"/>
          <p:nvPr>
            <p:ph idx="2" type="ctrTitle"/>
          </p:nvPr>
        </p:nvSpPr>
        <p:spPr>
          <a:xfrm>
            <a:off x="1245447" y="1726225"/>
            <a:ext cx="2133900" cy="5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</a:rPr>
              <a:t>External Data Model</a:t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551" name="Google Shape;551;p34"/>
          <p:cNvSpPr txBox="1"/>
          <p:nvPr>
            <p:ph idx="1" type="subTitle"/>
          </p:nvPr>
        </p:nvSpPr>
        <p:spPr>
          <a:xfrm>
            <a:off x="913350" y="2151250"/>
            <a:ext cx="29778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ira Sans Extra Condensed SemiBold"/>
              <a:buChar char="●"/>
            </a:pP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Loading the master database each time is a costly task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186099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ira Sans Extra Condensed SemiBold"/>
              <a:buChar char="●"/>
            </a:pP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We made a sql up-down </a:t>
            </a: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script to create multiple views.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186099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Fira Sans Extra Condensed SemiBold"/>
              <a:buChar char="●"/>
            </a:pP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All the views are used in dashboards.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52" name="Google Shape;552;p34"/>
          <p:cNvSpPr txBox="1"/>
          <p:nvPr>
            <p:ph idx="4" type="subTitle"/>
          </p:nvPr>
        </p:nvSpPr>
        <p:spPr>
          <a:xfrm>
            <a:off x="5439525" y="2151250"/>
            <a:ext cx="3057600" cy="1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6099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Fira Sans Extra Condensed SemiBold"/>
              <a:buChar char="●"/>
            </a:pP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Some functionalities of the </a:t>
            </a: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dashboards</a:t>
            </a: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required values of some </a:t>
            </a: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derived</a:t>
            </a: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columns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-186099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400"/>
              <a:buFont typeface="Fira Sans Extra Condensed SemiBold"/>
              <a:buChar char="●"/>
            </a:pP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Made an up-down script to create the </a:t>
            </a: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necessary</a:t>
            </a:r>
            <a:r>
              <a:rPr lang="en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columns by aggregating the master table.</a:t>
            </a:r>
            <a:endParaRPr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553" name="Google Shape;553;p34"/>
          <p:cNvCxnSpPr>
            <a:stCxn id="550" idx="0"/>
            <a:endCxn id="549" idx="0"/>
          </p:cNvCxnSpPr>
          <p:nvPr/>
        </p:nvCxnSpPr>
        <p:spPr>
          <a:xfrm flipH="1" rot="-5400000">
            <a:off x="4575147" y="-536525"/>
            <a:ext cx="600" cy="4526100"/>
          </a:xfrm>
          <a:prstGeom prst="curvedConnector3">
            <a:avLst>
              <a:gd fmla="val -396875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triangle"/>
          </a:ln>
        </p:spPr>
      </p:cxnSp>
      <p:grpSp>
        <p:nvGrpSpPr>
          <p:cNvPr id="554" name="Google Shape;554;p34"/>
          <p:cNvGrpSpPr/>
          <p:nvPr/>
        </p:nvGrpSpPr>
        <p:grpSpPr>
          <a:xfrm>
            <a:off x="4247980" y="2503873"/>
            <a:ext cx="671947" cy="713699"/>
            <a:chOff x="3564866" y="1499997"/>
            <a:chExt cx="326473" cy="366639"/>
          </a:xfrm>
        </p:grpSpPr>
        <p:sp>
          <p:nvSpPr>
            <p:cNvPr id="555" name="Google Shape;555;p34"/>
            <p:cNvSpPr/>
            <p:nvPr/>
          </p:nvSpPr>
          <p:spPr>
            <a:xfrm>
              <a:off x="3595284" y="1499997"/>
              <a:ext cx="263389" cy="366404"/>
            </a:xfrm>
            <a:custGeom>
              <a:rect b="b" l="l" r="r" t="t"/>
              <a:pathLst>
                <a:path extrusionOk="0" h="14021" w="10079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7789" y="14020"/>
                  </a:lnTo>
                  <a:cubicBezTo>
                    <a:pt x="8453" y="14020"/>
                    <a:pt x="8991" y="13482"/>
                    <a:pt x="8991" y="12818"/>
                  </a:cubicBezTo>
                  <a:lnTo>
                    <a:pt x="8991" y="1154"/>
                  </a:lnTo>
                  <a:cubicBezTo>
                    <a:pt x="8991" y="548"/>
                    <a:pt x="9472" y="38"/>
                    <a:pt x="10078" y="0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3623690" y="1499997"/>
              <a:ext cx="234983" cy="366404"/>
            </a:xfrm>
            <a:custGeom>
              <a:rect b="b" l="l" r="r" t="t"/>
              <a:pathLst>
                <a:path extrusionOk="0" h="14021" w="8992">
                  <a:moveTo>
                    <a:pt x="1308" y="0"/>
                  </a:moveTo>
                  <a:cubicBezTo>
                    <a:pt x="587" y="0"/>
                    <a:pt x="0" y="587"/>
                    <a:pt x="0" y="1308"/>
                  </a:cubicBezTo>
                  <a:lnTo>
                    <a:pt x="0" y="14020"/>
                  </a:lnTo>
                  <a:lnTo>
                    <a:pt x="6702" y="14020"/>
                  </a:lnTo>
                  <a:cubicBezTo>
                    <a:pt x="7366" y="14020"/>
                    <a:pt x="7904" y="13482"/>
                    <a:pt x="7904" y="12818"/>
                  </a:cubicBezTo>
                  <a:lnTo>
                    <a:pt x="7904" y="1154"/>
                  </a:lnTo>
                  <a:cubicBezTo>
                    <a:pt x="7904" y="548"/>
                    <a:pt x="8385" y="38"/>
                    <a:pt x="8991" y="0"/>
                  </a:cubicBezTo>
                  <a:close/>
                </a:path>
              </a:pathLst>
            </a:custGeom>
            <a:solidFill>
              <a:srgbClr val="ECEF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3830241" y="1499997"/>
              <a:ext cx="61098" cy="87204"/>
            </a:xfrm>
            <a:custGeom>
              <a:rect b="b" l="l" r="r" t="t"/>
              <a:pathLst>
                <a:path extrusionOk="0" h="3337" w="2338">
                  <a:moveTo>
                    <a:pt x="1164" y="0"/>
                  </a:moveTo>
                  <a:cubicBezTo>
                    <a:pt x="520" y="0"/>
                    <a:pt x="0" y="519"/>
                    <a:pt x="0" y="1164"/>
                  </a:cubicBezTo>
                  <a:lnTo>
                    <a:pt x="0" y="3337"/>
                  </a:lnTo>
                  <a:lnTo>
                    <a:pt x="1616" y="3337"/>
                  </a:lnTo>
                  <a:cubicBezTo>
                    <a:pt x="2010" y="3337"/>
                    <a:pt x="2337" y="3010"/>
                    <a:pt x="2337" y="2616"/>
                  </a:cubicBezTo>
                  <a:lnTo>
                    <a:pt x="2337" y="1164"/>
                  </a:lnTo>
                  <a:cubicBezTo>
                    <a:pt x="2337" y="519"/>
                    <a:pt x="1818" y="0"/>
                    <a:pt x="1174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3564866" y="1779431"/>
              <a:ext cx="230724" cy="87204"/>
            </a:xfrm>
            <a:custGeom>
              <a:rect b="b" l="l" r="r" t="t"/>
              <a:pathLst>
                <a:path extrusionOk="0" h="3337" w="8829">
                  <a:moveTo>
                    <a:pt x="722" y="0"/>
                  </a:moveTo>
                  <a:cubicBezTo>
                    <a:pt x="318" y="0"/>
                    <a:pt x="1" y="317"/>
                    <a:pt x="1" y="721"/>
                  </a:cubicBezTo>
                  <a:lnTo>
                    <a:pt x="1" y="2173"/>
                  </a:lnTo>
                  <a:cubicBezTo>
                    <a:pt x="1" y="2241"/>
                    <a:pt x="1" y="2317"/>
                    <a:pt x="20" y="2394"/>
                  </a:cubicBezTo>
                  <a:cubicBezTo>
                    <a:pt x="126" y="2933"/>
                    <a:pt x="607" y="3327"/>
                    <a:pt x="1155" y="3337"/>
                  </a:cubicBezTo>
                  <a:lnTo>
                    <a:pt x="8828" y="3337"/>
                  </a:lnTo>
                  <a:lnTo>
                    <a:pt x="8828" y="3327"/>
                  </a:lnTo>
                  <a:cubicBezTo>
                    <a:pt x="8328" y="3260"/>
                    <a:pt x="7925" y="2885"/>
                    <a:pt x="7828" y="2385"/>
                  </a:cubicBezTo>
                  <a:cubicBezTo>
                    <a:pt x="7819" y="2317"/>
                    <a:pt x="7809" y="2241"/>
                    <a:pt x="7809" y="2173"/>
                  </a:cubicBezTo>
                  <a:lnTo>
                    <a:pt x="7809" y="721"/>
                  </a:lnTo>
                  <a:cubicBezTo>
                    <a:pt x="7809" y="317"/>
                    <a:pt x="7482" y="0"/>
                    <a:pt x="7088" y="0"/>
                  </a:cubicBezTo>
                  <a:close/>
                </a:path>
              </a:pathLst>
            </a:custGeom>
            <a:solidFill>
              <a:srgbClr val="D1DA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3565389" y="1841993"/>
              <a:ext cx="230201" cy="24643"/>
            </a:xfrm>
            <a:custGeom>
              <a:rect b="b" l="l" r="r" t="t"/>
              <a:pathLst>
                <a:path extrusionOk="0" h="943" w="8809">
                  <a:moveTo>
                    <a:pt x="0" y="0"/>
                  </a:moveTo>
                  <a:cubicBezTo>
                    <a:pt x="106" y="539"/>
                    <a:pt x="587" y="933"/>
                    <a:pt x="1135" y="943"/>
                  </a:cubicBezTo>
                  <a:lnTo>
                    <a:pt x="8808" y="943"/>
                  </a:lnTo>
                  <a:lnTo>
                    <a:pt x="8808" y="933"/>
                  </a:lnTo>
                  <a:cubicBezTo>
                    <a:pt x="8308" y="866"/>
                    <a:pt x="7905" y="491"/>
                    <a:pt x="7818" y="0"/>
                  </a:cubicBezTo>
                  <a:close/>
                </a:path>
              </a:pathLst>
            </a:custGeom>
            <a:solidFill>
              <a:srgbClr val="C5D0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3635659" y="1593708"/>
              <a:ext cx="153737" cy="11368"/>
            </a:xfrm>
            <a:custGeom>
              <a:rect b="b" l="l" r="r" t="t"/>
              <a:pathLst>
                <a:path extrusionOk="0" h="435" w="5883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3"/>
                  </a:cubicBezTo>
                  <a:lnTo>
                    <a:pt x="5581" y="433"/>
                  </a:lnTo>
                  <a:cubicBezTo>
                    <a:pt x="5587" y="434"/>
                    <a:pt x="5593" y="434"/>
                    <a:pt x="5599" y="434"/>
                  </a:cubicBezTo>
                  <a:cubicBezTo>
                    <a:pt x="5883" y="434"/>
                    <a:pt x="5883" y="0"/>
                    <a:pt x="5599" y="0"/>
                  </a:cubicBezTo>
                  <a:cubicBezTo>
                    <a:pt x="5593" y="0"/>
                    <a:pt x="5587" y="0"/>
                    <a:pt x="5581" y="1"/>
                  </a:cubicBezTo>
                  <a:lnTo>
                    <a:pt x="302" y="1"/>
                  </a:lnTo>
                  <a:cubicBezTo>
                    <a:pt x="296" y="0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3635659" y="1639675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5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1"/>
                    <a:pt x="5581" y="2"/>
                  </a:cubicBezTo>
                  <a:lnTo>
                    <a:pt x="302" y="2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3635659" y="1685668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1"/>
                  </a:moveTo>
                  <a:cubicBezTo>
                    <a:pt x="0" y="1"/>
                    <a:pt x="0" y="435"/>
                    <a:pt x="284" y="435"/>
                  </a:cubicBezTo>
                  <a:cubicBezTo>
                    <a:pt x="290" y="435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5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1"/>
                    <a:pt x="284" y="1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3635659" y="1731661"/>
              <a:ext cx="152901" cy="11368"/>
            </a:xfrm>
            <a:custGeom>
              <a:rect b="b" l="l" r="r" t="t"/>
              <a:pathLst>
                <a:path extrusionOk="0" h="435" w="5851">
                  <a:moveTo>
                    <a:pt x="284" y="0"/>
                  </a:moveTo>
                  <a:cubicBezTo>
                    <a:pt x="0" y="0"/>
                    <a:pt x="0" y="434"/>
                    <a:pt x="284" y="434"/>
                  </a:cubicBezTo>
                  <a:cubicBezTo>
                    <a:pt x="290" y="434"/>
                    <a:pt x="296" y="434"/>
                    <a:pt x="302" y="434"/>
                  </a:cubicBezTo>
                  <a:lnTo>
                    <a:pt x="5581" y="434"/>
                  </a:lnTo>
                  <a:cubicBezTo>
                    <a:pt x="5850" y="414"/>
                    <a:pt x="5850" y="20"/>
                    <a:pt x="5581" y="1"/>
                  </a:cubicBezTo>
                  <a:lnTo>
                    <a:pt x="302" y="1"/>
                  </a:lnTo>
                  <a:cubicBezTo>
                    <a:pt x="296" y="1"/>
                    <a:pt x="290" y="0"/>
                    <a:pt x="284" y="0"/>
                  </a:cubicBezTo>
                  <a:close/>
                </a:path>
              </a:pathLst>
            </a:custGeom>
            <a:solidFill>
              <a:srgbClr val="B8C6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"/>
          <p:cNvSpPr txBox="1"/>
          <p:nvPr>
            <p:ph idx="5" type="ctrTitle"/>
          </p:nvPr>
        </p:nvSpPr>
        <p:spPr>
          <a:xfrm>
            <a:off x="6386022" y="1460804"/>
            <a:ext cx="1127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</a:rPr>
              <a:t>Dashboard</a:t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569" name="Google Shape;569;p35"/>
          <p:cNvSpPr txBox="1"/>
          <p:nvPr>
            <p:ph idx="6" type="subTitle"/>
          </p:nvPr>
        </p:nvSpPr>
        <p:spPr>
          <a:xfrm>
            <a:off x="6007725" y="1785225"/>
            <a:ext cx="1799100" cy="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Created </a:t>
            </a: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interactive</a:t>
            </a: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visualization </a:t>
            </a: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figures</a:t>
            </a: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 as views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0" name="Google Shape;570;p35"/>
          <p:cNvSpPr txBox="1"/>
          <p:nvPr>
            <p:ph idx="3" type="ctrTitle"/>
          </p:nvPr>
        </p:nvSpPr>
        <p:spPr>
          <a:xfrm>
            <a:off x="3860325" y="1455550"/>
            <a:ext cx="1536900" cy="3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</a:rPr>
              <a:t>Data Logic</a:t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571" name="Google Shape;571;p35"/>
          <p:cNvSpPr txBox="1"/>
          <p:nvPr>
            <p:ph idx="4" type="subTitle"/>
          </p:nvPr>
        </p:nvSpPr>
        <p:spPr>
          <a:xfrm>
            <a:off x="3705375" y="1785250"/>
            <a:ext cx="18468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Finalized on what data to use for visualization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5"/>
          <p:cNvSpPr txBox="1"/>
          <p:nvPr>
            <p:ph idx="2" type="ctrTitle"/>
          </p:nvPr>
        </p:nvSpPr>
        <p:spPr>
          <a:xfrm>
            <a:off x="1364776" y="1455550"/>
            <a:ext cx="17379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</a:rPr>
              <a:t>Business</a:t>
            </a:r>
            <a:r>
              <a:rPr lang="en">
                <a:solidFill>
                  <a:srgbClr val="374151"/>
                </a:solidFill>
              </a:rPr>
              <a:t> Logic</a:t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573" name="Google Shape;573;p35"/>
          <p:cNvSpPr txBox="1"/>
          <p:nvPr>
            <p:ph idx="1" type="subTitle"/>
          </p:nvPr>
        </p:nvSpPr>
        <p:spPr>
          <a:xfrm>
            <a:off x="1217625" y="1785223"/>
            <a:ext cx="2032200" cy="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Decided on what views to be included in the dashboard</a:t>
            </a:r>
            <a:endParaRPr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574" name="Google Shape;574;p35"/>
          <p:cNvSpPr txBox="1"/>
          <p:nvPr/>
        </p:nvSpPr>
        <p:spPr>
          <a:xfrm>
            <a:off x="1695984" y="2733577"/>
            <a:ext cx="10755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775">
            <a:noAutofit/>
          </a:bodyPr>
          <a:lstStyle/>
          <a:p>
            <a:pPr indent="0" lvl="0" marL="0" marR="0" rtl="0" algn="ctr">
              <a:spcBef>
                <a:spcPts val="1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Big Shoulders Display ExtraBold"/>
                <a:ea typeface="Big Shoulders Display ExtraBold"/>
                <a:cs typeface="Big Shoulders Display ExtraBold"/>
                <a:sym typeface="Big Shoulders Display ExtraBold"/>
              </a:rPr>
              <a:t>01</a:t>
            </a:r>
            <a:endParaRPr sz="4800">
              <a:solidFill>
                <a:schemeClr val="accent2"/>
              </a:solidFill>
              <a:latin typeface="Big Shoulders Display ExtraBold"/>
              <a:ea typeface="Big Shoulders Display ExtraBold"/>
              <a:cs typeface="Big Shoulders Display ExtraBold"/>
              <a:sym typeface="Big Shoulders Display ExtraBold"/>
            </a:endParaRPr>
          </a:p>
        </p:txBody>
      </p:sp>
      <p:sp>
        <p:nvSpPr>
          <p:cNvPr id="575" name="Google Shape;575;p35"/>
          <p:cNvSpPr txBox="1"/>
          <p:nvPr/>
        </p:nvSpPr>
        <p:spPr>
          <a:xfrm>
            <a:off x="4020250" y="2733577"/>
            <a:ext cx="11994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775">
            <a:noAutofit/>
          </a:bodyPr>
          <a:lstStyle/>
          <a:p>
            <a:pPr indent="0" lvl="0" marL="0" marR="0" rtl="0" algn="ctr">
              <a:spcBef>
                <a:spcPts val="1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Big Shoulders Display ExtraBold"/>
                <a:ea typeface="Big Shoulders Display ExtraBold"/>
                <a:cs typeface="Big Shoulders Display ExtraBold"/>
                <a:sym typeface="Big Shoulders Display ExtraBold"/>
              </a:rPr>
              <a:t>02</a:t>
            </a:r>
            <a:endParaRPr sz="4800">
              <a:solidFill>
                <a:schemeClr val="accent2"/>
              </a:solidFill>
              <a:latin typeface="Big Shoulders Display ExtraBold"/>
              <a:ea typeface="Big Shoulders Display ExtraBold"/>
              <a:cs typeface="Big Shoulders Display ExtraBold"/>
              <a:sym typeface="Big Shoulders Display ExtraBold"/>
            </a:endParaRPr>
          </a:p>
        </p:txBody>
      </p:sp>
      <p:sp>
        <p:nvSpPr>
          <p:cNvPr id="576" name="Google Shape;576;p35"/>
          <p:cNvSpPr txBox="1"/>
          <p:nvPr/>
        </p:nvSpPr>
        <p:spPr>
          <a:xfrm>
            <a:off x="6349872" y="2733577"/>
            <a:ext cx="11994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775">
            <a:noAutofit/>
          </a:bodyPr>
          <a:lstStyle/>
          <a:p>
            <a:pPr indent="0" lvl="0" marL="0" marR="0" rtl="0" algn="ctr">
              <a:spcBef>
                <a:spcPts val="1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accent2"/>
                </a:solidFill>
                <a:latin typeface="Big Shoulders Display ExtraBold"/>
                <a:ea typeface="Big Shoulders Display ExtraBold"/>
                <a:cs typeface="Big Shoulders Display ExtraBold"/>
                <a:sym typeface="Big Shoulders Display ExtraBold"/>
              </a:rPr>
              <a:t>03</a:t>
            </a:r>
            <a:endParaRPr sz="4800">
              <a:solidFill>
                <a:schemeClr val="accent2"/>
              </a:solidFill>
              <a:latin typeface="Big Shoulders Display ExtraBold"/>
              <a:ea typeface="Big Shoulders Display ExtraBold"/>
              <a:cs typeface="Big Shoulders Display ExtraBold"/>
              <a:sym typeface="Big Shoulders Display ExtraBold"/>
            </a:endParaRPr>
          </a:p>
        </p:txBody>
      </p:sp>
      <p:cxnSp>
        <p:nvCxnSpPr>
          <p:cNvPr id="577" name="Google Shape;577;p35"/>
          <p:cNvCxnSpPr>
            <a:stCxn id="574" idx="2"/>
            <a:endCxn id="575" idx="2"/>
          </p:cNvCxnSpPr>
          <p:nvPr/>
        </p:nvCxnSpPr>
        <p:spPr>
          <a:xfrm flipH="1" rot="-5400000">
            <a:off x="3426534" y="2336077"/>
            <a:ext cx="600" cy="23862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oval"/>
            <a:tailEnd len="med" w="med" type="none"/>
          </a:ln>
        </p:spPr>
      </p:cxnSp>
      <p:cxnSp>
        <p:nvCxnSpPr>
          <p:cNvPr id="578" name="Google Shape;578;p35"/>
          <p:cNvCxnSpPr>
            <a:stCxn id="575" idx="2"/>
            <a:endCxn id="576" idx="2"/>
          </p:cNvCxnSpPr>
          <p:nvPr/>
        </p:nvCxnSpPr>
        <p:spPr>
          <a:xfrm flipH="1" rot="-5400000">
            <a:off x="5784400" y="2364427"/>
            <a:ext cx="600" cy="23295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79" name="Google Shape;579;p35"/>
          <p:cNvSpPr txBox="1"/>
          <p:nvPr>
            <p:ph type="ctrTitle"/>
          </p:nvPr>
        </p:nvSpPr>
        <p:spPr>
          <a:xfrm>
            <a:off x="615250" y="176850"/>
            <a:ext cx="7960200" cy="8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Strategic Dashboard Development: Design and Execution</a:t>
            </a:r>
            <a:endParaRPr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erican Football Annual Championship MK Campaign by Slidesgo">
  <a:themeElements>
    <a:clrScheme name="Simple Light">
      <a:dk1>
        <a:srgbClr val="25100B"/>
      </a:dk1>
      <a:lt1>
        <a:srgbClr val="FFFFFF"/>
      </a:lt1>
      <a:dk2>
        <a:srgbClr val="595959"/>
      </a:dk2>
      <a:lt2>
        <a:srgbClr val="EEEEEE"/>
      </a:lt2>
      <a:accent1>
        <a:srgbClr val="1D2C52"/>
      </a:accent1>
      <a:accent2>
        <a:srgbClr val="B85C4F"/>
      </a:accent2>
      <a:accent3>
        <a:srgbClr val="DEAF6B"/>
      </a:accent3>
      <a:accent4>
        <a:srgbClr val="B6D6C7"/>
      </a:accent4>
      <a:accent5>
        <a:srgbClr val="90A364"/>
      </a:accent5>
      <a:accent6>
        <a:srgbClr val="8C463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