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y="5143500" cx="9144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5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51;g4c24baf008ee974e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2" name="Google Shape;52;g4c24baf008ee974e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97;g4c24baf008ee974e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0" name="Google Shape;98;g4c24baf008ee974e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102;g4c24baf008ee974e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2" name="Google Shape;103;g4c24baf008ee974e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7;g4c24baf008ee974e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108;g4c24baf008ee974e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57;g4c24baf008ee974e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4" name="Google Shape;58;g4c24baf008ee974e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62;g4c24baf008ee974e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6" name="Google Shape;63;g4c24baf008ee974e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67;g4c24baf008ee974e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8" name="Google Shape;68;g4c24baf008ee974e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72;g4c24baf008ee974e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0" name="Google Shape;73;g4c24baf008ee974e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77;g4c24baf008ee974e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2" name="Google Shape;78;g4c24baf008ee974e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82;g4c24baf008ee974e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4" name="Google Shape;83;g4c24baf008ee974e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87;g4c24baf008ee974e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6" name="Google Shape;88;g4c24baf008ee974e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92;g4c24baf008ee974e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8" name="Google Shape;93;g4c24baf008ee974e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63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algn="ctr"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8606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8607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7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algn="ctr"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1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ctr"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algn="ctr"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algn="ctr"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algn="ctr"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algn="ctr"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algn="ctr"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algn="ctr"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algn="ctr"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61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24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65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12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68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19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620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69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70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26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4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09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10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8628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2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36;p9"/>
          <p:cNvSpPr/>
          <p:nvPr/>
        </p:nvSpPr>
        <p:spPr>
          <a:xfrm>
            <a:off x="4572000" y="-125"/>
            <a:ext cx="4572000" cy="5143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0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631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32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633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6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/>
        </p:txBody>
      </p:sp>
      <p:sp>
        <p:nvSpPr>
          <p:cNvPr id="1048614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57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lvl="0">
              <a:buNone/>
              <a:defRPr sz="1000">
                <a:solidFill>
                  <a:schemeClr val="dk2"/>
                </a:solidFill>
              </a:defRPr>
            </a:lvl1pPr>
            <a:lvl2pPr algn="r" lvl="1">
              <a:buNone/>
              <a:defRPr sz="1000">
                <a:solidFill>
                  <a:schemeClr val="dk2"/>
                </a:solidFill>
              </a:defRPr>
            </a:lvl2pPr>
            <a:lvl3pPr algn="r" lvl="2">
              <a:buNone/>
              <a:defRPr sz="1000">
                <a:solidFill>
                  <a:schemeClr val="dk2"/>
                </a:solidFill>
              </a:defRPr>
            </a:lvl3pPr>
            <a:lvl4pPr algn="r" lvl="3">
              <a:buNone/>
              <a:defRPr sz="1000">
                <a:solidFill>
                  <a:schemeClr val="dk2"/>
                </a:solidFill>
              </a:defRPr>
            </a:lvl4pPr>
            <a:lvl5pPr algn="r" lvl="4">
              <a:buNone/>
              <a:defRPr sz="1000">
                <a:solidFill>
                  <a:schemeClr val="dk2"/>
                </a:solidFill>
              </a:defRPr>
            </a:lvl5pPr>
            <a:lvl6pPr algn="r" lvl="5">
              <a:buNone/>
              <a:defRPr sz="1000">
                <a:solidFill>
                  <a:schemeClr val="dk2"/>
                </a:solidFill>
              </a:defRPr>
            </a:lvl6pPr>
            <a:lvl7pPr algn="r" lvl="6">
              <a:buNone/>
              <a:defRPr sz="1000">
                <a:solidFill>
                  <a:schemeClr val="dk2"/>
                </a:solidFill>
              </a:defRPr>
            </a:lvl7pPr>
            <a:lvl8pPr algn="r" lvl="7">
              <a:buNone/>
              <a:defRPr sz="1000">
                <a:solidFill>
                  <a:schemeClr val="dk2"/>
                </a:solidFill>
              </a:defRPr>
            </a:lvl8pPr>
            <a:lvl9pPr algn="r" lvl="8">
              <a:buNone/>
              <a:defRPr sz="1000">
                <a:solidFill>
                  <a:schemeClr val="dk2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54;p13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52400" y="152400"/>
            <a:ext cx="8811600" cy="4759275"/>
          </a:xfrm>
          <a:prstGeom prst="rect"/>
          <a:noFill/>
          <a:ln>
            <a:noFill/>
          </a:ln>
        </p:spPr>
      </p:pic>
      <p:sp>
        <p:nvSpPr>
          <p:cNvPr id="1048580" name="Google Shape;55;p13"/>
          <p:cNvSpPr txBox="1"/>
          <p:nvPr/>
        </p:nvSpPr>
        <p:spPr>
          <a:xfrm>
            <a:off x="6045477" y="3906775"/>
            <a:ext cx="9144000" cy="5892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                 BY</a:t>
            </a:r>
            <a:endParaRPr b="1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GB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GB"/>
              <a:t> </a:t>
            </a:r>
            <a:r>
              <a:rPr b="1" lang="en-US"/>
              <a:t>R</a:t>
            </a:r>
            <a:r>
              <a:rPr b="1" lang="en-US"/>
              <a:t>.</a:t>
            </a:r>
            <a:r>
              <a:rPr b="1" lang="en-US"/>
              <a:t>N</a:t>
            </a:r>
            <a:r>
              <a:rPr b="1" lang="en-US"/>
              <a:t>i</a:t>
            </a:r>
            <a:r>
              <a:rPr b="1" lang="en-US"/>
              <a:t>t</a:t>
            </a:r>
            <a:r>
              <a:rPr b="1" lang="en-US"/>
              <a:t>h</a:t>
            </a:r>
            <a:r>
              <a:rPr b="1" lang="en-US"/>
              <a:t>i</a:t>
            </a:r>
            <a:r>
              <a:rPr b="1" lang="en-US"/>
              <a:t>s</a:t>
            </a:r>
            <a:r>
              <a:rPr b="1" lang="en-US"/>
              <a:t>h</a:t>
            </a:r>
            <a:r>
              <a:rPr b="1" lang="en-GB"/>
              <a:t>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Google Shape;100;p22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52400" y="152400"/>
            <a:ext cx="8807974" cy="495621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Google Shape;105;p23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52400" y="152400"/>
            <a:ext cx="8771275" cy="47501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10;p24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52400" y="152400"/>
            <a:ext cx="8771275" cy="493556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Google Shape;60;p14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52400" y="152400"/>
            <a:ext cx="8789626" cy="4945886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65;p15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52400" y="152400"/>
            <a:ext cx="8762075" cy="4930384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70;p16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52400" y="152400"/>
            <a:ext cx="8809400" cy="47592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Google Shape;75;p17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52400" y="152400"/>
            <a:ext cx="8743725" cy="4920058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80;p18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52400" y="152400"/>
            <a:ext cx="8743725" cy="47501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85;p19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52400" y="152400"/>
            <a:ext cx="8762075" cy="47317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oogle Shape;90;p20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52400" y="152400"/>
            <a:ext cx="8817174" cy="4961388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95;p21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52400" y="152400"/>
            <a:ext cx="8762075" cy="47501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1811</dc:creator>
  <dcterms:created xsi:type="dcterms:W3CDTF">2023-10-09T06:33:17Z</dcterms:created>
  <dcterms:modified xsi:type="dcterms:W3CDTF">2023-10-09T06:33:17Z</dcterms:modified>
</cp:coreProperties>
</file>