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C180D-4D94-49BB-A520-530CAE39F1C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BD9D4-C6D4-4D6F-9051-8BFD3F358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71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BD9D4-C6D4-4D6F-9051-8BFD3F3589D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7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C6C4-3750-44FC-84A7-810A09B7013F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6DC5-52E5-4BAA-8973-5892D591ECA5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12F1-33B3-4992-AE48-9880DABE2069}" type="datetime1">
              <a:rPr lang="en-US" smtClean="0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6510-AEA7-42A9-B2FA-C64EE879B862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C08C-1C2B-4C99-9960-11C2C1814796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D6C0-D364-4B42-B7F6-9D4411EB0612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9724" y="2067305"/>
            <a:ext cx="410527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 err="1">
                <a:latin typeface="Trebuchet MS"/>
                <a:cs typeface="Trebuchet MS"/>
              </a:rPr>
              <a:t>Vibiksha</a:t>
            </a:r>
            <a:r>
              <a:rPr lang="en-IN" sz="3200" dirty="0">
                <a:latin typeface="Trebuchet MS"/>
                <a:cs typeface="Trebuchet MS"/>
              </a:rPr>
              <a:t> Bharathi P K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E6F071D-2F36-A895-613A-B1FE0F502F9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887CDB6-06D7-4312-A154-ECC260661463}" type="datetime1">
              <a:rPr lang="en-US" smtClean="0"/>
              <a:t>4/22/2024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D145A-C757-2992-2A08-5BCE41464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4" y="1507806"/>
            <a:ext cx="8953025" cy="16163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8E4839-1DD9-E226-30FA-597284EC8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1" y="3276600"/>
            <a:ext cx="3276600" cy="36316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13624E-5127-5638-FC96-D51D912FAF72}"/>
              </a:ext>
            </a:extLst>
          </p:cNvPr>
          <p:cNvSpPr txBox="1"/>
          <p:nvPr/>
        </p:nvSpPr>
        <p:spPr>
          <a:xfrm>
            <a:off x="1371600" y="3048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ENHANCING HANDWRITTEN DIGIT RECOGNITION USING CONVOLUTIONAL NEURAL NETWROKS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9A2611AF-BB27-9D21-BD91-99C9F9D5A85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50C4DED-47FF-4199-BECE-6049C336DE4B}" type="datetime1">
              <a:rPr lang="en-US" smtClean="0"/>
              <a:t>4/22/2024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F74F8-30E1-CDD0-0C02-8FA309562F94}"/>
              </a:ext>
            </a:extLst>
          </p:cNvPr>
          <p:cNvSpPr txBox="1"/>
          <p:nvPr/>
        </p:nvSpPr>
        <p:spPr>
          <a:xfrm>
            <a:off x="2133600" y="1676400"/>
            <a:ext cx="50144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Project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Your Solution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Wow in Your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Results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83C9B064-73A8-E46F-B19A-0AC1D47F8D0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2C6896E-5B28-4F82-95E0-45CD8C8F8B3D}" type="datetime1">
              <a:rPr lang="en-US" smtClean="0"/>
              <a:t>4/22/2024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BDEF3-9B0E-2BE8-E84A-D6A4C8A72112}"/>
              </a:ext>
            </a:extLst>
          </p:cNvPr>
          <p:cNvSpPr txBox="1"/>
          <p:nvPr/>
        </p:nvSpPr>
        <p:spPr>
          <a:xfrm>
            <a:off x="834072" y="2333535"/>
            <a:ext cx="70145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project aims to develop a convolutional neural network (CNN) model for digit recognition using the MNIST dataset. The goal is to accurately classify handwritten digits (0-9) from grayscale images.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21C9BC6-857F-0D57-D357-6028A8F5C0D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531602A-E2EC-4606-A863-CD076C56E5E6}" type="datetime1">
              <a:rPr lang="en-US" smtClean="0"/>
              <a:t>4/22/2024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0FD3E-FE3B-00C0-AA50-EC3FF5543148}"/>
              </a:ext>
            </a:extLst>
          </p:cNvPr>
          <p:cNvSpPr txBox="1"/>
          <p:nvPr/>
        </p:nvSpPr>
        <p:spPr>
          <a:xfrm>
            <a:off x="739775" y="2477596"/>
            <a:ext cx="61040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project involves building a CNN architecture to classify handwritten digits. It includes data preprocessing, model training, validation, and evaluation using the MNIST dataset.</a:t>
            </a:r>
            <a:endParaRPr lang="en-IN" sz="24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D516F29-45FB-6145-6C0D-A176379992F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0B81A89-AE97-4D9B-97F8-57025F7C8F25}" type="datetime1">
              <a:rPr lang="en-US" smtClean="0"/>
              <a:t>4/22/2024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4936E-D7CD-9919-3205-1A0A8E0372CB}"/>
              </a:ext>
            </a:extLst>
          </p:cNvPr>
          <p:cNvSpPr txBox="1"/>
          <p:nvPr/>
        </p:nvSpPr>
        <p:spPr>
          <a:xfrm>
            <a:off x="620128" y="2035342"/>
            <a:ext cx="77618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End users of the project include: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Developers and researchers interested in deep learning and image recognition.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Educational institutions teaching machine learning and computer vision.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Companies or organizations utilizing image recognition technologies for various applications.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EC98F1E-61B1-5291-B33D-E6A7BC9EB21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7A09CE5-BF46-4A96-B8B4-D632AFD05781}" type="datetime1">
              <a:rPr lang="en-US" smtClean="0"/>
              <a:t>4/22/2024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CD911-17F7-78D0-BF91-7AA9C1C57F9E}"/>
              </a:ext>
            </a:extLst>
          </p:cNvPr>
          <p:cNvSpPr txBox="1"/>
          <p:nvPr/>
        </p:nvSpPr>
        <p:spPr>
          <a:xfrm>
            <a:off x="558164" y="1725483"/>
            <a:ext cx="87953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involves: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Developing a CNN model architecture capable of accurately recognizing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the model using the MNIST dataset, a benchmark dataset for digit recognition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Providing a reliable and efficient solution for automated digit recognition tasks, which can be integrated into various applications and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Offering a cost-effective and scalable solution for digit recognition compared to traditional methods.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848C07F-6753-4D10-493D-F3620461F98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6477E5A-293E-4E20-B2FB-1985B2B583B0}" type="datetime1">
              <a:rPr lang="en-US" smtClean="0"/>
              <a:t>4/22/2024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CD961-13A8-E20C-D46F-B363F28AC763}"/>
              </a:ext>
            </a:extLst>
          </p:cNvPr>
          <p:cNvSpPr txBox="1"/>
          <p:nvPr/>
        </p:nvSpPr>
        <p:spPr>
          <a:xfrm>
            <a:off x="717132" y="2019300"/>
            <a:ext cx="83506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CNN model offers several 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 accuracy: Achieves state-of-the-art performance in digit recognition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Robustness: Capable of handling variations in handwriting styles and image noise.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Scalability: Can be easily adapted and deployed in real-world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Efficiency: Provides fast and real-time digit recognition capabilities.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A7E76CD-8955-ACB1-1091-076A4A2C24F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459A468-760A-4E85-91F4-D0B0BD962419}" type="datetime1">
              <a:rPr lang="en-US" smtClean="0"/>
              <a:t>4/22/2024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2614C-55E7-6892-8B62-1E85F30D31EF}"/>
              </a:ext>
            </a:extLst>
          </p:cNvPr>
          <p:cNvSpPr txBox="1"/>
          <p:nvPr/>
        </p:nvSpPr>
        <p:spPr>
          <a:xfrm>
            <a:off x="743786" y="1407271"/>
            <a:ext cx="81716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CNN model architecture consists of convolutional layers followed by max-pooling layers to extract features from input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utilizes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ReLU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activation functions to introduce non-linearity and improve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final layer uses a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softmax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activation function to output probability scores for each digit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training is performed using the Adam optimizer and categorical cross-entropy loss function.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46CF086-5B61-1BEE-9CED-D6198EE2ECC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E827BFD-4C16-42BD-9719-2FC9BB940A12}" type="datetime1">
              <a:rPr lang="en-US" smtClean="0"/>
              <a:t>4/22/2024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368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DHARCHINI A</cp:lastModifiedBy>
  <cp:revision>4</cp:revision>
  <dcterms:created xsi:type="dcterms:W3CDTF">2024-04-05T08:30:55Z</dcterms:created>
  <dcterms:modified xsi:type="dcterms:W3CDTF">2024-04-22T08:50:20Z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