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Nithish Kumar K</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of Engineering ,</a:t>
            </a:r>
            <a:r>
              <a:rPr lang="en-US" sz="2000" b="1" dirty="0" err="1" smtClean="0">
                <a:solidFill>
                  <a:schemeClr val="accent1">
                    <a:lumMod val="75000"/>
                  </a:schemeClr>
                </a:solidFill>
                <a:latin typeface="Arial"/>
                <a:cs typeface="Arial"/>
              </a:rPr>
              <a:t>Guindy</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CSE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29212" y="1449315"/>
            <a:ext cx="5023719" cy="4739399"/>
          </a:xfrm>
          <a:prstGeom prst="rect">
            <a:avLst/>
          </a:prstGeom>
        </p:spPr>
      </p:pic>
      <p:pic>
        <p:nvPicPr>
          <p:cNvPr id="5" name="Picture 4"/>
          <p:cNvPicPr>
            <a:picLocks noChangeAspect="1"/>
          </p:cNvPicPr>
          <p:nvPr/>
        </p:nvPicPr>
        <p:blipFill>
          <a:blip r:embed="rId3"/>
          <a:stretch>
            <a:fillRect/>
          </a:stretch>
        </p:blipFill>
        <p:spPr>
          <a:xfrm>
            <a:off x="6120882" y="1449315"/>
            <a:ext cx="5401269" cy="4739400"/>
          </a:xfrm>
          <a:prstGeom prst="rect">
            <a:avLst/>
          </a:prstGeom>
        </p:spPr>
      </p:pic>
    </p:spTree>
    <p:extLst>
      <p:ext uri="{BB962C8B-B14F-4D97-AF65-F5344CB8AC3E}">
        <p14:creationId xmlns:p14="http://schemas.microsoft.com/office/powerpoint/2010/main" val="46730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c0fa2617-96bd-425d-8578-e93563fe37c5"/>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Nithish kumar K</cp:lastModifiedBy>
  <cp:revision>23</cp:revision>
  <dcterms:created xsi:type="dcterms:W3CDTF">2021-05-26T16:50:10Z</dcterms:created>
  <dcterms:modified xsi:type="dcterms:W3CDTF">2024-04-08T15:23:06Z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