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embeddedFontLst>
    <p:embeddedFont>
      <p:font typeface="Libre Baskerville" panose="020B0604020202020204" charset="0"/>
      <p:regular r:id="rId11"/>
      <p:bold r:id="rId12"/>
      <p:italic r:id="rId13"/>
    </p:embeddedFont>
    <p:embeddedFont>
      <p:font typeface="Lato Black" panose="020B0604020202020204" charset="0"/>
      <p:bold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095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75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77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5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44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hish2022/AMEO_2015_ED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jpnithish5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4112622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b="1" dirty="0"/>
              <a:t>Code Refactoring and Bug </a:t>
            </a:r>
            <a:r>
              <a:rPr lang="en-US" sz="1600" b="1" dirty="0" smtClean="0"/>
              <a:t>Fixing </a:t>
            </a:r>
          </a:p>
          <a:p>
            <a:pPr lvl="0" algn="ctr"/>
            <a:r>
              <a:rPr lang="en-US" sz="1600" b="1" dirty="0" smtClean="0"/>
              <a:t>on Note making app</a:t>
            </a:r>
          </a:p>
          <a:p>
            <a:pPr lvl="0" algn="ctr"/>
            <a:endParaRPr lang="en-US" sz="1600" b="1" dirty="0" smtClean="0"/>
          </a:p>
          <a:p>
            <a:pPr lvl="0" algn="ctr"/>
            <a:r>
              <a:rPr lang="en-US" sz="1600" dirty="0" smtClean="0"/>
              <a:t>By </a:t>
            </a:r>
            <a:r>
              <a:rPr lang="en-US" sz="1600" dirty="0" err="1" smtClean="0"/>
              <a:t>Nithish</a:t>
            </a:r>
            <a:r>
              <a:rPr lang="en-US" sz="1600" dirty="0" smtClean="0"/>
              <a:t> J P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78362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I am an enthusiastic and driven Artificial Intelligence and Data Science student, deeply passionate about leveraging technology to solve real-world problems. Throughout my academic journey, I have actively engaged in numerous projects related to data science and machine learning, where I have acquired valuable skills and practical experience in analyzing complex datasets, developing predictive models, and deriving actionable insights. As I approach the culmination of my academic studies, I am eager to gain industrial exposure and apply my knowledge in a professional setting. I am particularly interested in exploring opportunities to contribute to innovative projects and further develop my skills in data science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8333" y="480368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Link to Project Repo : </a:t>
            </a:r>
            <a:r>
              <a:rPr lang="en-US" dirty="0">
                <a:hlinkClick r:id="rId3"/>
              </a:rPr>
              <a:t>https://github.com/Nithish2022/AMEO_2015_EDA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 </a:t>
            </a:r>
            <a:r>
              <a:rPr lang="en-US" dirty="0"/>
              <a:t>to my </a:t>
            </a:r>
            <a:r>
              <a:rPr lang="en-US" dirty="0" err="1"/>
              <a:t>Linkedin</a:t>
            </a:r>
            <a:r>
              <a:rPr lang="en-US" dirty="0"/>
              <a:t> Profile : </a:t>
            </a:r>
            <a:r>
              <a:rPr lang="en-US" dirty="0" smtClean="0">
                <a:hlinkClick r:id="rId4"/>
              </a:rPr>
              <a:t>https://www.linkedin.com/in/jpnithish58/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Mail : </a:t>
            </a:r>
            <a:r>
              <a:rPr lang="en-US" dirty="0" smtClean="0"/>
              <a:t>nithishjp58585@gmail.com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image6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745" y="3979510"/>
            <a:ext cx="452120" cy="452120"/>
          </a:xfrm>
          <a:prstGeom prst="rect">
            <a:avLst/>
          </a:prstGeom>
        </p:spPr>
      </p:pic>
      <p:pic>
        <p:nvPicPr>
          <p:cNvPr id="6" name="image8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27204" y="4005535"/>
            <a:ext cx="452120" cy="443230"/>
          </a:xfrm>
          <a:prstGeom prst="rect">
            <a:avLst/>
          </a:prstGeom>
        </p:spPr>
      </p:pic>
      <p:pic>
        <p:nvPicPr>
          <p:cNvPr id="7" name="image9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9663" y="3962376"/>
            <a:ext cx="45212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224643" y="2661556"/>
            <a:ext cx="9972958" cy="73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</a:t>
            </a:r>
            <a:r>
              <a:rPr lang="en-US" sz="4000" dirty="0" smtClean="0"/>
              <a:t>The </a:t>
            </a:r>
            <a:r>
              <a:rPr lang="en-US" sz="4000" dirty="0"/>
              <a:t>Note Taking Application is a simple web-based tool built using Python, Flask, and HTML. Its primary objective is to provide users with a platform to add, view, and manage notes conveniently. The application allows users to input text notes through a web form, and it displays all the added notes as an unordered list on the same page.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557" y="571499"/>
            <a:ext cx="6253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Project Description: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3" y="0"/>
            <a:ext cx="10515600" cy="1325563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Bug description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: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214" y="829580"/>
            <a:ext cx="10515600" cy="6371319"/>
          </a:xfrm>
        </p:spPr>
        <p:txBody>
          <a:bodyPr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dirty="0" smtClean="0">
                <a:latin typeface="+mn-lt"/>
              </a:rPr>
              <a:t>When </a:t>
            </a:r>
            <a:r>
              <a:rPr lang="en-US" dirty="0">
                <a:latin typeface="+mn-lt"/>
              </a:rPr>
              <a:t>submitting a note through the form, it doesn't get added to the list of notes displayed on the page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Issue Identification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In the index() function of app.py, </a:t>
            </a:r>
            <a:r>
              <a:rPr lang="en-US" dirty="0" err="1">
                <a:latin typeface="+mn-lt"/>
              </a:rPr>
              <a:t>request.args.get</a:t>
            </a:r>
            <a:r>
              <a:rPr lang="en-US" dirty="0">
                <a:latin typeface="+mn-lt"/>
              </a:rPr>
              <a:t>("note") is used to retrieve the note from 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form. </a:t>
            </a:r>
            <a:r>
              <a:rPr lang="en-US" dirty="0" smtClean="0">
                <a:latin typeface="+mn-lt"/>
              </a:rPr>
              <a:t>However </a:t>
            </a:r>
            <a:r>
              <a:rPr lang="en-US" dirty="0">
                <a:latin typeface="+mn-lt"/>
              </a:rPr>
              <a:t>for form submission using POST method, it should be </a:t>
            </a:r>
            <a:r>
              <a:rPr lang="en-US" dirty="0" err="1">
                <a:latin typeface="+mn-lt"/>
              </a:rPr>
              <a:t>request.form.get</a:t>
            </a:r>
            <a:r>
              <a:rPr lang="en-US" dirty="0">
                <a:latin typeface="+mn-lt"/>
              </a:rPr>
              <a:t>("note").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Clicking the "Add Note" button doesn't submit the form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Issue Identification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:</a:t>
            </a:r>
            <a:endParaRPr lang="en-US" dirty="0">
              <a:latin typeface="+mn-lt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In home.html, the form lacks the method attribute, causing it to default to GET method instead of POST. Additionally, the button lacks the type attribute, causing it to not submit the form.</a:t>
            </a:r>
          </a:p>
        </p:txBody>
      </p:sp>
    </p:spTree>
    <p:extLst>
      <p:ext uri="{BB962C8B-B14F-4D97-AF65-F5344CB8AC3E}">
        <p14:creationId xmlns:p14="http://schemas.microsoft.com/office/powerpoint/2010/main" val="28538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Bugs present: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52357" cy="4260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56" y="1825624"/>
            <a:ext cx="5801464" cy="42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Fixing the bugs: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07" y="1515382"/>
            <a:ext cx="6491864" cy="4642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08" b="6722"/>
          <a:stretch/>
        </p:blipFill>
        <p:spPr>
          <a:xfrm>
            <a:off x="7160946" y="1515382"/>
            <a:ext cx="5031054" cy="46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Outcome of Deployed app 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7" y="1690688"/>
            <a:ext cx="10831286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282</Words>
  <Application>Microsoft Office PowerPoint</Application>
  <PresentationFormat>Widescreen</PresentationFormat>
  <Paragraphs>25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Libre Baskerville</vt:lpstr>
      <vt:lpstr>Lato Black</vt:lpstr>
      <vt:lpstr>Calibri</vt:lpstr>
      <vt:lpstr>Office Theme</vt:lpstr>
      <vt:lpstr>PowerPoint Presentation</vt:lpstr>
      <vt:lpstr>PowerPoint Presentation</vt:lpstr>
      <vt:lpstr>                    The Note Taking Application is a simple web-based tool built using Python, Flask, and HTML. Its primary objective is to provide users with a platform to add, view, and manage notes conveniently. The application allows users to input text notes through a web form, and it displays all the added notes as an unordered list on the same page.</vt:lpstr>
      <vt:lpstr>Bug description :</vt:lpstr>
      <vt:lpstr>Bugs present:</vt:lpstr>
      <vt:lpstr>Fixing the bugs:</vt:lpstr>
      <vt:lpstr>Outcome of Deployed app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6</cp:revision>
  <dcterms:created xsi:type="dcterms:W3CDTF">2021-02-16T05:19:01Z</dcterms:created>
  <dcterms:modified xsi:type="dcterms:W3CDTF">2024-03-06T10:44:26Z</dcterms:modified>
</cp:coreProperties>
</file>