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565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 </a:t>
            </a:r>
            <a:r>
              <a:rPr altLang="en-IN" dirty="0" sz="2400" lang="en-US"/>
              <a:t>A</a:t>
            </a:r>
            <a:r>
              <a:rPr altLang="en-IN" dirty="0" sz="2400" lang="en-US"/>
              <a:t>.</a:t>
            </a:r>
            <a:r>
              <a:rPr altLang="en-IN" dirty="0" sz="2400" lang="en-US"/>
              <a:t>N</a:t>
            </a:r>
            <a:r>
              <a:rPr altLang="en-IN" dirty="0" sz="2400" lang="en-US"/>
              <a:t>ithish</a:t>
            </a:r>
            <a:r>
              <a:rPr altLang="en-IN" dirty="0" sz="2400" lang="en-US"/>
              <a:t> </a:t>
            </a:r>
            <a:r>
              <a:rPr altLang="en-IN" dirty="0" sz="2400" lang="en-US"/>
              <a:t>kumar </a:t>
            </a:r>
            <a:endParaRPr altLang="en-US" lang="zh-CN"/>
          </a:p>
          <a:p>
            <a:r>
              <a:rPr dirty="0" sz="2400" lang="en-US"/>
              <a:t>REGISTER NO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7</a:t>
            </a:r>
            <a:r>
              <a:rPr altLang="en-IN" dirty="0" sz="2400" lang="en-US"/>
              <a:t>4</a:t>
            </a:r>
            <a:r>
              <a:rPr altLang="en-IN" dirty="0" sz="2400" lang="en-US"/>
              <a:t>1</a:t>
            </a:r>
            <a:r>
              <a:rPr altLang="en-IN" dirty="0" sz="2400" lang="en-US"/>
              <a:t>1</a:t>
            </a:r>
            <a:endParaRPr altLang="en-US" lang="zh-CN"/>
          </a:p>
          <a:p>
            <a:r>
              <a:rPr dirty="0" sz="2400" lang="en-US"/>
              <a:t>DEPARTMENT     :  BCOM ( </a:t>
            </a:r>
            <a:r>
              <a:rPr altLang="en-IN" dirty="0" sz="2400" lang="en-US"/>
              <a:t>G</a:t>
            </a:r>
            <a:r>
              <a:rPr altLang="en-IN" dirty="0" sz="2400" lang="en-US"/>
              <a:t>e</a:t>
            </a:r>
            <a:r>
              <a:rPr altLang="en-IN" dirty="0" sz="2400" lang="en-US"/>
              <a:t>n</a:t>
            </a:r>
            <a:r>
              <a:rPr altLang="en-IN" dirty="0" sz="2400" lang="en-US"/>
              <a:t>eral</a:t>
            </a:r>
            <a:r>
              <a:rPr altLang="en-IN" dirty="0" sz="2400" lang="en-US"/>
              <a:t> </a:t>
            </a:r>
            <a:r>
              <a:rPr dirty="0" sz="2400" lang="en-US"/>
              <a:t>)</a:t>
            </a:r>
            <a:endParaRPr altLang="en-US" lang="zh-CN"/>
          </a:p>
          <a:p>
            <a:r>
              <a:rPr dirty="0" sz="2400" lang="en-US"/>
              <a:t>COLLEGE              : </a:t>
            </a:r>
            <a:r>
              <a:rPr altLang="en-IN" dirty="0" sz="2400" lang="en-US"/>
              <a:t>C</a:t>
            </a:r>
            <a:r>
              <a:rPr altLang="en-IN" dirty="0" sz="2400" lang="en-US"/>
              <a:t> </a:t>
            </a:r>
            <a:r>
              <a:rPr altLang="en-IN" dirty="0" sz="2400" lang="en-US"/>
              <a:t>K</a:t>
            </a:r>
            <a:r>
              <a:rPr altLang="en-IN" dirty="0" sz="2400" lang="en-US"/>
              <a:t>a</a:t>
            </a:r>
            <a:r>
              <a:rPr altLang="en-IN" dirty="0" sz="2400" lang="en-US"/>
              <a:t>n</a:t>
            </a:r>
            <a:r>
              <a:rPr altLang="en-IN" dirty="0" sz="2400" lang="en-US"/>
              <a:t>d</a:t>
            </a:r>
            <a:r>
              <a:rPr altLang="en-IN" dirty="0" sz="2400" lang="en-US"/>
              <a:t>a</a:t>
            </a:r>
            <a:r>
              <a:rPr altLang="en-IN" dirty="0" sz="2400" lang="en-US"/>
              <a:t>swami </a:t>
            </a:r>
            <a:r>
              <a:rPr altLang="en-IN" dirty="0" sz="2400" lang="en-US"/>
              <a:t>Naidu </a:t>
            </a:r>
            <a:r>
              <a:rPr altLang="en-IN" dirty="0" sz="2400" lang="en-US"/>
              <a:t>college </a:t>
            </a:r>
            <a:r>
              <a:rPr altLang="en-IN" dirty="0" sz="2400" lang="en-US"/>
              <a:t>for </a:t>
            </a:r>
            <a:r>
              <a:rPr altLang="en-IN" dirty="0" sz="2400" lang="en-US"/>
              <a:t>men </a:t>
            </a:r>
            <a:endParaRPr altLang="en-US" lang="zh-CN"/>
          </a:p>
          <a:p>
            <a:r>
              <a:rPr dirty="0" sz="2400" lang="en-US"/>
              <a:t>                                CHENNAI - </a:t>
            </a:r>
            <a:r>
              <a:rPr altLang="en-IN" dirty="0" sz="2400" lang="en-US"/>
              <a:t>6</a:t>
            </a:r>
            <a:r>
              <a:rPr altLang="en-IN" dirty="0" sz="2400" lang="en-US"/>
              <a:t>0</a:t>
            </a:r>
            <a:r>
              <a:rPr altLang="en-IN" dirty="0" sz="2400" lang="en-US"/>
              <a:t>0</a:t>
            </a:r>
            <a:r>
              <a:rPr altLang="en-IN" dirty="0" sz="2400" lang="en-US"/>
              <a:t>1</a:t>
            </a:r>
            <a:r>
              <a:rPr altLang="en-IN" dirty="0" sz="2400" lang="en-US"/>
              <a:t>0</a:t>
            </a:r>
            <a:r>
              <a:rPr altLang="en-IN"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9695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8506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6442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9188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2024-03-29T04:07:22Z</dcterms:created>
  <dcterms:modified xsi:type="dcterms:W3CDTF">2024-10-01T12:18:32Z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d27e94a0a7c04b198bb841da3223e08f</vt:lpwstr>
  </property>
</Properties>
</file>