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280865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NITHISH KUMAR 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SIT140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40nithishkumart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 INFORMATION TECHNOLOGY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668A-A23D-5E74-5171-B8B1B1F0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40" y="1382181"/>
            <a:ext cx="437214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F740-5991-8BDD-675B-90179ECE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3"/>
            <a:ext cx="4411170" cy="947467"/>
          </a:xfrm>
        </p:spPr>
        <p:txBody>
          <a:bodyPr/>
          <a:lstStyle/>
          <a:p>
            <a:r>
              <a:rPr lang="en-GB" dirty="0"/>
              <a:t>GITHUB LINK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AAB55-4AA1-92A2-E053-C107FE17A699}"/>
              </a:ext>
            </a:extLst>
          </p:cNvPr>
          <p:cNvSpPr txBox="1"/>
          <p:nvPr/>
        </p:nvSpPr>
        <p:spPr>
          <a:xfrm rot="10800000" flipV="1">
            <a:off x="872879" y="2276564"/>
            <a:ext cx="8964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LINK : https://github.com/Nithish21-coder/TNSDC-FWD-DIGITAL_PORTFOLIO.git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410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GB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oblem</a:t>
            </a:r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3.Who are the end user?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4.Tools and Techniques </a:t>
            </a:r>
            <a:endParaRPr lang="en-GB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6.Features and Functionality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Screenshot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GB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</a:t>
            </a:r>
            <a:r>
              <a:rPr lang="en-GB" sz="4000" b="1" spc="15" dirty="0">
                <a:latin typeface="Trebuchet MS"/>
                <a:cs typeface="Trebuchet MS"/>
              </a:rPr>
              <a:t>R</a:t>
            </a:r>
            <a:r>
              <a:rPr lang="en-IN" sz="4000" b="1" spc="15" dirty="0">
                <a:latin typeface="Trebuchet MS"/>
                <a:cs typeface="Trebuchet MS"/>
              </a:rPr>
              <a:t>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karthinithish21@gmail.com</cp:lastModifiedBy>
  <cp:revision>9</cp:revision>
  <dcterms:modified xsi:type="dcterms:W3CDTF">2025-09-10T09:19:19Z</dcterms:modified>
</cp:coreProperties>
</file>