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90661" y="2808654"/>
            <a:ext cx="922972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NITHISH KUMAR 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SIT140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         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24bsit1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40nithishkumart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@skacas.ac.in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BSC INFORMATION TECHNOLOGY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7668A-A23D-5E74-5171-B8B1B1F0F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240" y="1382181"/>
            <a:ext cx="4372143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8F740-5991-8BDD-675B-90179ECE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3"/>
            <a:ext cx="4411170" cy="947467"/>
          </a:xfrm>
        </p:spPr>
        <p:txBody>
          <a:bodyPr/>
          <a:lstStyle/>
          <a:p>
            <a:r>
              <a:rPr lang="en-GB" dirty="0"/>
              <a:t>GITHUB LINK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1AAB55-4AA1-92A2-E053-C107FE17A699}"/>
              </a:ext>
            </a:extLst>
          </p:cNvPr>
          <p:cNvSpPr txBox="1"/>
          <p:nvPr/>
        </p:nvSpPr>
        <p:spPr>
          <a:xfrm>
            <a:off x="1297523" y="2477087"/>
            <a:ext cx="76323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LINK : </a:t>
            </a:r>
            <a:r>
              <a:rPr lang="en-US" sz="2000" dirty="0"/>
              <a:t>https://github.com/Nithish21-coder/Nithish-kumar-.T.git</a:t>
            </a:r>
          </a:p>
        </p:txBody>
      </p:sp>
    </p:spTree>
    <p:extLst>
      <p:ext uri="{BB962C8B-B14F-4D97-AF65-F5344CB8AC3E}">
        <p14:creationId xmlns:p14="http://schemas.microsoft.com/office/powerpoint/2010/main" val="385410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GB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oblem</a:t>
            </a:r>
            <a:r>
              <a:rPr lang="en-GB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3.Who are the end user?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4.Tools and Techniques </a:t>
            </a:r>
            <a:endParaRPr lang="en-GB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6.Features and Functionality 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7.Results and Screenshot 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GB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GB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</a:t>
            </a:r>
            <a:r>
              <a:rPr lang="en-GB" sz="4000" b="1" spc="15" dirty="0">
                <a:latin typeface="Trebuchet MS"/>
                <a:cs typeface="Trebuchet MS"/>
              </a:rPr>
              <a:t>R</a:t>
            </a:r>
            <a:r>
              <a:rPr lang="en-IN" sz="4000" b="1" spc="15" dirty="0">
                <a:latin typeface="Trebuchet MS"/>
                <a:cs typeface="Trebuchet MS"/>
              </a:rPr>
              <a:t>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cp:lastModifiedBy>karthinithish21@gmail.com</cp:lastModifiedBy>
  <cp:revision>8</cp:revision>
  <dcterms:modified xsi:type="dcterms:W3CDTF">2025-09-10T09:14:00Z</dcterms:modified>
</cp:coreProperties>
</file>