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66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60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515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404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0017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089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457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726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9288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2169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9697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980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0126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924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727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807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484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863073"/>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2528887" y="436036"/>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2633660" y="3143250"/>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a:latin typeface="Arial Rounded MT Bold" panose="020F0704030504030204" pitchFamily="34" charset="0"/>
              </a:rPr>
              <a:t>NITHISH R</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904876" y="1588029"/>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solidFill>
                  <a:srgbClr val="ECECEC"/>
                </a:solidFill>
                <a:effectLst/>
                <a:latin typeface="Arial" panose="020B0604020202020204" pitchFamily="34" charset="0"/>
                <a:cs typeface="Arial" panose="020B0604020202020204" pitchFamily="34" charset="0"/>
              </a:rPr>
              <a:t>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1355620"/>
            <a:ext cx="10131425" cy="3649133"/>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77500" lnSpcReduction="2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10" name="Content Placeholder 9">
            <a:extLst>
              <a:ext uri="{FF2B5EF4-FFF2-40B4-BE49-F238E27FC236}">
                <a16:creationId xmlns:a16="http://schemas.microsoft.com/office/drawing/2014/main" id="{D04F4BB6-08C9-C884-5183-42BE361E696D}"/>
              </a:ext>
            </a:extLst>
          </p:cNvPr>
          <p:cNvPicPr>
            <a:picLocks noGrp="1" noChangeAspect="1"/>
          </p:cNvPicPr>
          <p:nvPr>
            <p:ph sz="half" idx="1"/>
          </p:nvPr>
        </p:nvPicPr>
        <p:blipFill>
          <a:blip r:embed="rId2"/>
          <a:stretch>
            <a:fillRect/>
          </a:stretch>
        </p:blipFill>
        <p:spPr>
          <a:xfrm>
            <a:off x="313101" y="2056092"/>
            <a:ext cx="5186000" cy="4200245"/>
          </a:xfrm>
        </p:spPr>
      </p:pic>
      <p:pic>
        <p:nvPicPr>
          <p:cNvPr id="12" name="Content Placeholder 11">
            <a:extLst>
              <a:ext uri="{FF2B5EF4-FFF2-40B4-BE49-F238E27FC236}">
                <a16:creationId xmlns:a16="http://schemas.microsoft.com/office/drawing/2014/main" id="{57C31964-8ABA-59E5-E42E-E172518A489F}"/>
              </a:ext>
            </a:extLst>
          </p:cNvPr>
          <p:cNvPicPr>
            <a:picLocks noGrp="1" noChangeAspect="1"/>
          </p:cNvPicPr>
          <p:nvPr>
            <p:ph sz="half" idx="2"/>
          </p:nvPr>
        </p:nvPicPr>
        <p:blipFill>
          <a:blip r:embed="rId3"/>
          <a:stretch>
            <a:fillRect/>
          </a:stretch>
        </p:blipFill>
        <p:spPr>
          <a:xfrm>
            <a:off x="5654674" y="2056092"/>
            <a:ext cx="5603875" cy="4200245"/>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030287" y="1524000"/>
            <a:ext cx="10131425" cy="4619625"/>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TotalTime>
  <Words>714</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mca1</cp:lastModifiedBy>
  <cp:revision>7</cp:revision>
  <dcterms:created xsi:type="dcterms:W3CDTF">2024-04-03T00:18:32Z</dcterms:created>
  <dcterms:modified xsi:type="dcterms:W3CDTF">2024-04-03T07:56:28Z</dcterms:modified>
</cp:coreProperties>
</file>