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Lst>
  <p:sldSz cx="9144000" cy="5143500" type="screen16x9"/>
  <p:notesSz cx="6858000" cy="9144000"/>
  <p:embeddedFontLst>
    <p:embeddedFont>
      <p:font typeface="Lato Black" panose="020F0502020204030203"/>
      <p:bold r:id="rId17"/>
    </p:embeddedFont>
    <p:embeddedFont>
      <p:font typeface="Lato" panose="020F0502020204030203"/>
      <p:regular r:id="rId18"/>
      <p:bold r:id="rId19"/>
      <p:italic r:id="rId20"/>
    </p:embeddedFont>
    <p:embeddedFont>
      <p:font typeface="Trebuchet MS" panose="020B060302020202020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502020204030203"/>
              <a:buNone/>
              <a:defRPr sz="2800" b="0" i="0" u="none" strike="noStrike" cap="none">
                <a:solidFill>
                  <a:srgbClr val="1F1F50"/>
                </a:solidFill>
                <a:latin typeface="Lato Black" panose="020F0502020204030203"/>
                <a:ea typeface="Lato Black" panose="020F0502020204030203"/>
                <a:cs typeface="Lato Black" panose="020F0502020204030203"/>
                <a:sym typeface="Lato Black"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502020204030203"/>
              <a:buNone/>
              <a:defRPr sz="2800" b="0" i="0" u="none" strike="noStrike" cap="none">
                <a:solidFill>
                  <a:srgbClr val="1F1F50"/>
                </a:solidFill>
                <a:latin typeface="Lato Black" panose="020F0502020204030203"/>
                <a:ea typeface="Lato Black" panose="020F0502020204030203"/>
                <a:cs typeface="Lato Black" panose="020F0502020204030203"/>
                <a:sym typeface="Lato Black"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0" y="2161275"/>
            <a:ext cx="6192300" cy="62738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Name :</a:t>
            </a:r>
            <a:r>
              <a:rPr lang="en-IN" alt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Team Check</a:t>
            </a:r>
            <a:r>
              <a:rPr 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endParaRPr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bio :</a:t>
            </a:r>
            <a:r>
              <a:rPr lang="en-IN" alt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Working for the betterment</a:t>
            </a:r>
            <a:endParaRPr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1600"/>
              </a:spcBef>
              <a:spcAft>
                <a:spcPts val="1600"/>
              </a:spcAft>
              <a:buClr>
                <a:srgbClr val="000000"/>
              </a:buClr>
              <a:buSzPts val="13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r>
              <a:rPr lang="en-IN" alt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20-09-2022</a:t>
            </a:r>
            <a:endParaRPr lang="en-IN" alt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sym typeface="Lato" panose="020F0502020204030203"/>
              </a:rPr>
              <a:t>Why did </a:t>
            </a:r>
            <a:r>
              <a:rPr lang="en-IN" altLang="en-GB" sz="1400" b="0" i="0" u="none" strike="noStrike" cap="none" dirty="0">
                <a:solidFill>
                  <a:srgbClr val="222222"/>
                </a:solidFill>
                <a:highlight>
                  <a:srgbClr val="FFFFFF"/>
                </a:highlight>
                <a:latin typeface="Lato" panose="020F0502020204030203"/>
                <a:ea typeface="Lato" panose="020F0502020204030203"/>
                <a:cs typeface="Lato" panose="020F0502020204030203"/>
                <a:sym typeface="Lato" panose="020F0502020204030203"/>
              </a:rPr>
              <a:t>we</a:t>
            </a:r>
            <a:r>
              <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sym typeface="Lato" panose="020F0502020204030203"/>
              </a:rPr>
              <a:t> decide to solve this Problem statement?</a:t>
            </a:r>
            <a:endPar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rPr>
              <a:t>	</a:t>
            </a:r>
            <a:endPar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rPr>
              <a:t>	We chose this </a:t>
            </a:r>
            <a:r>
              <a:rPr lang="en-IN" sz="1400" b="0" i="0" u="none" strike="noStrike" cap="none">
                <a:solidFill>
                  <a:srgbClr val="000000"/>
                </a:solidFill>
                <a:latin typeface="Lato" panose="020F0502020204030203"/>
                <a:ea typeface="Lato" panose="020F0502020204030203"/>
                <a:cs typeface="Lato" panose="020F0502020204030203"/>
                <a:sym typeface="Lato" panose="020F0502020204030203"/>
              </a:rPr>
              <a:t>problem statement , </a:t>
            </a:r>
            <a:r>
              <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rPr>
              <a:t>because it has a wide range deploying field.</a:t>
            </a:r>
            <a:endPar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rPr>
              <a:t>Bank handles large volumes of cheques in the clearing process. The process involves many technical verifications including signature verification. Some of these steps are manual and require human intervention to complete the process. The current process requires a high human capital deployment and longer processing time.</a:t>
            </a:r>
            <a:endPar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rPr>
              <a:t>	</a:t>
            </a:r>
            <a:endPar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rPr>
              <a:t>	So we decided to select this problem statement in order to create a prototype where we can process the checks online with ease without any manual work which is a tiring process.</a:t>
            </a:r>
            <a:endPar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lang="en-IN"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Banking segment would be our early adopter and buissness people who have to send checks everyday and who recieve check in their daily day to day life, because in order to send or post a check in todays world we to go to  the banks and sometimes wait in the queues to post check.</a:t>
            </a:r>
            <a:endParaRPr lang="en-IN"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lang="en-IN"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But with our model we do not need to go out of our house we can stay at house and post a check with just a laptop and a Internet connection     </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What are the alternatives/competitive products for the problem you are solving?</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r>
              <a:rPr lang="en-IN" sz="1400" b="0" i="0" u="none" strike="noStrike" cap="none">
                <a:solidFill>
                  <a:srgbClr val="000000"/>
                </a:solidFill>
                <a:latin typeface="Lato" panose="020F0502020204030203"/>
                <a:ea typeface="Lato" panose="020F0502020204030203"/>
                <a:cs typeface="Lato" panose="020F0502020204030203"/>
                <a:sym typeface="Lato" panose="020F0502020204030203"/>
              </a:rPr>
              <a:t>	Our alternatives/competitive products will be Gpay, PayPal etc. But in these other alternatives we can only do limited amount of money transfer.</a:t>
            </a:r>
            <a:endParaRPr lang="en-IN"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r>
              <a:rPr lang="en-IN" sz="1400" b="0" i="0" u="none" strike="noStrike" cap="none">
                <a:solidFill>
                  <a:srgbClr val="000000"/>
                </a:solidFill>
                <a:latin typeface="Lato" panose="020F0502020204030203"/>
                <a:ea typeface="Lato" panose="020F0502020204030203"/>
                <a:cs typeface="Lato" panose="020F0502020204030203"/>
                <a:sym typeface="Lato" panose="020F0502020204030203"/>
              </a:rPr>
              <a:t>	But with our model, we can handle large amount of money transfers as we have included many steps of verification process, such as OTP, signature verification, </a:t>
            </a:r>
            <a:endParaRPr lang="en-IN"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dirty="0">
                <a:solidFill>
                  <a:srgbClr val="4A4548"/>
                </a:solidFill>
                <a:highlight>
                  <a:srgbClr val="FFFFFF"/>
                </a:highlight>
              </a:rPr>
              <a:t>Azure tools or resources which are likely to be used by you for the prototype, if your idea gets selected</a:t>
            </a:r>
            <a:br>
              <a:rPr lang="en-GB" sz="1400" b="0" dirty="0">
                <a:solidFill>
                  <a:srgbClr val="4A4548"/>
                </a:solidFill>
                <a:highlight>
                  <a:srgbClr val="FFFFFF"/>
                </a:highlight>
              </a:rPr>
            </a:br>
            <a:br>
              <a:rPr lang="en-GB" sz="1400" b="0" dirty="0">
                <a:solidFill>
                  <a:srgbClr val="4A4548"/>
                </a:solidFill>
                <a:highlight>
                  <a:srgbClr val="FFFFFF"/>
                </a:highlight>
              </a:rPr>
            </a:br>
            <a:br>
              <a:rPr lang="en-GB" sz="1400" b="0" dirty="0">
                <a:solidFill>
                  <a:srgbClr val="4A4548"/>
                </a:solidFill>
                <a:highlight>
                  <a:srgbClr val="FFFFFF"/>
                </a:highlight>
              </a:rPr>
            </a:br>
            <a:r>
              <a:rPr lang="en-GB" sz="1400" b="0" dirty="0">
                <a:solidFill>
                  <a:srgbClr val="4A4548"/>
                </a:solidFill>
                <a:highlight>
                  <a:srgbClr val="FFFFFF"/>
                </a:highlight>
              </a:rPr>
              <a:t>        we would like to use Azure cloud service for uploading the model in the online platform,                             	Azure database for storing data ,Azure cloud architect for creating the website that is to be    	presented to the user.</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sym typeface="Lato" panose="020F0502020204030203"/>
              </a:rPr>
              <a:t>Present your solution, talk about methodology, architecture &amp; scalability</a:t>
            </a:r>
            <a:endPar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sym typeface="Lato" panose="020F0502020204030203"/>
              </a:rPr>
              <a:t>Basically our idea is to process the Cheque system automatically in the Internet platform , in a safest format </a:t>
            </a:r>
            <a:r>
              <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rPr>
              <a:t>with more security. </a:t>
            </a: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rPr>
              <a:t>Our system is to get the input from the user </a:t>
            </a:r>
            <a:r>
              <a:rPr lang="en-GB" dirty="0" err="1">
                <a:solidFill>
                  <a:srgbClr val="222222"/>
                </a:solidFill>
                <a:highlight>
                  <a:srgbClr val="FFFFFF"/>
                </a:highlight>
                <a:latin typeface="Lato" panose="020F0502020204030203"/>
                <a:ea typeface="Lato" panose="020F0502020204030203"/>
                <a:cs typeface="Lato" panose="020F0502020204030203"/>
                <a:sym typeface="Lato" panose="020F0502020204030203"/>
              </a:rPr>
              <a:t>i.e</a:t>
            </a:r>
            <a:r>
              <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rPr>
              <a:t> (signature) that is been verified by  Machine learning Model. </a:t>
            </a: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rPr>
              <a:t>The given input signature is been verified with the previously stored pre-processed Data.</a:t>
            </a: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rPr>
              <a:t>The things that are to be verified from the user are:-</a:t>
            </a: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rPr>
              <a:t>1.OTP that is been sent to the user.</a:t>
            </a: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rPr>
              <a:t>2.Account number</a:t>
            </a: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rPr>
              <a:t>3.Username</a:t>
            </a: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rPr>
              <a:t>4.Signature</a:t>
            </a: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rPr>
              <a:t>5.Password</a:t>
            </a: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GB"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91440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sym typeface="Lato" panose="020F0502020204030203"/>
              </a:rPr>
              <a:t>How is your solution better than alternatives and how do you plan to build adoption?</a:t>
            </a:r>
            <a:endPar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rPr>
              <a:t>		Our solution is better than the alternatives because we have additional verification from the user</a:t>
            </a:r>
            <a:r>
              <a:rPr lang="en-IN" dirty="0">
                <a:latin typeface="Lato" panose="020F0502020204030203"/>
                <a:ea typeface="Lato" panose="020F0502020204030203"/>
                <a:cs typeface="Lato" panose="020F0502020204030203"/>
                <a:sym typeface="Lato" panose="020F0502020204030203"/>
              </a:rPr>
              <a:t>, more secured way of giving the inputs , user friendly , easy processing.</a:t>
            </a:r>
            <a:endParaRPr lang="en-IN" dirty="0">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IN" dirty="0">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IN" dirty="0">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IN" dirty="0">
                <a:latin typeface="Lato" panose="020F0502020204030203"/>
                <a:ea typeface="Lato" panose="020F0502020204030203"/>
                <a:cs typeface="Lato" panose="020F0502020204030203"/>
                <a:sym typeface="Lato" panose="020F0502020204030203"/>
              </a:rPr>
              <a:t>Adoption Plan:</a:t>
            </a:r>
            <a:endParaRPr lang="en-IN" dirty="0">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IN" dirty="0">
                <a:latin typeface="Lato" panose="020F0502020204030203"/>
                <a:ea typeface="Lato" panose="020F0502020204030203"/>
                <a:cs typeface="Lato" panose="020F0502020204030203"/>
                <a:sym typeface="Lato" panose="020F0502020204030203"/>
              </a:rPr>
              <a:t>Used in Banking Sector for Hand’s Free cheque Processing , Saves lots of time for the user , help them to know about how the signature is being verified by the Bank .</a:t>
            </a:r>
            <a:endParaRPr lang="en-IN" dirty="0">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IN" sz="1400" b="0" i="0" u="none" strike="noStrike" cap="none" dirty="0">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sp>
        <p:nvSpPr>
          <p:cNvPr id="384" name="Google Shape;384;p8"/>
          <p:cNvSpPr txBox="1"/>
          <p:nvPr/>
        </p:nvSpPr>
        <p:spPr>
          <a:xfrm>
            <a:off x="0" y="1044150"/>
            <a:ext cx="8386200" cy="61214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far it can go?</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rgbClr val="000000"/>
                </a:solidFill>
                <a:latin typeface="Lato" panose="020F0502020204030203"/>
                <a:ea typeface="Lato" panose="020F0502020204030203"/>
                <a:cs typeface="Lato" panose="020F0502020204030203"/>
                <a:sym typeface="Lato" panose="020F0502020204030203"/>
              </a:rPr>
              <a:t>	https://github.com/Nithish271/check_processing	</a:t>
            </a:r>
            <a:endParaRPr lang="en-IN"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2"/>
          <p:cNvPicPr>
            <a:picLocks noChangeAspect="1"/>
          </p:cNvPicPr>
          <p:nvPr/>
        </p:nvPicPr>
        <p:blipFill>
          <a:blip r:embed="rId1"/>
          <a:stretch>
            <a:fillRect/>
          </a:stretch>
        </p:blipFill>
        <p:spPr>
          <a:xfrm>
            <a:off x="247650" y="1680010"/>
            <a:ext cx="4122821" cy="1783199"/>
          </a:xfrm>
          <a:prstGeom prst="rect">
            <a:avLst/>
          </a:prstGeom>
        </p:spPr>
      </p:pic>
      <p:pic>
        <p:nvPicPr>
          <p:cNvPr id="5" name="Picture 4"/>
          <p:cNvPicPr>
            <a:picLocks noChangeAspect="1"/>
          </p:cNvPicPr>
          <p:nvPr/>
        </p:nvPicPr>
        <p:blipFill>
          <a:blip r:embed="rId2"/>
          <a:stretch>
            <a:fillRect/>
          </a:stretch>
        </p:blipFill>
        <p:spPr>
          <a:xfrm>
            <a:off x="4826000" y="1680210"/>
            <a:ext cx="4184650" cy="1783080"/>
          </a:xfrm>
          <a:prstGeom prst="rect">
            <a:avLst/>
          </a:prstGeom>
        </p:spPr>
      </p:pic>
      <p:pic>
        <p:nvPicPr>
          <p:cNvPr id="7" name="Picture 6"/>
          <p:cNvPicPr>
            <a:picLocks noChangeAspect="1"/>
          </p:cNvPicPr>
          <p:nvPr/>
        </p:nvPicPr>
        <p:blipFill>
          <a:blip r:embed="rId3"/>
          <a:stretch>
            <a:fillRect/>
          </a:stretch>
        </p:blipFill>
        <p:spPr>
          <a:xfrm>
            <a:off x="2975808" y="3519739"/>
            <a:ext cx="2687053" cy="15114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a:spLocks noGrp="1"/>
          </p:cNvSpPr>
          <p:nvPr>
            <p:ph type="subTitle" idx="1"/>
          </p:nvPr>
        </p:nvSpPr>
        <p:spPr>
          <a:xfrm>
            <a:off x="339725" y="2750820"/>
            <a:ext cx="4559300" cy="154686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dirty="0"/>
              <a:t>Team member names</a:t>
            </a:r>
            <a:r>
              <a:rPr lang="en-IN" altLang="en-GB" sz="1500" dirty="0"/>
              <a:t>: </a:t>
            </a:r>
            <a:r>
              <a:rPr lang="en-IN" altLang="en-GB" sz="1500" dirty="0" err="1"/>
              <a:t>Nithish</a:t>
            </a:r>
            <a:r>
              <a:rPr lang="en-IN" altLang="en-GB" sz="1500" dirty="0"/>
              <a:t> P</a:t>
            </a:r>
            <a:endParaRPr lang="en-IN" altLang="en-GB" sz="1500" dirty="0"/>
          </a:p>
          <a:p>
            <a:pPr marL="0" lvl="0" indent="0" algn="l" rtl="0">
              <a:lnSpc>
                <a:spcPct val="150000"/>
              </a:lnSpc>
              <a:spcBef>
                <a:spcPts val="0"/>
              </a:spcBef>
              <a:spcAft>
                <a:spcPts val="1600"/>
              </a:spcAft>
              <a:buSzPts val="1800"/>
              <a:buNone/>
            </a:pPr>
            <a:r>
              <a:rPr lang="en-IN" altLang="en-GB" sz="1500" dirty="0"/>
              <a:t>		 </a:t>
            </a:r>
            <a:r>
              <a:rPr lang="en-IN" altLang="en-GB" sz="1500" dirty="0" err="1"/>
              <a:t>Raghul</a:t>
            </a:r>
            <a:r>
              <a:rPr lang="en-IN" altLang="en-GB" sz="1500" dirty="0"/>
              <a:t> J</a:t>
            </a:r>
            <a:endParaRPr lang="en-IN" altLang="en-GB" sz="1500" dirty="0"/>
          </a:p>
          <a:p>
            <a:pPr marL="0" lvl="0" indent="0" algn="l" rtl="0">
              <a:lnSpc>
                <a:spcPct val="150000"/>
              </a:lnSpc>
              <a:spcBef>
                <a:spcPts val="0"/>
              </a:spcBef>
              <a:spcAft>
                <a:spcPts val="1600"/>
              </a:spcAft>
              <a:buSzPts val="1800"/>
              <a:buNone/>
            </a:pPr>
            <a:r>
              <a:rPr lang="en-IN" altLang="en-GB" sz="1500" dirty="0"/>
              <a:t>		 </a:t>
            </a:r>
            <a:r>
              <a:rPr lang="en-IN" altLang="en-GB" sz="1500" dirty="0" err="1"/>
              <a:t>Mithun</a:t>
            </a:r>
            <a:r>
              <a:rPr lang="en-IN" altLang="en-GB" sz="1500" dirty="0"/>
              <a:t> </a:t>
            </a:r>
            <a:r>
              <a:rPr lang="en-IN" altLang="en-GB" sz="1500" dirty="0" err="1"/>
              <a:t>Nitheesh</a:t>
            </a:r>
            <a:r>
              <a:rPr lang="en-IN" altLang="en-GB" sz="1500" dirty="0"/>
              <a:t> Rogan R</a:t>
            </a:r>
            <a:endParaRPr lang="en-IN" altLang="en-GB" sz="1500" dirty="0"/>
          </a:p>
          <a:p>
            <a:pPr marL="0" lvl="0" indent="0" algn="l" rtl="0">
              <a:lnSpc>
                <a:spcPct val="150000"/>
              </a:lnSpc>
              <a:spcBef>
                <a:spcPts val="0"/>
              </a:spcBef>
              <a:spcAft>
                <a:spcPts val="1600"/>
              </a:spcAft>
              <a:buSzPts val="1800"/>
              <a:buNone/>
            </a:pPr>
            <a:r>
              <a:rPr lang="en-IN" altLang="en-GB" sz="1500" dirty="0"/>
              <a:t>		Lokesh A</a:t>
            </a:r>
            <a:endParaRPr lang="en-IN" altLang="en-GB" sz="1500" dirty="0"/>
          </a:p>
          <a:p>
            <a:pPr marL="0" lvl="0" indent="0" algn="l" rtl="0">
              <a:lnSpc>
                <a:spcPct val="150000"/>
              </a:lnSpc>
              <a:spcBef>
                <a:spcPts val="0"/>
              </a:spcBef>
              <a:spcAft>
                <a:spcPts val="1600"/>
              </a:spcAft>
              <a:buSzPts val="1800"/>
              <a:buNone/>
            </a:pPr>
            <a:endParaRPr lang="en-IN" altLang="en-GB"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3373</Words>
  <Application>WPS Presentation</Application>
  <PresentationFormat>On-screen Show (16:9)</PresentationFormat>
  <Paragraphs>78</Paragraphs>
  <Slides>9</Slides>
  <Notes>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Pre-Requisite</vt:lpstr>
      <vt:lpstr>Azure tools or resources which are likely to be used by you for the prototype, if your idea gets selected           we would like to use Azure cloud service for uploading the model in the online platform,                             	Azure database for storing data ,Azure cloud architect for creating the website that is to be    	presented to the user.</vt:lpstr>
      <vt:lpstr>Any Supporting Functional Documents</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Dell</cp:lastModifiedBy>
  <cp:revision>5</cp:revision>
  <dcterms:created xsi:type="dcterms:W3CDTF">2022-09-18T06:07:00Z</dcterms:created>
  <dcterms:modified xsi:type="dcterms:W3CDTF">2022-09-20T14:26:32Z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B52C068C6E4C477F88912F80AAEEC175</vt:lpwstr>
  </property>
  <property fmtid="{D5CDD505-2E9C-101B-9397-08002B2CF9AE}" pid="3" name="KSOProductBuildVer">
    <vt:lpwstr>1033-11.2.0.11306</vt:lpwstr>
  </property>
</Properties>
</file>