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12192000" cy="6858000"/>
  <p:defaultTex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0" snapVertSplitter="0" vertBarState="restored" horzBarState="restored" preferSingleView="0">
    <p:restoredLeft sz="15620" autoAdjust="0"/>
    <p:restoredTop sz="94660" autoAdjust="0"/>
  </p:normalViewPr>
  <p:slideViewPr>
    <p:cSldViewPr showGuides="0" snapToGrid="1" snapToObjects="0">
      <p:cViewPr>
        <p:scale>
          <a:sx n="75" d="100"/>
          <a:sy n="75" d="100"/>
        </p:scale>
        <p:origin x="0" y="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60" name=""/>
        <p:cNvGrpSpPr/>
        <p:nvPr/>
      </p:nvGrpSpPr>
      <p:grpSpPr>
        <a:xfrm rot="0">
          <a:off x="0" y="0"/>
          <a:ext cx="0" cy="0"/>
          <a:chOff x="0" y="0"/>
          <a:chExt cx="0" cy="0"/>
        </a:xfrm>
      </p:grpSpPr>
      <p:sp>
        <p:nvSpPr>
          <p:cNvPr id="1048728" name="Header Placeholder 1"/>
          <p:cNvSpPr/>
          <p:nvPr>
            <p:ph type="hdr" sz="quarter" idx="0"/>
          </p:nvPr>
        </p:nvSpPr>
        <p:spPr>
          <a:xfrm rot="0">
            <a:off x="0" y="0"/>
            <a:ext cx="2971800" cy="458787"/>
          </a:xfrm>
          <a:prstGeom prst="rect"/>
          <a:noFill/>
          <a:ln>
            <a:noFill/>
          </a:ln>
        </p:spPr>
        <p:txBody>
          <a:bodyPr anchor="t" bIns="45720" lIns="91440" rIns="91440" tIns="45720" vert="horz"/>
          <a:p>
            <a:pPr algn="l" lvl="0"/>
            <a:endParaRPr altLang="en-US" sz="1200" lang="en-US"/>
          </a:p>
        </p:txBody>
      </p:sp>
      <p:sp>
        <p:nvSpPr>
          <p:cNvPr id="1048729" name="Date Placeholder 2"/>
          <p:cNvSpPr/>
          <p:nvPr>
            <p:ph type="dt" sz="full" idx="1"/>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en-US" sz="1200" lang="en-US"/>
              <a:pPr algn="r" lvl="0"/>
            </a:fld>
            <a:endParaRPr altLang="en-US" sz="1200" lang="en-US"/>
          </a:p>
        </p:txBody>
      </p:sp>
      <p:sp>
        <p:nvSpPr>
          <p:cNvPr id="1048730" name="Slide Image Placeholder 3"/>
          <p:cNvSpPr/>
          <p:nvPr>
            <p:ph type="sldImg" sz="full" idx="2"/>
          </p:nvPr>
        </p:nvSpPr>
        <p:spPr>
          <a:xfrm rot="0">
            <a:off x="685800" y="1143000"/>
            <a:ext cx="5486400" cy="3086100"/>
          </a:xfrm>
          <a:prstGeom prst="rect"/>
          <a:noFill/>
          <a:ln w="12700" cap="flat" cmpd="sng">
            <a:solidFill>
              <a:srgbClr val="000000">
                <a:alpha val="100000"/>
              </a:srgbClr>
            </a:solidFill>
            <a:prstDash val="solid"/>
            <a:round/>
          </a:ln>
        </p:spPr>
        <p:txBody>
          <a:bodyPr anchor="ctr" bIns="45720" lIns="91440" rIns="91440" tIns="45720" vert="horz"/>
          <a:p>
            <a:pPr lvl="0"/>
            <a:endParaRPr altLang="en-US" lang="en-US"/>
          </a:p>
        </p:txBody>
      </p:sp>
      <p:sp>
        <p:nvSpPr>
          <p:cNvPr id="1048731" name="Notes Placeholder 4"/>
          <p:cNvSpPr/>
          <p:nvPr>
            <p:ph type="body" sz="quarter" idx="3"/>
          </p:nvPr>
        </p:nvSpPr>
        <p:spPr>
          <a:xfrm rot="0">
            <a:off x="685800" y="4400550"/>
            <a:ext cx="5486400" cy="360045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732" name="Footer Placeholder 5"/>
          <p:cNvSpPr/>
          <p:nvPr>
            <p:ph type="ftr" sz="quarter" idx="4"/>
          </p:nvPr>
        </p:nvSpPr>
        <p:spPr>
          <a:xfrm rot="0">
            <a:off x="0" y="8685212"/>
            <a:ext cx="2971800" cy="458787"/>
          </a:xfrm>
          <a:prstGeom prst="rect"/>
          <a:noFill/>
          <a:ln>
            <a:noFill/>
          </a:ln>
        </p:spPr>
        <p:txBody>
          <a:bodyPr anchor="b" bIns="45720" lIns="91440" rIns="91440" tIns="45720" vert="horz"/>
          <a:p>
            <a:pPr algn="l" lvl="0"/>
            <a:endParaRPr altLang="en-US" sz="1200" lang="en-US"/>
          </a:p>
        </p:txBody>
      </p:sp>
      <p:sp>
        <p:nvSpPr>
          <p:cNvPr id="1048733" name="Slide Number Placeholder 6"/>
          <p:cNvSpPr/>
          <p:nvPr>
            <p:ph type="sldNum" sz="quarter" idx="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Tree>
  </p:cSld>
  <p:clrMap accent1="dk1" accent2="dk1" accent3="dk1" accent4="dk1" accent5="dk1" accent6="dk1" bg1="dk1" bg2="dk1" tx1="dk1" tx2="dk1" hlink="dk1" folHlink="dk1"/>
  <p:notesStyle>
    <a:lvl1pPr algn="l" eaLnBrk="1" fontAlgn="base" hangingPunct="1" indent="0" latinLnBrk="0" marL="0">
      <a:buFontTx/>
      <a:buNone/>
      <a:defRPr b="0" sz="1200">
        <a:solidFill>
          <a:srgbClr val="000000"/>
        </a:solidFill>
        <a:latin typeface="Calibri" pitchFamily="0" charset="1"/>
        <a:ea typeface="Calibri" pitchFamily="0" charset="1"/>
      </a:defRPr>
    </a:lvl1pPr>
    <a:lvl2pPr algn="l" eaLnBrk="1" fontAlgn="base" hangingPunct="1" indent="-457200" latinLnBrk="0" marL="457200">
      <a:buFontTx/>
      <a:buNone/>
      <a:defRPr b="0" sz="1200">
        <a:solidFill>
          <a:srgbClr val="000000"/>
        </a:solidFill>
        <a:latin typeface="Calibri" pitchFamily="0" charset="1"/>
        <a:ea typeface="Calibri" pitchFamily="0" charset="1"/>
      </a:defRPr>
    </a:lvl2pPr>
    <a:lvl3pPr algn="l" eaLnBrk="1" fontAlgn="base" hangingPunct="1" indent="-914400" latinLnBrk="0" marL="914400">
      <a:buFontTx/>
      <a:buNone/>
      <a:defRPr b="0" sz="1200">
        <a:solidFill>
          <a:srgbClr val="000000"/>
        </a:solidFill>
        <a:latin typeface="Calibri" pitchFamily="0" charset="1"/>
        <a:ea typeface="Calibri" pitchFamily="0" charset="1"/>
      </a:defRPr>
    </a:lvl3pPr>
    <a:lvl4pPr algn="l" eaLnBrk="1" fontAlgn="base" hangingPunct="1" indent="-1371600" latinLnBrk="0" marL="1371600">
      <a:buFontTx/>
      <a:buNone/>
      <a:defRPr b="0" sz="1200">
        <a:solidFill>
          <a:srgbClr val="000000"/>
        </a:solidFill>
        <a:latin typeface="Calibri" pitchFamily="0" charset="1"/>
        <a:ea typeface="Calibri" pitchFamily="0" charset="1"/>
      </a:defRPr>
    </a:lvl4pPr>
    <a:lvl5pPr algn="l" eaLnBrk="1" fontAlgn="base" hangingPunct="1" indent="-1828800" latinLnBrk="0" marL="1828800">
      <a:buFontTx/>
      <a:buNone/>
      <a:defRPr b="0" sz="1200">
        <a:solidFill>
          <a:srgbClr val="000000"/>
        </a:solidFill>
        <a:latin typeface="Calibri" pitchFamily="0" charset="1"/>
        <a:ea typeface="Calibri" pitchFamily="0" charset="1"/>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0" name=""/>
        <p:cNvGrpSpPr/>
        <p:nvPr/>
      </p:nvGrpSpPr>
      <p:grpSpPr>
        <a:xfrm>
          <a:off x="0" y="0"/>
          <a:ext cx="0" cy="0"/>
          <a:chOff x="0" y="0"/>
          <a:chExt cx="0" cy="0"/>
        </a:xfrm>
      </p:grpSpPr>
      <p:sp>
        <p:nvSpPr>
          <p:cNvPr id="1048675"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76"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77"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78"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679"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95" name="Title 1"/>
          <p:cNvSpPr>
            <a:spLocks noGrp="1"/>
          </p:cNvSpPr>
          <p:nvPr>
            <p:ph type="title"/>
          </p:nvPr>
        </p:nvSpPr>
        <p:spPr/>
        <p:txBody>
          <a:bodyPr/>
          <a:p>
            <a:r>
              <a:rPr altLang="zh-CN" lang="en-US" smtClean="0"/>
              <a:t>Click to edit Master title style</a:t>
            </a:r>
            <a:endParaRPr altLang="en-US" lang="zh-CN"/>
          </a:p>
        </p:txBody>
      </p:sp>
      <p:sp>
        <p:nvSpPr>
          <p:cNvPr id="104869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7"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98"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699"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84"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85"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6"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87"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6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91" name="Title 1"/>
          <p:cNvSpPr>
            <a:spLocks noGrp="1"/>
          </p:cNvSpPr>
          <p:nvPr>
            <p:ph type="title"/>
          </p:nvPr>
        </p:nvSpPr>
        <p:spPr/>
        <p:txBody>
          <a:bodyPr/>
          <a:p>
            <a:r>
              <a:rPr altLang="zh-CN" lang="en-US" smtClean="0"/>
              <a:t>Click to edit Master title style</a:t>
            </a:r>
            <a:endParaRPr altLang="en-US" lang="zh-CN"/>
          </a:p>
        </p:txBody>
      </p:sp>
      <p:sp>
        <p:nvSpPr>
          <p:cNvPr id="104859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4"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95"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sp>
        <p:nvSpPr>
          <p:cNvPr id="1048700"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01"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02"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03"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704"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705" name="Title 1"/>
          <p:cNvSpPr>
            <a:spLocks noGrp="1"/>
          </p:cNvSpPr>
          <p:nvPr>
            <p:ph type="title"/>
          </p:nvPr>
        </p:nvSpPr>
        <p:spPr/>
        <p:txBody>
          <a:bodyPr/>
          <a:p>
            <a:r>
              <a:rPr altLang="zh-CN" lang="en-US" smtClean="0"/>
              <a:t>Click to edit Master title style</a:t>
            </a:r>
            <a:endParaRPr altLang="en-US" lang="zh-CN"/>
          </a:p>
        </p:txBody>
      </p:sp>
      <p:sp>
        <p:nvSpPr>
          <p:cNvPr id="1048706"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7"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8"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09"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710"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711"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1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3"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4"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5"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6"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17"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71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80" name="Title 1"/>
          <p:cNvSpPr>
            <a:spLocks noGrp="1"/>
          </p:cNvSpPr>
          <p:nvPr>
            <p:ph type="title"/>
          </p:nvPr>
        </p:nvSpPr>
        <p:spPr/>
        <p:txBody>
          <a:bodyPr/>
          <a:p>
            <a:r>
              <a:rPr altLang="zh-CN" lang="en-US" smtClean="0"/>
              <a:t>Click to edit Master title style</a:t>
            </a:r>
            <a:endParaRPr altLang="en-US" lang="zh-CN"/>
          </a:p>
        </p:txBody>
      </p:sp>
      <p:sp>
        <p:nvSpPr>
          <p:cNvPr id="1048681"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82"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683"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71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2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721"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72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2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24"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5"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26"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727"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8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9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91"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92"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93"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694"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2" name=""/>
        <p:cNvGrpSpPr/>
        <p:nvPr/>
      </p:nvGrpSpPr>
      <p:grpSpPr>
        <a:xfrm rot="0">
          <a:off x="0" y="0"/>
          <a:ext cx="0" cy="0"/>
          <a:chOff x="0" y="0"/>
          <a:chExt cx="0" cy="0"/>
        </a:xfrm>
      </p:grpSpPr>
      <p:sp>
        <p:nvSpPr>
          <p:cNvPr id="1048576" name="bg object 16"/>
          <p:cNvSpPr/>
          <p:nvPr/>
        </p:nvSpPr>
        <p:spPr>
          <a:xfrm rot="0">
            <a:off x="9377362" y="4762"/>
            <a:ext cx="1219200" cy="6853237"/>
          </a:xfrm>
          <a:custGeom>
            <a:avLst/>
            <a:ahLst/>
            <a:rect l="0" t="0" r="r" b="b"/>
            <a:pathLst>
              <a:path w="1218565" h="6853555">
                <a:moveTo>
                  <a:pt x="0" y="0"/>
                </a:moveTo>
                <a:lnTo>
                  <a:pt x="1218352" y="6853172"/>
                </a:lnTo>
              </a:path>
            </a:pathLst>
          </a:custGeom>
          <a:noFill/>
          <a:ln w="9525" cap="flat" cmpd="sng">
            <a:solidFill>
              <a:srgbClr val="5FCAEE">
                <a:alpha val="100000"/>
              </a:srgbClr>
            </a:solidFill>
            <a:prstDash val="solid"/>
            <a:round/>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77" name="bg object 17"/>
          <p:cNvSpPr/>
          <p:nvPr/>
        </p:nvSpPr>
        <p:spPr>
          <a:xfrm rot="0">
            <a:off x="7448550" y="3694112"/>
            <a:ext cx="4743450" cy="3163887"/>
          </a:xfrm>
          <a:custGeom>
            <a:avLst/>
            <a:ahLst/>
            <a:rect l="0" t="0" r="r" b="b"/>
            <a:pathLst>
              <a:path w="4743450" h="3163570">
                <a:moveTo>
                  <a:pt x="4743388" y="0"/>
                </a:moveTo>
                <a:lnTo>
                  <a:pt x="0" y="3163101"/>
                </a:lnTo>
              </a:path>
            </a:pathLst>
          </a:custGeom>
          <a:noFill/>
          <a:ln w="9525" cap="flat" cmpd="sng">
            <a:solidFill>
              <a:srgbClr val="5FCAEE">
                <a:alpha val="100000"/>
              </a:srgbClr>
            </a:solidFill>
            <a:prstDash val="solid"/>
            <a:round/>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78" name="bg object 18"/>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79" name="bg object 19"/>
          <p:cNvSpPr/>
          <p:nvPr/>
        </p:nvSpPr>
        <p:spPr>
          <a:xfrm rot="0">
            <a:off x="9602788" y="0"/>
            <a:ext cx="2589212"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0" name="bg object 20"/>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1" name="bg object 21"/>
          <p:cNvSpPr/>
          <p:nvPr/>
        </p:nvSpPr>
        <p:spPr>
          <a:xfrm rot="0">
            <a:off x="9337675"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2" name="bg object 22"/>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3" name="bg object 23"/>
          <p:cNvSpPr/>
          <p:nvPr/>
        </p:nvSpPr>
        <p:spPr>
          <a:xfrm rot="0">
            <a:off x="10936288" y="0"/>
            <a:ext cx="1255712"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4" name="bg object 24"/>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5" name="bg object 25"/>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6" name="Holder 2"/>
          <p:cNvSpPr/>
          <p:nvPr>
            <p:ph type="title" sz="full" idx="0"/>
          </p:nvPr>
        </p:nvSpPr>
        <p:spPr>
          <a:xfrm rot="0">
            <a:off x="755650" y="385762"/>
            <a:ext cx="10680700" cy="757237"/>
          </a:xfrm>
          <a:prstGeom prst="rect"/>
          <a:noFill/>
          <a:ln>
            <a:noFill/>
          </a:ln>
        </p:spPr>
        <p:txBody>
          <a:bodyPr anchor="t" bIns="0" lIns="0" rIns="0" tIns="0" vert="horz">
            <a:spAutoFit/>
          </a:bodyPr>
          <a:p>
            <a:pPr lvl="0"/>
            <a:endParaRPr altLang="en-US" lang="en-US"/>
          </a:p>
        </p:txBody>
      </p:sp>
      <p:sp>
        <p:nvSpPr>
          <p:cNvPr id="1048587" name="Holder 3"/>
          <p:cNvSpPr/>
          <p:nvPr>
            <p:ph type="body" sz="full" idx="1"/>
          </p:nvPr>
        </p:nvSpPr>
        <p:spPr>
          <a:xfrm rot="0">
            <a:off x="609600" y="1577975"/>
            <a:ext cx="10972800" cy="4525962"/>
          </a:xfrm>
          <a:prstGeom prst="rect"/>
          <a:noFill/>
          <a:ln>
            <a:noFill/>
          </a:ln>
        </p:spPr>
        <p:txBody>
          <a:bodyPr anchor="t" bIns="0" lIns="0" rIns="0" tIns="0" vert="horz">
            <a:spAutoFit/>
          </a:bodyPr>
          <a:p>
            <a:pPr lvl="0"/>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fontAlgn="base" indent="0" marL="0">
        <a:buFontTx/>
        <a:buNone/>
        <a:defRPr b="0">
          <a:latin typeface="Calibri" pitchFamily="0" charset="1"/>
        </a:defRPr>
      </a:lvl1pPr>
    </p:titleStyle>
    <p:bodyStyle>
      <a:lvl1pPr fontAlgn="base" indent="0" marL="0">
        <a:buFontTx/>
        <a:buNone/>
        <a:defRPr b="0">
          <a:latin typeface="Calibri" pitchFamily="0" charset="1"/>
        </a:defRPr>
      </a:lvl1pPr>
      <a:lvl2pPr fontAlgn="base" indent="-457200" marL="457200">
        <a:buFontTx/>
        <a:buNone/>
        <a:defRPr b="0">
          <a:latin typeface="Calibri" pitchFamily="0" charset="1"/>
        </a:defRPr>
      </a:lvl2pPr>
      <a:lvl3pPr fontAlgn="base" indent="-914400" marL="914400">
        <a:buFontTx/>
        <a:buNone/>
        <a:defRPr b="0">
          <a:latin typeface="Calibri" pitchFamily="0" charset="1"/>
        </a:defRPr>
      </a:lvl3pPr>
      <a:lvl4pPr fontAlgn="base" indent="-1371600" marL="1371600">
        <a:buFontTx/>
        <a:buNone/>
        <a:defRPr b="0">
          <a:latin typeface="Calibri" pitchFamily="0" charset="1"/>
        </a:defRPr>
      </a:lvl4pPr>
      <a:lvl5pPr fontAlgn="base" indent="-1828800" marL="1828800">
        <a:buFontTx/>
        <a:buNone/>
        <a:defRPr b="0">
          <a:latin typeface="Calibri" pitchFamily="0" charset="1"/>
        </a:defRPr>
      </a:lvl5pPr>
    </p:bodyStyle>
    <p:other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5" name=""/>
        <p:cNvGrpSpPr/>
        <p:nvPr/>
      </p:nvGrpSpPr>
      <p:grpSpPr>
        <a:xfrm rot="0">
          <a:off x="0" y="0"/>
          <a:ext cx="0" cy="0"/>
          <a:chOff x="0" y="0"/>
          <a:chExt cx="0" cy="0"/>
        </a:xfrm>
      </p:grpSpPr>
      <p:grpSp>
        <p:nvGrpSpPr>
          <p:cNvPr id="26" name=""/>
          <p:cNvGrpSpPr/>
          <p:nvPr/>
        </p:nvGrpSpPr>
        <p:grpSpPr>
          <a:xfrm rot="0">
            <a:off x="876300" y="990600"/>
            <a:ext cx="1743075" cy="1333500"/>
            <a:chOff x="742950" y="1104900"/>
            <a:chExt cx="1743075" cy="1333500"/>
          </a:xfrm>
        </p:grpSpPr>
        <p:sp>
          <p:nvSpPr>
            <p:cNvPr id="1048596" name="object 3"/>
            <p:cNvSpPr/>
            <p:nvPr/>
          </p:nvSpPr>
          <p:spPr>
            <a:xfrm rot="0">
              <a:off x="742950" y="1381125"/>
              <a:ext cx="1228725" cy="1057275"/>
            </a:xfrm>
            <a:custGeom>
              <a:avLst/>
              <a:ah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597" name="object 4"/>
            <p:cNvSpPr/>
            <p:nvPr/>
          </p:nvSpPr>
          <p:spPr>
            <a:xfrm rot="0">
              <a:off x="1838325" y="1104900"/>
              <a:ext cx="647700" cy="561975"/>
            </a:xfrm>
            <a:custGeom>
              <a:avLst/>
              <a:ah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sp>
        <p:nvSpPr>
          <p:cNvPr id="1048598" name="object 5"/>
          <p:cNvSpPr/>
          <p:nvPr/>
        </p:nvSpPr>
        <p:spPr>
          <a:xfrm rot="0">
            <a:off x="3752850" y="1190625"/>
            <a:ext cx="1666875" cy="1438275"/>
          </a:xfrm>
          <a:custGeom>
            <a:avLst/>
            <a:ah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599" name="object 6"/>
          <p:cNvSpPr/>
          <p:nvPr/>
        </p:nvSpPr>
        <p:spPr>
          <a:xfrm rot="0">
            <a:off x="3800475" y="5229225"/>
            <a:ext cx="723900" cy="619125"/>
          </a:xfrm>
          <a:custGeom>
            <a:avLst/>
            <a:ah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0" name="object 7"/>
          <p:cNvSpPr/>
          <p:nvPr>
            <p:ph type="title" sz="full" idx="0"/>
          </p:nvPr>
        </p:nvSpPr>
        <p:spPr>
          <a:xfrm rot="0">
            <a:off x="-828675" y="19050"/>
            <a:ext cx="9982200" cy="765810"/>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3213100" lvl="0" marL="3213100">
              <a:spcBef>
                <a:spcPts val="125"/>
              </a:spcBef>
            </a:pPr>
            <a:r>
              <a:rPr altLang="en-US" b="1" sz="3200" lang="en-US">
                <a:solidFill>
                  <a:srgbClr val="0F0F0F"/>
                </a:solidFill>
                <a:latin typeface="Times New Roman" pitchFamily="0" charset="0"/>
              </a:rPr>
              <a:t>Employee Data Analysis using Excel</a:t>
            </a:r>
            <a:r>
              <a:rPr altLang="en-US" b="1" sz="3200" lang="en-US">
                <a:solidFill>
                  <a:srgbClr val="0F0F0F"/>
                </a:solidFill>
                <a:latin typeface="Times New Roman" pitchFamily="0" charset="0"/>
              </a:rPr>
              <a:t> </a:t>
            </a:r>
            <a:br>
              <a:rPr altLang="en-US" b="1" lang="en-US">
                <a:solidFill>
                  <a:srgbClr val="0F0F0F"/>
                </a:solidFill>
                <a:latin typeface="Roboto" pitchFamily="0" charset="1"/>
              </a:rPr>
            </a:br>
            <a:endParaRPr altLang="en-US" b="1" sz="3200" lang="en-US">
              <a:solidFill>
                <a:srgbClr val="0F0F0F"/>
              </a:solidFill>
              <a:latin typeface="Roboto" pitchFamily="0" charset="1"/>
            </a:endParaRPr>
          </a:p>
        </p:txBody>
      </p:sp>
      <p:pic>
        <p:nvPicPr>
          <p:cNvPr id="2097152" name="object 9"/>
          <p:cNvPicPr>
            <a:picLocks/>
          </p:cNvPicPr>
          <p:nvPr/>
        </p:nvPicPr>
        <p:blipFill>
          <a:blip xmlns:r="http://schemas.openxmlformats.org/officeDocument/2006/relationships" r:embed="rId1"/>
          <a:srcRect l="0" t="0" r="0" b="0"/>
          <a:stretch>
            <a:fillRect/>
          </a:stretch>
        </p:blipFill>
        <p:spPr>
          <a:xfrm rot="0">
            <a:off x="676275" y="6467475"/>
            <a:ext cx="2143125" cy="200025"/>
          </a:xfrm>
          <a:prstGeom prst="rect"/>
          <a:noFill/>
          <a:ln>
            <a:noFill/>
          </a:ln>
        </p:spPr>
      </p:pic>
      <p:sp>
        <p:nvSpPr>
          <p:cNvPr id="1048601" name="object 11"/>
          <p:cNvSpPr/>
          <p:nvPr/>
        </p:nvSpPr>
        <p:spPr>
          <a:xfrm rot="0">
            <a:off x="11353800" y="6473825"/>
            <a:ext cx="150812" cy="273686"/>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1</a:t>
            </a:fld>
            <a:endParaRPr altLang="en-US" lang="en-US"/>
          </a:p>
        </p:txBody>
      </p:sp>
      <p:sp>
        <p:nvSpPr>
          <p:cNvPr id="1048602" name="TextBox 13"/>
          <p:cNvSpPr/>
          <p:nvPr/>
        </p:nvSpPr>
        <p:spPr>
          <a:xfrm rot="0">
            <a:off x="2460625" y="2628900"/>
            <a:ext cx="8610600" cy="1869440"/>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sz="2400" lang="en-US"/>
              <a:t>STUDENT NAME</a:t>
            </a:r>
            <a:r>
              <a:rPr altLang="en-US" sz="2400" lang="en-IN"/>
              <a:t>:</a:t>
            </a:r>
            <a:r>
              <a:rPr altLang="en-GB" sz="2400" lang="en-US"/>
              <a:t> </a:t>
            </a:r>
            <a:r>
              <a:rPr altLang="en-GB" sz="2400" lang="en-US"/>
              <a:t>N</a:t>
            </a:r>
            <a:r>
              <a:rPr altLang="en-GB" sz="2400" lang="en-US"/>
              <a:t>I</a:t>
            </a:r>
            <a:r>
              <a:rPr altLang="en-GB" sz="2400" lang="en-US"/>
              <a:t>T</a:t>
            </a:r>
            <a:r>
              <a:rPr altLang="en-GB" sz="2400" lang="en-US"/>
              <a:t>H</a:t>
            </a:r>
            <a:r>
              <a:rPr altLang="en-GB" sz="2400" lang="en-US"/>
              <a:t>I</a:t>
            </a:r>
            <a:r>
              <a:rPr altLang="en-GB" sz="2400" lang="en-US"/>
              <a:t>S</a:t>
            </a:r>
            <a:r>
              <a:rPr altLang="en-GB" sz="2400" lang="en-US"/>
              <a:t>H</a:t>
            </a:r>
            <a:r>
              <a:rPr altLang="en-GB" sz="2400" lang="en-US"/>
              <a:t> </a:t>
            </a:r>
            <a:r>
              <a:rPr altLang="en-GB" sz="2400" lang="en-US"/>
              <a:t>K</a:t>
            </a:r>
            <a:r>
              <a:rPr altLang="en-GB" sz="2400" lang="en-US"/>
              <a:t>U</a:t>
            </a:r>
            <a:r>
              <a:rPr altLang="en-GB" sz="2400" lang="en-US"/>
              <a:t>M</a:t>
            </a:r>
            <a:r>
              <a:rPr altLang="en-GB" sz="2400" lang="en-US"/>
              <a:t>A</a:t>
            </a:r>
            <a:r>
              <a:rPr altLang="en-GB" sz="2400" lang="en-US"/>
              <a:t>R</a:t>
            </a:r>
            <a:r>
              <a:rPr altLang="en-GB" sz="2400" lang="en-US"/>
              <a:t>.</a:t>
            </a:r>
            <a:r>
              <a:rPr altLang="en-GB" sz="2400" lang="en-US"/>
              <a:t>L</a:t>
            </a:r>
            <a:endParaRPr altLang="en-US" lang="zh-CN"/>
          </a:p>
          <a:p>
            <a:pPr lvl="0"/>
            <a:r>
              <a:rPr altLang="en-US" sz="2400" lang="en-US"/>
              <a:t>REGISTER NO: 312204</a:t>
            </a:r>
            <a:r>
              <a:rPr altLang="en-GB" sz="2400" lang="en-US"/>
              <a:t>3</a:t>
            </a:r>
            <a:r>
              <a:rPr altLang="en-GB" sz="2400" lang="en-US"/>
              <a:t>9</a:t>
            </a:r>
            <a:r>
              <a:rPr altLang="en-GB" sz="2400" lang="en-US"/>
              <a:t>3</a:t>
            </a:r>
            <a:endParaRPr altLang="en-US" lang="zh-CN"/>
          </a:p>
          <a:p>
            <a:pPr lvl="0"/>
            <a:r>
              <a:rPr altLang="en-US" sz="2400" lang="en-US"/>
              <a:t>DEPARTMENT: </a:t>
            </a:r>
            <a:r>
              <a:rPr altLang="en-US" sz="2400" lang="en-US"/>
              <a:t>I</a:t>
            </a:r>
            <a:r>
              <a:rPr altLang="en-US" sz="2400" lang="en-US"/>
              <a:t>I</a:t>
            </a:r>
            <a:r>
              <a:rPr altLang="en-US" sz="2400" lang="en-US"/>
              <a:t>I</a:t>
            </a:r>
            <a:r>
              <a:rPr altLang="en-US" sz="2400" lang="en-US"/>
              <a:t> </a:t>
            </a:r>
            <a:r>
              <a:rPr altLang="en-US" sz="2400" lang="en-US"/>
              <a:t>B.COM </a:t>
            </a:r>
            <a:r>
              <a:rPr altLang="en-US" sz="2400" lang="en-IN"/>
              <a:t>(General) </a:t>
            </a:r>
          </a:p>
          <a:p>
            <a:pPr lvl="0"/>
            <a:r>
              <a:rPr altLang="en-US" sz="2400" lang="en-US"/>
              <a:t>COLLEGE: ANNAI VIOLET ARTS AND SCIENCE COLLEGE </a:t>
            </a:r>
          </a:p>
          <a:p>
            <a:pPr lvl="0"/>
            <a:r>
              <a:rPr altLang="en-US" sz="2400" lang="en-US"/>
              <a:t> </a:t>
            </a:r>
            <a:r>
              <a:rPr altLang="en-US" sz="2400" lang="en-US"/>
              <a:t>U</a:t>
            </a:r>
            <a:r>
              <a:rPr altLang="en-US" sz="2400" lang="en-US"/>
              <a:t>S</a:t>
            </a:r>
            <a:r>
              <a:rPr altLang="en-US" sz="2400" lang="en-US"/>
              <a:t>E</a:t>
            </a:r>
            <a:r>
              <a:rPr altLang="en-US" sz="2400" lang="en-US"/>
              <a:t>R</a:t>
            </a:r>
            <a:r>
              <a:rPr altLang="en-US" sz="2400" lang="en-US"/>
              <a:t>N</a:t>
            </a:r>
            <a:r>
              <a:rPr altLang="en-US" sz="2400" lang="en-US"/>
              <a:t>A</a:t>
            </a:r>
            <a:r>
              <a:rPr altLang="en-US" sz="2400" lang="en-US"/>
              <a:t>M</a:t>
            </a:r>
            <a:r>
              <a:rPr altLang="en-US" sz="2400" lang="en-US"/>
              <a:t>E</a:t>
            </a:r>
            <a:r>
              <a:rPr altLang="en-US" sz="2400" lang="en-US"/>
              <a:t> </a:t>
            </a:r>
            <a:r>
              <a:rPr altLang="en-US" sz="2400" lang="en-US"/>
              <a:t>I</a:t>
            </a:r>
            <a:r>
              <a:rPr altLang="en-US" sz="2400" lang="en-US"/>
              <a:t>D</a:t>
            </a:r>
            <a:r>
              <a:rPr altLang="en-US" sz="2400" lang="en-US"/>
              <a:t> </a:t>
            </a:r>
            <a:r>
              <a:rPr altLang="en-US" sz="2400" lang="en-US"/>
              <a:t>:</a:t>
            </a:r>
            <a:r>
              <a:rPr altLang="en-US" sz="2400" lang="en-US"/>
              <a:t> </a:t>
            </a:r>
            <a:endParaRPr altLang="en-US" lang="zh-CN"/>
          </a:p>
        </p:txBody>
      </p:sp>
      <p:sp>
        <p:nvSpPr>
          <p:cNvPr id="1048603" name=""/>
          <p:cNvSpPr txBox="1"/>
          <p:nvPr/>
        </p:nvSpPr>
        <p:spPr>
          <a:xfrm>
            <a:off x="4909338" y="3983354"/>
            <a:ext cx="6960035" cy="510539"/>
          </a:xfrm>
          <a:prstGeom prst="rect"/>
        </p:spPr>
        <p:txBody>
          <a:bodyPr rtlCol="0" wrap="square">
            <a:spAutoFit/>
          </a:bodyPr>
          <a:p>
            <a:r>
              <a:rPr sz="2800" lang="en-IN">
                <a:solidFill>
                  <a:srgbClr val="000000"/>
                </a:solidFill>
              </a:rPr>
              <a:t>asunm195312204</a:t>
            </a:r>
            <a:r>
              <a:rPr altLang="en-GB" sz="2800" lang="en-US">
                <a:solidFill>
                  <a:srgbClr val="000000"/>
                </a:solidFill>
              </a:rPr>
              <a:t>3</a:t>
            </a:r>
            <a:r>
              <a:rPr altLang="en-GB" sz="2800" lang="en-US">
                <a:solidFill>
                  <a:srgbClr val="000000"/>
                </a:solidFill>
              </a:rPr>
              <a:t>9</a:t>
            </a:r>
            <a:r>
              <a:rPr altLang="en-GB" sz="2800" lang="en-US">
                <a:solidFill>
                  <a:srgbClr val="000000"/>
                </a:solidFill>
              </a:rPr>
              <a:t>3</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662"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66" name="object 6"/>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663" name="object 9"/>
          <p:cNvSpPr/>
          <p:nvPr/>
        </p:nvSpPr>
        <p:spPr>
          <a:xfrm rot="0">
            <a:off x="11277600" y="6473825"/>
            <a:ext cx="228600" cy="539750"/>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10</a:t>
            </a:fld>
            <a:endParaRPr altLang="en-US" lang="en-US"/>
          </a:p>
        </p:txBody>
      </p:sp>
      <p:sp>
        <p:nvSpPr>
          <p:cNvPr id="1048664" name="object 8"/>
          <p:cNvSpPr/>
          <p:nvPr/>
        </p:nvSpPr>
        <p:spPr>
          <a:xfrm rot="0">
            <a:off x="739775" y="290512"/>
            <a:ext cx="3303587" cy="1462087"/>
          </a:xfrm>
          <a:prstGeom prst="rect"/>
          <a:noFill/>
          <a:ln>
            <a:noFill/>
          </a:ln>
        </p:spPr>
        <p:txBody>
          <a:bodyPr anchor="t" bIns="0" lIns="0" rIns="0" tIns="1333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12700" lvl="0" marL="12700">
              <a:lnSpc>
                <a:spcPct val="100000"/>
              </a:lnSpc>
              <a:spcBef>
                <a:spcPts val="100"/>
              </a:spcBef>
            </a:pPr>
            <a:r>
              <a:rPr altLang="en-US" b="1" sz="4800" lang="en-US">
                <a:latin typeface="Trebuchet MS" pitchFamily="0" charset="1"/>
              </a:rPr>
              <a:t>M</a:t>
            </a:r>
            <a:r>
              <a:rPr altLang="en-US" b="1" sz="4800" lang="en-US">
                <a:latin typeface="Trebuchet MS" pitchFamily="0" charset="1"/>
              </a:rPr>
              <a:t>O</a:t>
            </a:r>
            <a:r>
              <a:rPr altLang="en-US" b="1" sz="4800" lang="en-US">
                <a:latin typeface="Trebuchet MS" pitchFamily="0" charset="1"/>
              </a:rPr>
              <a:t>D</a:t>
            </a:r>
            <a:r>
              <a:rPr altLang="en-US" b="1" sz="4800" lang="en-US">
                <a:latin typeface="Trebuchet MS" pitchFamily="0" charset="1"/>
              </a:rPr>
              <a:t>E</a:t>
            </a:r>
            <a:r>
              <a:rPr altLang="en-US" b="1" sz="4800" lang="en-US">
                <a:latin typeface="Trebuchet MS" pitchFamily="0" charset="1"/>
              </a:rPr>
              <a:t>LL</a:t>
            </a:r>
            <a:r>
              <a:rPr altLang="en-US" b="1" sz="4800" lang="en-US">
                <a:latin typeface="Trebuchet MS" pitchFamily="0" charset="1"/>
              </a:rPr>
              <a:t>I</a:t>
            </a:r>
            <a:r>
              <a:rPr altLang="en-US" b="1" sz="4800" lang="en-US">
                <a:latin typeface="Trebuchet MS" pitchFamily="0" charset="1"/>
              </a:rPr>
              <a:t>NG</a:t>
            </a:r>
          </a:p>
        </p:txBody>
      </p:sp>
      <p:sp>
        <p:nvSpPr>
          <p:cNvPr id="1048665" name="object 3"/>
          <p:cNvSpPr/>
          <p:nvPr/>
        </p:nvSpPr>
        <p:spPr>
          <a:xfrm rot="0" flipV="1">
            <a:off x="739775" y="1935162"/>
            <a:ext cx="9172575" cy="2987675"/>
          </a:xfrm>
          <a:custGeom>
            <a:avLst/>
            <a:ahLst/>
            <a:rect l="0" t="0" r="r" b="b"/>
            <a:pathLst>
              <a:path w="457200" h="457200">
                <a:moveTo>
                  <a:pt x="457200" y="0"/>
                </a:moveTo>
                <a:lnTo>
                  <a:pt x="0" y="0"/>
                </a:lnTo>
                <a:lnTo>
                  <a:pt x="0" y="457200"/>
                </a:lnTo>
                <a:lnTo>
                  <a:pt x="457200" y="457200"/>
                </a:lnTo>
                <a:lnTo>
                  <a:pt x="457200" y="0"/>
                </a:lnTo>
              </a:path>
            </a:pathLst>
          </a:custGeom>
          <a:solidFill>
            <a:srgbClr val="FFFFFF"/>
          </a:solidFill>
          <a:ln>
            <a:noFill/>
          </a:ln>
        </p:spPr>
        <p:txBody>
          <a:bodyPr anchor="t" bIns="0" lIns="0" rIns="0" rot="1080000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285750" lvl="0" marL="285750"/>
            <a:r>
              <a:rPr altLang="en-US" lang="en-US">
                <a:solidFill>
                  <a:srgbClr val="000000"/>
                </a:solidFill>
                <a:latin typeface="Calibri" pitchFamily="0" charset="1"/>
              </a:rPr>
              <a:t>DATA COLLECTION:</a:t>
            </a:r>
          </a:p>
          <a:p>
            <a:pPr algn="l" indent="-285750" lvl="0" marL="285750">
              <a:buFont typeface="Wingdings" pitchFamily="0" charset="2"/>
              <a:buChar char=""/>
            </a:pPr>
            <a:r>
              <a:rPr altLang="en-US" lang="en-US">
                <a:solidFill>
                  <a:srgbClr val="000000"/>
                </a:solidFill>
                <a:latin typeface="Calibri" pitchFamily="0" charset="1"/>
              </a:rPr>
              <a:t>Drafted the data from the </a:t>
            </a:r>
            <a:r>
              <a:rPr altLang="en-US" lang="en-US">
                <a:solidFill>
                  <a:srgbClr val="000000"/>
                </a:solidFill>
                <a:latin typeface="Calibri" pitchFamily="0" charset="1"/>
              </a:rPr>
              <a:t>edunet</a:t>
            </a:r>
            <a:r>
              <a:rPr altLang="en-US" lang="en-US">
                <a:solidFill>
                  <a:srgbClr val="000000"/>
                </a:solidFill>
                <a:latin typeface="Calibri" pitchFamily="0" charset="1"/>
              </a:rPr>
              <a:t> dataset.</a:t>
            </a:r>
          </a:p>
          <a:p>
            <a:pPr algn="l" indent="-285750" lvl="0" marL="285750"/>
            <a:r>
              <a:rPr altLang="en-US" lang="en-US">
                <a:solidFill>
                  <a:srgbClr val="000000"/>
                </a:solidFill>
                <a:latin typeface="Calibri" pitchFamily="0" charset="1"/>
              </a:rPr>
              <a:t>FEATURE COLLECTION:</a:t>
            </a:r>
          </a:p>
          <a:p>
            <a:pPr algn="l" indent="-285750" lvl="0" marL="285750">
              <a:buFont typeface="Wingdings" pitchFamily="0" charset="2"/>
              <a:buChar char=""/>
            </a:pPr>
            <a:r>
              <a:rPr altLang="en-US" lang="en-US">
                <a:solidFill>
                  <a:srgbClr val="000000"/>
                </a:solidFill>
                <a:latin typeface="Calibri" pitchFamily="0" charset="1"/>
              </a:rPr>
              <a:t> </a:t>
            </a:r>
            <a:r>
              <a:rPr altLang="en-US" lang="en-US">
                <a:solidFill>
                  <a:srgbClr val="000000"/>
                </a:solidFill>
                <a:latin typeface="Calibri" pitchFamily="0" charset="1"/>
              </a:rPr>
              <a:t>Business unit, Gender unit, First name, Performance score.</a:t>
            </a:r>
          </a:p>
          <a:p>
            <a:pPr algn="l" indent="-285750" lvl="0" marL="285750"/>
            <a:r>
              <a:rPr altLang="en-US" lang="en-US">
                <a:solidFill>
                  <a:srgbClr val="000000"/>
                </a:solidFill>
                <a:latin typeface="Calibri" pitchFamily="0" charset="1"/>
              </a:rPr>
              <a:t>PERFORMANCE LEVEL:</a:t>
            </a:r>
          </a:p>
          <a:p>
            <a:pPr algn="l" indent="-285750" lvl="0" marL="285750">
              <a:buFont typeface="Wingdings" pitchFamily="0" charset="2"/>
              <a:buChar char=""/>
            </a:pPr>
            <a:r>
              <a:rPr altLang="en-US" lang="en-US">
                <a:solidFill>
                  <a:srgbClr val="000000"/>
                </a:solidFill>
                <a:latin typeface="Calibri" pitchFamily="0" charset="1"/>
              </a:rPr>
              <a:t>Exceeds</a:t>
            </a:r>
          </a:p>
          <a:p>
            <a:pPr algn="l" indent="-285750" lvl="0" marL="285750">
              <a:buFont typeface="Wingdings" pitchFamily="0" charset="2"/>
              <a:buChar char=""/>
            </a:pPr>
            <a:r>
              <a:rPr altLang="en-US" lang="en-US">
                <a:solidFill>
                  <a:srgbClr val="000000"/>
                </a:solidFill>
                <a:latin typeface="Calibri" pitchFamily="0" charset="1"/>
              </a:rPr>
              <a:t>Fully meets</a:t>
            </a:r>
          </a:p>
          <a:p>
            <a:pPr algn="l" indent="-285750" lvl="0" marL="285750">
              <a:buFont typeface="Wingdings" pitchFamily="0" charset="2"/>
              <a:buChar char=""/>
            </a:pPr>
            <a:r>
              <a:rPr altLang="en-US" lang="en-US">
                <a:solidFill>
                  <a:srgbClr val="000000"/>
                </a:solidFill>
                <a:latin typeface="Calibri" pitchFamily="0" charset="1"/>
              </a:rPr>
              <a:t>Needs improvements</a:t>
            </a:r>
          </a:p>
          <a:p>
            <a:pPr algn="l" indent="-285750" lvl="0" marL="285750">
              <a:buFont typeface="Wingdings" pitchFamily="0" charset="2"/>
              <a:buChar char=""/>
            </a:pPr>
            <a:r>
              <a:rPr altLang="en-US" lang="en-US">
                <a:solidFill>
                  <a:srgbClr val="000000"/>
                </a:solidFill>
                <a:latin typeface="Calibri" pitchFamily="0" charset="1"/>
              </a:rPr>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666"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67" name="object 4"/>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68"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67" name="object 6"/>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669" name="object 7"/>
          <p:cNvSpPr/>
          <p:nvPr>
            <p:ph type="title" sz="full" idx="0"/>
          </p:nvPr>
        </p:nvSpPr>
        <p:spPr>
          <a:xfrm rot="0">
            <a:off x="755650" y="385762"/>
            <a:ext cx="2436812" cy="1460500"/>
          </a:xfrm>
          <a:prstGeom prst="rect"/>
          <a:noFill/>
          <a:ln>
            <a:noFill/>
          </a:ln>
        </p:spPr>
        <p:txBody>
          <a:bodyPr anchor="t" bIns="0" lIns="0" rIns="0" tIns="13335" vert="horz">
            <a:spAutoFit/>
          </a:bodyPr>
          <a:lstStyle>
            <a:lvl1pPr fontAlgn="base" indent="0" marL="0">
              <a:buFontTx/>
              <a:buNone/>
              <a:defRPr b="0">
                <a:latin typeface="Calibri" pitchFamily="0" charset="1"/>
              </a:defRPr>
            </a:lvl1pPr>
          </a:lstStyle>
          <a:p>
            <a:pPr indent="-12700" lvl="0" marL="12700">
              <a:lnSpc>
                <a:spcPct val="100000"/>
              </a:lnSpc>
              <a:spcBef>
                <a:spcPts val="100"/>
              </a:spcBef>
            </a:pPr>
            <a:r>
              <a:rPr altLang="en-US" b="1" sz="4800" lang="en-US">
                <a:solidFill>
                  <a:srgbClr val="000000"/>
                </a:solidFill>
                <a:latin typeface="Trebuchet MS" pitchFamily="0" charset="1"/>
              </a:rPr>
              <a:t>R</a:t>
            </a:r>
            <a:r>
              <a:rPr altLang="en-US" b="1" sz="4800" lang="en-US">
                <a:solidFill>
                  <a:srgbClr val="000000"/>
                </a:solidFill>
                <a:latin typeface="Trebuchet MS" pitchFamily="0" charset="1"/>
              </a:rPr>
              <a:t>E</a:t>
            </a:r>
            <a:r>
              <a:rPr altLang="en-US" b="1" sz="4800" lang="en-US">
                <a:solidFill>
                  <a:srgbClr val="000000"/>
                </a:solidFill>
                <a:latin typeface="Trebuchet MS" pitchFamily="0" charset="1"/>
              </a:rPr>
              <a:t>S</a:t>
            </a:r>
            <a:r>
              <a:rPr altLang="en-US" b="1" sz="4800" lang="en-US">
                <a:solidFill>
                  <a:srgbClr val="000000"/>
                </a:solidFill>
                <a:latin typeface="Trebuchet MS" pitchFamily="0" charset="1"/>
              </a:rPr>
              <a:t>U</a:t>
            </a:r>
            <a:r>
              <a:rPr altLang="en-US" b="1" sz="4800" lang="en-US">
                <a:solidFill>
                  <a:srgbClr val="000000"/>
                </a:solidFill>
                <a:latin typeface="Trebuchet MS" pitchFamily="0" charset="1"/>
              </a:rPr>
              <a:t>L</a:t>
            </a:r>
            <a:r>
              <a:rPr altLang="en-US" b="1" sz="4800" lang="en-US">
                <a:solidFill>
                  <a:srgbClr val="000000"/>
                </a:solidFill>
                <a:latin typeface="Trebuchet MS" pitchFamily="0" charset="1"/>
              </a:rPr>
              <a:t>TS</a:t>
            </a:r>
          </a:p>
        </p:txBody>
      </p:sp>
      <p:sp>
        <p:nvSpPr>
          <p:cNvPr id="1048670" name="object 9"/>
          <p:cNvSpPr/>
          <p:nvPr/>
        </p:nvSpPr>
        <p:spPr>
          <a:xfrm rot="0">
            <a:off x="11277600" y="6473825"/>
            <a:ext cx="228600" cy="539750"/>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11</a:t>
            </a:fld>
            <a:endParaRPr altLang="en-US" lang="en-US"/>
          </a:p>
        </p:txBody>
      </p:sp>
      <p:pic>
        <p:nvPicPr>
          <p:cNvPr id="2097168" name="图表 1"/>
          <p:cNvPicPr>
            <a:picLocks/>
          </p:cNvPicPr>
          <p:nvPr/>
        </p:nvPicPr>
        <p:blipFill>
          <a:blip xmlns:r="http://schemas.openxmlformats.org/officeDocument/2006/relationships" r:embed="rId2"/>
          <a:srcRect l="0" t="0" r="0" b="0"/>
          <a:stretch>
            <a:fillRect/>
          </a:stretch>
        </p:blipFill>
        <p:spPr>
          <a:xfrm rot="0">
            <a:off x="1339850" y="1847850"/>
            <a:ext cx="8275637" cy="4352925"/>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71" name=""/>
          <p:cNvSpPr/>
          <p:nvPr>
            <p:ph type="title" sz="full" idx="0"/>
          </p:nvPr>
        </p:nvSpPr>
        <p:spPr>
          <a:xfrm rot="0">
            <a:off x="755650" y="385762"/>
            <a:ext cx="10680700" cy="723900"/>
          </a:xfrm>
          <a:prstGeom prst="rect"/>
          <a:noFill/>
          <a:ln>
            <a:noFill/>
          </a:ln>
        </p:spPr>
        <p:txBody>
          <a:bodyPr anchor="t" bIns="0" lIns="0" rIns="0" tIns="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rebuchet MS" pitchFamily="0" charset="1"/>
              </a:rPr>
              <a:t>R</a:t>
            </a:r>
            <a:r>
              <a:rPr altLang="en-US" b="1" sz="4800" lang="en-US">
                <a:solidFill>
                  <a:srgbClr val="000000"/>
                </a:solidFill>
                <a:latin typeface="Trebuchet MS" pitchFamily="0" charset="1"/>
              </a:rPr>
              <a:t>E</a:t>
            </a:r>
            <a:r>
              <a:rPr altLang="en-US" b="1" sz="4800" lang="en-US">
                <a:solidFill>
                  <a:srgbClr val="000000"/>
                </a:solidFill>
                <a:latin typeface="Trebuchet MS" pitchFamily="0" charset="1"/>
              </a:rPr>
              <a:t>S</a:t>
            </a:r>
            <a:r>
              <a:rPr altLang="en-US" b="1" sz="4800" lang="en-US">
                <a:solidFill>
                  <a:srgbClr val="000000"/>
                </a:solidFill>
                <a:latin typeface="Trebuchet MS" pitchFamily="0" charset="1"/>
              </a:rPr>
              <a:t>U</a:t>
            </a:r>
            <a:r>
              <a:rPr altLang="en-US" b="1" sz="4800" lang="en-US">
                <a:solidFill>
                  <a:srgbClr val="000000"/>
                </a:solidFill>
                <a:latin typeface="Trebuchet MS" pitchFamily="0" charset="1"/>
              </a:rPr>
              <a:t>L</a:t>
            </a:r>
            <a:r>
              <a:rPr altLang="en-US" b="1" sz="4800" lang="en-US">
                <a:solidFill>
                  <a:srgbClr val="000000"/>
                </a:solidFill>
                <a:latin typeface="Trebuchet MS" pitchFamily="0" charset="1"/>
              </a:rPr>
              <a:t>T</a:t>
            </a:r>
            <a:r>
              <a:rPr altLang="en-US" b="1" sz="4800" lang="en-US">
                <a:solidFill>
                  <a:srgbClr val="000000"/>
                </a:solidFill>
                <a:latin typeface="Trebuchet MS" pitchFamily="0" charset="1"/>
              </a:rPr>
              <a:t>S</a:t>
            </a:r>
          </a:p>
        </p:txBody>
      </p:sp>
      <p:pic>
        <p:nvPicPr>
          <p:cNvPr id="2097169" name="图表 1"/>
          <p:cNvPicPr>
            <a:picLocks/>
          </p:cNvPicPr>
          <p:nvPr/>
        </p:nvPicPr>
        <p:blipFill>
          <a:blip xmlns:r="http://schemas.openxmlformats.org/officeDocument/2006/relationships" r:embed="rId1"/>
          <a:srcRect l="0" t="0" r="0" b="0"/>
          <a:stretch>
            <a:fillRect/>
          </a:stretch>
        </p:blipFill>
        <p:spPr>
          <a:xfrm rot="0">
            <a:off x="609600" y="1577975"/>
            <a:ext cx="4335462" cy="3094037"/>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72" name="Title 1"/>
          <p:cNvSpPr/>
          <p:nvPr>
            <p:ph type="title" sz="full" idx="0"/>
          </p:nvPr>
        </p:nvSpPr>
        <p:spPr>
          <a:xfrm rot="0">
            <a:off x="755650" y="385762"/>
            <a:ext cx="10680700" cy="723900"/>
          </a:xfrm>
          <a:prstGeom prst="rect"/>
          <a:noFill/>
          <a:ln>
            <a:noFill/>
          </a:ln>
        </p:spPr>
        <p:txBody>
          <a:bodyPr anchor="t" bIns="0" lIns="0" rIns="0" tIns="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imes New Roman" pitchFamily="0" charset="0"/>
              </a:rPr>
              <a:t>conclusion</a:t>
            </a:r>
          </a:p>
        </p:txBody>
      </p:sp>
      <p:sp>
        <p:nvSpPr>
          <p:cNvPr id="1048673" name="TextBox 3"/>
          <p:cNvSpPr/>
          <p:nvPr/>
        </p:nvSpPr>
        <p:spPr>
          <a:xfrm rot="0">
            <a:off x="781050" y="1509712"/>
            <a:ext cx="9505950" cy="2224087"/>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sz="2400" lang="en-IN">
                <a:latin typeface="Times New Roman" pitchFamily="0"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74" name=""/>
          <p:cNvSpPr/>
          <p:nvPr/>
        </p:nvSpPr>
        <p:spPr>
          <a:xfrm rot="0">
            <a:off x="3270250" y="2724150"/>
            <a:ext cx="4114800" cy="1409700"/>
          </a:xfrm>
          <a:prstGeom prst="rect"/>
          <a:noFill/>
          <a:ln>
            <a:noFill/>
          </a:ln>
        </p:spPr>
        <p:txBody>
          <a:bodyPr anchor="t" bIns="45720" lIns="91440" rIns="91440" tIns="4572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ctr" indent="0" lvl="0" marL="0"/>
            <a:r>
              <a:rPr altLang="en-US" b="1" sz="3100" lang="en-US">
                <a:solidFill>
                  <a:srgbClr val="000000"/>
                </a:solidFill>
                <a:latin typeface="Calibri" pitchFamily="0" charset="1"/>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rot="0">
          <a:off x="0" y="0"/>
          <a:ext cx="0" cy="0"/>
          <a:chOff x="0" y="0"/>
          <a:chExt cx="0" cy="0"/>
        </a:xfrm>
      </p:grpSpPr>
      <p:sp>
        <p:nvSpPr>
          <p:cNvPr id="1048604" name="object 2"/>
          <p:cNvSpPr/>
          <p:nvPr/>
        </p:nvSpPr>
        <p:spPr>
          <a:xfrm rot="0">
            <a:off x="0" y="4762"/>
            <a:ext cx="12192000" cy="6858000"/>
          </a:xfrm>
          <a:custGeom>
            <a:avLst/>
            <a:ah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Times New Roman" pitchFamily="0" charset="0"/>
            </a:endParaRPr>
          </a:p>
        </p:txBody>
      </p:sp>
      <p:grpSp>
        <p:nvGrpSpPr>
          <p:cNvPr id="32" name=""/>
          <p:cNvGrpSpPr/>
          <p:nvPr/>
        </p:nvGrpSpPr>
        <p:grpSpPr>
          <a:xfrm rot="0">
            <a:off x="7443787" y="0"/>
            <a:ext cx="4752975" cy="6862762"/>
            <a:chOff x="7443849" y="0"/>
            <a:chExt cx="4752975" cy="6863080"/>
          </a:xfrm>
        </p:grpSpPr>
        <p:sp>
          <p:nvSpPr>
            <p:cNvPr id="1048605" name="object 4"/>
            <p:cNvSpPr/>
            <p:nvPr/>
          </p:nvSpPr>
          <p:spPr>
            <a:xfrm rot="0">
              <a:off x="9377426" y="4825"/>
              <a:ext cx="1218565" cy="6853554"/>
            </a:xfrm>
            <a:custGeom>
              <a:avLst/>
              <a:ahLst/>
              <a:rect l="0" t="0" r="r" b="b"/>
              <a:pathLst>
                <a:path w="1218565" h="6853555">
                  <a:moveTo>
                    <a:pt x="0" y="0"/>
                  </a:moveTo>
                  <a:lnTo>
                    <a:pt x="1218352" y="6853172"/>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6" name="object 5"/>
            <p:cNvSpPr/>
            <p:nvPr/>
          </p:nvSpPr>
          <p:spPr>
            <a:xfrm rot="0">
              <a:off x="7448610" y="3694896"/>
              <a:ext cx="4743450" cy="3163570"/>
            </a:xfrm>
            <a:custGeom>
              <a:avLst/>
              <a:ahLst/>
              <a:rect l="0" t="0" r="r" b="b"/>
              <a:pathLst>
                <a:path w="4743450" h="3163570">
                  <a:moveTo>
                    <a:pt x="4743388" y="0"/>
                  </a:moveTo>
                  <a:lnTo>
                    <a:pt x="0" y="3163101"/>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7"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8"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9"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0"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1"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2"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3"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sp>
        <p:nvSpPr>
          <p:cNvPr id="1048614"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5" name="object 14"/>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6" name="object 15"/>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7" name="object 16"/>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8" name="object 17"/>
          <p:cNvSpPr/>
          <p:nvPr>
            <p:ph type="title" sz="full" idx="0"/>
          </p:nvPr>
        </p:nvSpPr>
        <p:spPr>
          <a:xfrm rot="0">
            <a:off x="739775" y="830262"/>
            <a:ext cx="3910012" cy="638175"/>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4200" lang="en-US">
                <a:solidFill>
                  <a:srgbClr val="000000"/>
                </a:solidFill>
                <a:latin typeface="Trebuchet MS" pitchFamily="0" charset="1"/>
              </a:rPr>
              <a:t>PROJECT</a:t>
            </a:r>
            <a:r>
              <a:rPr altLang="en-US" b="1" sz="4200" lang="en-US">
                <a:solidFill>
                  <a:srgbClr val="000000"/>
                </a:solidFill>
                <a:latin typeface="Trebuchet MS" pitchFamily="0" charset="1"/>
              </a:rPr>
              <a:t> </a:t>
            </a:r>
            <a:r>
              <a:rPr altLang="en-US" b="1" sz="4200" lang="en-US">
                <a:solidFill>
                  <a:srgbClr val="000000"/>
                </a:solidFill>
                <a:latin typeface="Trebuchet MS" pitchFamily="0" charset="1"/>
              </a:rPr>
              <a:t>TITLE</a:t>
            </a:r>
          </a:p>
        </p:txBody>
      </p:sp>
      <p:grpSp>
        <p:nvGrpSpPr>
          <p:cNvPr id="33" name=""/>
          <p:cNvGrpSpPr/>
          <p:nvPr/>
        </p:nvGrpSpPr>
        <p:grpSpPr>
          <a:xfrm rot="0">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rcRect l="0" t="0" r="0" b="0"/>
            <a:stretch>
              <a:fillRect/>
            </a:stretch>
          </p:blipFill>
          <p:spPr>
            <a:xfrm rot="0">
              <a:off x="676275" y="6467474"/>
              <a:ext cx="2143125" cy="200025"/>
            </a:xfrm>
            <a:prstGeom prst="rect"/>
            <a:noFill/>
            <a:ln>
              <a:noFill/>
            </a:ln>
          </p:spPr>
        </p:pic>
        <p:pic>
          <p:nvPicPr>
            <p:cNvPr id="2097154" name="object 20"/>
            <p:cNvPicPr>
              <a:picLocks/>
            </p:cNvPicPr>
            <p:nvPr/>
          </p:nvPicPr>
          <p:blipFill>
            <a:blip xmlns:r="http://schemas.openxmlformats.org/officeDocument/2006/relationships" r:embed="rId2"/>
            <a:srcRect l="0" t="0" r="0" b="0"/>
            <a:stretch>
              <a:fillRect/>
            </a:stretch>
          </p:blipFill>
          <p:spPr>
            <a:xfrm rot="0">
              <a:off x="466725" y="6410325"/>
              <a:ext cx="3705225" cy="295275"/>
            </a:xfrm>
            <a:prstGeom prst="rect"/>
            <a:noFill/>
            <a:ln>
              <a:noFill/>
            </a:ln>
          </p:spPr>
        </p:pic>
      </p:grpSp>
      <p:sp>
        <p:nvSpPr>
          <p:cNvPr id="1048619" name="object 22"/>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2</a:t>
            </a:fld>
            <a:endParaRPr altLang="en-US" lang="en-US"/>
          </a:p>
        </p:txBody>
      </p:sp>
      <p:sp>
        <p:nvSpPr>
          <p:cNvPr id="1048620" name="TextBox 22"/>
          <p:cNvSpPr/>
          <p:nvPr/>
        </p:nvSpPr>
        <p:spPr>
          <a:xfrm rot="0">
            <a:off x="1217612" y="2122487"/>
            <a:ext cx="8593138" cy="2110740"/>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b="1" sz="4400" lang="en-US">
                <a:solidFill>
                  <a:srgbClr val="0F0F0F"/>
                </a:solidFill>
                <a:latin typeface="Times New Roman" pitchFamily="0" charset="0"/>
              </a:rPr>
              <a:t>Employee Performance Analysis using Excel:</a:t>
            </a:r>
          </a:p>
          <a:p>
            <a:pPr lvl="0"/>
            <a:r>
              <a:rPr altLang="en-US" b="1" sz="4400" lang="en-US">
                <a:solidFill>
                  <a:srgbClr val="0F0F0F"/>
                </a:solidFill>
                <a:latin typeface="Times New Roman" pitchFamily="0" charset="0"/>
              </a:rPr>
              <a:t>SCORE BASED APPROACH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rot="0">
          <a:off x="0" y="0"/>
          <a:ext cx="0" cy="0"/>
          <a:chOff x="0" y="0"/>
          <a:chExt cx="0" cy="0"/>
        </a:xfrm>
      </p:grpSpPr>
      <p:sp>
        <p:nvSpPr>
          <p:cNvPr id="1048621" name="object 2"/>
          <p:cNvSpPr/>
          <p:nvPr/>
        </p:nvSpPr>
        <p:spPr>
          <a:xfrm rot="0">
            <a:off x="-76200" y="28575"/>
            <a:ext cx="12480925" cy="6858000"/>
          </a:xfrm>
          <a:custGeom>
            <a:avLst/>
            <a:ah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nvGrpSpPr>
          <p:cNvPr id="35" name=""/>
          <p:cNvGrpSpPr/>
          <p:nvPr/>
        </p:nvGrpSpPr>
        <p:grpSpPr>
          <a:xfrm rot="0">
            <a:off x="7443787" y="0"/>
            <a:ext cx="4752975" cy="6862762"/>
            <a:chOff x="7443849" y="0"/>
            <a:chExt cx="4752975" cy="6863080"/>
          </a:xfrm>
        </p:grpSpPr>
        <p:sp>
          <p:nvSpPr>
            <p:cNvPr id="1048622" name="object 4"/>
            <p:cNvSpPr/>
            <p:nvPr/>
          </p:nvSpPr>
          <p:spPr>
            <a:xfrm rot="0">
              <a:off x="9377426" y="4825"/>
              <a:ext cx="1218565" cy="6853554"/>
            </a:xfrm>
            <a:custGeom>
              <a:avLst/>
              <a:ahLst/>
              <a:rect l="0" t="0" r="r" b="b"/>
              <a:pathLst>
                <a:path w="1218565" h="6853555">
                  <a:moveTo>
                    <a:pt x="0" y="0"/>
                  </a:moveTo>
                  <a:lnTo>
                    <a:pt x="1218352" y="6853172"/>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3" name="object 5"/>
            <p:cNvSpPr/>
            <p:nvPr/>
          </p:nvSpPr>
          <p:spPr>
            <a:xfrm rot="0">
              <a:off x="7448610" y="3694896"/>
              <a:ext cx="4743450" cy="3163570"/>
            </a:xfrm>
            <a:custGeom>
              <a:avLst/>
              <a:ahLst/>
              <a:rect l="0" t="0" r="r" b="b"/>
              <a:pathLst>
                <a:path w="4743450" h="3163570">
                  <a:moveTo>
                    <a:pt x="4743388" y="0"/>
                  </a:moveTo>
                  <a:lnTo>
                    <a:pt x="0" y="3163101"/>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4"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5"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6"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7"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8"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9"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30"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sp>
        <p:nvSpPr>
          <p:cNvPr id="1048631"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32" name="object 14"/>
          <p:cNvSpPr/>
          <p:nvPr/>
        </p:nvSpPr>
        <p:spPr>
          <a:xfrm rot="0">
            <a:off x="752475" y="6486525"/>
            <a:ext cx="1773237" cy="165100"/>
          </a:xfrm>
          <a:prstGeom prst="rect"/>
          <a:noFill/>
          <a:ln>
            <a:noFill/>
          </a:ln>
        </p:spPr>
        <p:txBody>
          <a:bodyPr anchor="t" bIns="0" lIns="0" rIns="0" tIns="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lnSpc>
                <a:spcPts val="1275"/>
              </a:lnSpc>
            </a:pPr>
            <a:r>
              <a:rPr altLang="en-US" sz="1100" lang="en-US">
                <a:solidFill>
                  <a:srgbClr val="2D83C3"/>
                </a:solidFill>
                <a:latin typeface="Trebuchet MS" pitchFamily="0" charset="1"/>
              </a:rPr>
              <a:t>3/21/202</a:t>
            </a:r>
            <a:r>
              <a:rPr altLang="en-US" sz="1100" lang="en-US">
                <a:solidFill>
                  <a:srgbClr val="2D83C3"/>
                </a:solidFill>
                <a:latin typeface="Trebuchet MS" pitchFamily="0" charset="1"/>
              </a:rPr>
              <a:t>4</a:t>
            </a:r>
            <a:r>
              <a:rPr altLang="en-US" sz="1100" lang="en-US">
                <a:solidFill>
                  <a:srgbClr val="2D83C3"/>
                </a:solidFill>
                <a:latin typeface="Trebuchet MS" pitchFamily="0" charset="1"/>
              </a:rPr>
              <a:t> </a:t>
            </a:r>
            <a:r>
              <a:rPr altLang="en-US" sz="1100" lang="en-US">
                <a:solidFill>
                  <a:srgbClr val="2D83C3"/>
                </a:solidFill>
                <a:latin typeface="Trebuchet MS" pitchFamily="0" charset="1"/>
              </a:rPr>
              <a:t> </a:t>
            </a:r>
            <a:r>
              <a:rPr altLang="en-US" b="1" sz="1100" lang="en-US">
                <a:solidFill>
                  <a:srgbClr val="2D83C3"/>
                </a:solidFill>
                <a:latin typeface="Trebuchet MS" pitchFamily="0" charset="1"/>
              </a:rPr>
              <a:t>A</a:t>
            </a:r>
            <a:r>
              <a:rPr altLang="en-US" b="1" sz="1100" lang="en-US">
                <a:solidFill>
                  <a:srgbClr val="2D83C3"/>
                </a:solidFill>
                <a:latin typeface="Trebuchet MS" pitchFamily="0" charset="1"/>
              </a:rPr>
              <a:t>nnu</a:t>
            </a:r>
            <a:r>
              <a:rPr altLang="en-US" b="1" sz="1100" lang="en-US">
                <a:solidFill>
                  <a:srgbClr val="2D83C3"/>
                </a:solidFill>
                <a:latin typeface="Trebuchet MS" pitchFamily="0" charset="1"/>
              </a:rPr>
              <a:t>al</a:t>
            </a:r>
            <a:r>
              <a:rPr altLang="en-US" b="1" sz="1100" lang="en-US">
                <a:solidFill>
                  <a:srgbClr val="2D83C3"/>
                </a:solidFill>
                <a:latin typeface="Trebuchet MS" pitchFamily="0" charset="1"/>
              </a:rPr>
              <a:t> </a:t>
            </a:r>
            <a:r>
              <a:rPr altLang="en-US" b="1" sz="1100" lang="en-US">
                <a:solidFill>
                  <a:srgbClr val="2D83C3"/>
                </a:solidFill>
                <a:latin typeface="Trebuchet MS" pitchFamily="0" charset="1"/>
              </a:rPr>
              <a:t>R</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v</a:t>
            </a:r>
            <a:r>
              <a:rPr altLang="en-US" b="1" sz="1100" lang="en-US">
                <a:solidFill>
                  <a:srgbClr val="2D83C3"/>
                </a:solidFill>
                <a:latin typeface="Trebuchet MS" pitchFamily="0" charset="1"/>
              </a:rPr>
              <a:t>i</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w</a:t>
            </a:r>
          </a:p>
        </p:txBody>
      </p:sp>
      <p:sp>
        <p:nvSpPr>
          <p:cNvPr id="1048633" name="object 15"/>
          <p:cNvSpPr/>
          <p:nvPr/>
        </p:nvSpPr>
        <p:spPr>
          <a:xfrm rot="0">
            <a:off x="7362825" y="447675"/>
            <a:ext cx="361950" cy="361950"/>
          </a:xfrm>
          <a:custGeom>
            <a:avLst/>
            <a:ah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34" name="object 16"/>
          <p:cNvSpPr/>
          <p:nvPr/>
        </p:nvSpPr>
        <p:spPr>
          <a:xfrm rot="0">
            <a:off x="11010900" y="5610225"/>
            <a:ext cx="647700" cy="647700"/>
          </a:xfrm>
          <a:custGeom>
            <a:avLst/>
            <a:ah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55" name="object 17"/>
          <p:cNvPicPr>
            <a:picLocks/>
          </p:cNvPicPr>
          <p:nvPr/>
        </p:nvPicPr>
        <p:blipFill>
          <a:blip xmlns:r="http://schemas.openxmlformats.org/officeDocument/2006/relationships" r:embed="rId1"/>
          <a:srcRect l="0" t="0" r="0" b="0"/>
          <a:stretch>
            <a:fillRect/>
          </a:stretch>
        </p:blipFill>
        <p:spPr>
          <a:xfrm rot="0">
            <a:off x="10687050" y="6134100"/>
            <a:ext cx="247650" cy="247650"/>
          </a:xfrm>
          <a:prstGeom prst="rect"/>
          <a:noFill/>
          <a:ln>
            <a:noFill/>
          </a:ln>
        </p:spPr>
      </p:pic>
      <p:grpSp>
        <p:nvGrpSpPr>
          <p:cNvPr id="36" name=""/>
          <p:cNvGrpSpPr/>
          <p:nvPr/>
        </p:nvGrpSpPr>
        <p:grpSpPr>
          <a:xfrm rot="0">
            <a:off x="47625" y="3819525"/>
            <a:ext cx="4124325" cy="3009900"/>
            <a:chOff x="47625" y="3819523"/>
            <a:chExt cx="4124325" cy="3009900"/>
          </a:xfrm>
        </p:grpSpPr>
        <p:pic>
          <p:nvPicPr>
            <p:cNvPr id="2097156" name="object 19"/>
            <p:cNvPicPr>
              <a:picLocks/>
            </p:cNvPicPr>
            <p:nvPr/>
          </p:nvPicPr>
          <p:blipFill>
            <a:blip xmlns:r="http://schemas.openxmlformats.org/officeDocument/2006/relationships" r:embed="rId2"/>
            <a:srcRect l="0" t="0" r="0" b="0"/>
            <a:stretch>
              <a:fillRect/>
            </a:stretch>
          </p:blipFill>
          <p:spPr>
            <a:xfrm rot="0">
              <a:off x="466725" y="6410325"/>
              <a:ext cx="3705225" cy="295275"/>
            </a:xfrm>
            <a:prstGeom prst="rect"/>
            <a:noFill/>
            <a:ln>
              <a:noFill/>
            </a:ln>
          </p:spPr>
        </p:pic>
        <p:pic>
          <p:nvPicPr>
            <p:cNvPr id="2097157" name="object 20"/>
            <p:cNvPicPr>
              <a:picLocks/>
            </p:cNvPicPr>
            <p:nvPr/>
          </p:nvPicPr>
          <p:blipFill>
            <a:blip xmlns:r="http://schemas.openxmlformats.org/officeDocument/2006/relationships" r:embed="rId3"/>
            <a:srcRect l="0" t="0" r="0" b="0"/>
            <a:stretch>
              <a:fillRect/>
            </a:stretch>
          </p:blipFill>
          <p:spPr>
            <a:xfrm rot="0">
              <a:off x="47625" y="3819523"/>
              <a:ext cx="1733550" cy="3009898"/>
            </a:xfrm>
            <a:prstGeom prst="rect"/>
            <a:noFill/>
            <a:ln>
              <a:noFill/>
            </a:ln>
          </p:spPr>
        </p:pic>
      </p:grpSp>
      <p:sp>
        <p:nvSpPr>
          <p:cNvPr id="1048635" name="object 21"/>
          <p:cNvSpPr/>
          <p:nvPr>
            <p:ph type="title" sz="full" idx="0"/>
          </p:nvPr>
        </p:nvSpPr>
        <p:spPr>
          <a:xfrm rot="0">
            <a:off x="739775" y="446087"/>
            <a:ext cx="2357437" cy="1486535"/>
          </a:xfrm>
          <a:prstGeom prst="rect"/>
          <a:noFill/>
          <a:ln>
            <a:noFill/>
          </a:ln>
        </p:spPr>
        <p:txBody>
          <a:bodyPr anchor="t" bIns="0" lIns="0" rIns="0" tIns="13335" vert="horz">
            <a:spAutoFit/>
          </a:bodyPr>
          <a:lstStyle>
            <a:lvl1pPr fontAlgn="base" indent="0" marL="0">
              <a:buFontTx/>
              <a:buNone/>
              <a:defRPr b="0">
                <a:latin typeface="Calibri" pitchFamily="0" charset="1"/>
              </a:defRPr>
            </a:lvl1pPr>
          </a:lstStyle>
          <a:p>
            <a:pPr indent="-12700" lvl="0" marL="12700">
              <a:lnSpc>
                <a:spcPct val="100000"/>
              </a:lnSpc>
              <a:spcBef>
                <a:spcPts val="100"/>
              </a:spcBef>
            </a:pPr>
            <a:r>
              <a:rPr altLang="en-US" b="1" sz="4800" lang="en-US">
                <a:solidFill>
                  <a:srgbClr val="000000"/>
                </a:solidFill>
                <a:latin typeface="Trebuchet MS" pitchFamily="0" charset="1"/>
              </a:rPr>
              <a:t>A</a:t>
            </a:r>
            <a:r>
              <a:rPr altLang="en-US" b="1" sz="4800" lang="en-US">
                <a:solidFill>
                  <a:srgbClr val="000000"/>
                </a:solidFill>
                <a:latin typeface="Trebuchet MS" pitchFamily="0" charset="1"/>
              </a:rPr>
              <a:t>G</a:t>
            </a:r>
            <a:r>
              <a:rPr altLang="en-US" b="1" sz="4800" lang="en-US">
                <a:solidFill>
                  <a:srgbClr val="000000"/>
                </a:solidFill>
                <a:latin typeface="Trebuchet MS" pitchFamily="0" charset="1"/>
              </a:rPr>
              <a:t>E</a:t>
            </a:r>
            <a:r>
              <a:rPr altLang="en-US" b="1" sz="4800" lang="en-US">
                <a:solidFill>
                  <a:srgbClr val="000000"/>
                </a:solidFill>
                <a:latin typeface="Trebuchet MS" pitchFamily="0" charset="1"/>
              </a:rPr>
              <a:t>N</a:t>
            </a:r>
            <a:r>
              <a:rPr altLang="en-US" b="1" sz="4800" lang="en-US">
                <a:solidFill>
                  <a:srgbClr val="000000"/>
                </a:solidFill>
                <a:latin typeface="Trebuchet MS" pitchFamily="0" charset="1"/>
              </a:rPr>
              <a:t>DA</a:t>
            </a:r>
          </a:p>
        </p:txBody>
      </p:sp>
      <p:sp>
        <p:nvSpPr>
          <p:cNvPr id="1048636" name="object 22"/>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3</a:t>
            </a:fld>
            <a:endParaRPr altLang="en-US" lang="en-US"/>
          </a:p>
        </p:txBody>
      </p:sp>
      <p:sp>
        <p:nvSpPr>
          <p:cNvPr id="1048637" name="TextBox 22"/>
          <p:cNvSpPr/>
          <p:nvPr/>
        </p:nvSpPr>
        <p:spPr>
          <a:xfrm rot="0">
            <a:off x="2509837" y="1041400"/>
            <a:ext cx="5029200" cy="4130675"/>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lvl="0"/>
            <a:endParaRPr altLang="en-US" lang="en-US"/>
          </a:p>
          <a:p>
            <a:pPr algn="l" lvl="0">
              <a:buFontTx/>
              <a:buChar char="•"/>
            </a:pPr>
            <a:r>
              <a:rPr altLang="en-US" sz="2800" lang="en-US">
                <a:solidFill>
                  <a:srgbClr val="0D0D0D"/>
                </a:solidFill>
                <a:latin typeface="Times New Roman" pitchFamily="0" charset="0"/>
              </a:rPr>
              <a:t>Problem Statement</a:t>
            </a:r>
          </a:p>
          <a:p>
            <a:pPr algn="l" lvl="0">
              <a:buFontTx/>
              <a:buAutoNum type="arabicPeriod" startAt="1"/>
            </a:pPr>
            <a:r>
              <a:rPr altLang="en-US" sz="2800" lang="en-US">
                <a:solidFill>
                  <a:srgbClr val="0D0D0D"/>
                </a:solidFill>
                <a:latin typeface="Times New Roman" pitchFamily="0" charset="0"/>
              </a:rPr>
              <a:t>Project Overview</a:t>
            </a:r>
          </a:p>
          <a:p>
            <a:pPr algn="l" lvl="0">
              <a:buFontTx/>
              <a:buAutoNum type="arabicPeriod" startAt="1"/>
            </a:pPr>
            <a:r>
              <a:rPr altLang="en-US" sz="2800" lang="en-US">
                <a:solidFill>
                  <a:srgbClr val="0D0D0D"/>
                </a:solidFill>
                <a:latin typeface="Times New Roman" pitchFamily="0" charset="0"/>
              </a:rPr>
              <a:t>End Users</a:t>
            </a:r>
          </a:p>
          <a:p>
            <a:pPr algn="l" lvl="0">
              <a:buFontTx/>
              <a:buAutoNum type="arabicPeriod" startAt="1"/>
            </a:pPr>
            <a:r>
              <a:rPr altLang="en-US" sz="2800" lang="en-US">
                <a:solidFill>
                  <a:srgbClr val="0D0D0D"/>
                </a:solidFill>
                <a:latin typeface="Times New Roman" pitchFamily="0" charset="0"/>
              </a:rPr>
              <a:t>Our Solution and Proposition</a:t>
            </a:r>
          </a:p>
          <a:p>
            <a:pPr algn="l" lvl="0">
              <a:buFontTx/>
              <a:buAutoNum type="arabicPeriod" startAt="1"/>
            </a:pPr>
            <a:r>
              <a:rPr altLang="en-US" sz="2800" lang="en-US">
                <a:solidFill>
                  <a:srgbClr val="0D0D0D"/>
                </a:solidFill>
                <a:latin typeface="Times New Roman" pitchFamily="0" charset="0"/>
              </a:rPr>
              <a:t>Dataset Description</a:t>
            </a:r>
          </a:p>
          <a:p>
            <a:pPr algn="l" lvl="0">
              <a:buFontTx/>
              <a:buAutoNum type="arabicPeriod" startAt="1"/>
            </a:pPr>
            <a:r>
              <a:rPr altLang="en-US" sz="2800" lang="en-US">
                <a:solidFill>
                  <a:srgbClr val="0D0D0D"/>
                </a:solidFill>
                <a:latin typeface="Times New Roman" pitchFamily="0" charset="0"/>
              </a:rPr>
              <a:t>Modelling Approach</a:t>
            </a:r>
          </a:p>
          <a:p>
            <a:pPr algn="l" lvl="0">
              <a:buFontTx/>
              <a:buAutoNum type="arabicPeriod" startAt="1"/>
            </a:pPr>
            <a:r>
              <a:rPr altLang="en-US" sz="2800" lang="en-US">
                <a:solidFill>
                  <a:srgbClr val="0D0D0D"/>
                </a:solidFill>
                <a:latin typeface="Times New Roman" pitchFamily="0" charset="0"/>
              </a:rPr>
              <a:t>Results and </a:t>
            </a:r>
            <a:r>
              <a:rPr altLang="en-US" sz="2800" lang="en-US">
                <a:solidFill>
                  <a:srgbClr val="0D0D0D"/>
                </a:solidFill>
                <a:latin typeface="Times New Roman" pitchFamily="0" charset="0"/>
              </a:rPr>
              <a:t>Discussion</a:t>
            </a:r>
          </a:p>
          <a:p>
            <a:pPr algn="l" lvl="0">
              <a:buFontTx/>
              <a:buAutoNum type="arabicPeriod" startAt="1"/>
            </a:pPr>
            <a:r>
              <a:rPr altLang="en-US" sz="2800" lang="en-US">
                <a:solidFill>
                  <a:srgbClr val="0D0D0D"/>
                </a:solidFill>
                <a:latin typeface="Times New Roman" pitchFamily="0" charset="0"/>
              </a:rPr>
              <a:t>Conclusion</a:t>
            </a:r>
          </a:p>
          <a:p>
            <a:pPr lvl="0"/>
            <a:endParaRPr altLang="en-US" sz="2800" lang="en-IN">
              <a:latin typeface="Times New Roman"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grpSp>
        <p:nvGrpSpPr>
          <p:cNvPr id="38" name=""/>
          <p:cNvGrpSpPr/>
          <p:nvPr/>
        </p:nvGrpSpPr>
        <p:grpSpPr>
          <a:xfrm rot="0">
            <a:off x="7991475" y="2933700"/>
            <a:ext cx="2762250" cy="3257550"/>
            <a:chOff x="7991474" y="2933700"/>
            <a:chExt cx="2762250" cy="3257550"/>
          </a:xfrm>
        </p:grpSpPr>
        <p:sp>
          <p:nvSpPr>
            <p:cNvPr id="1048638"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39"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58" name="object 5"/>
            <p:cNvPicPr>
              <a:picLocks/>
            </p:cNvPicPr>
            <p:nvPr/>
          </p:nvPicPr>
          <p:blipFill>
            <a:blip xmlns:r="http://schemas.openxmlformats.org/officeDocument/2006/relationships" r:embed="rId1"/>
            <a:srcRect l="0" t="0" r="0" b="0"/>
            <a:stretch>
              <a:fillRect/>
            </a:stretch>
          </p:blipFill>
          <p:spPr>
            <a:xfrm rot="0">
              <a:off x="7991474" y="2933700"/>
              <a:ext cx="2762250" cy="3257550"/>
            </a:xfrm>
            <a:prstGeom prst="rect"/>
            <a:noFill/>
            <a:ln>
              <a:noFill/>
            </a:ln>
          </p:spPr>
        </p:pic>
      </p:grpSp>
      <p:sp>
        <p:nvSpPr>
          <p:cNvPr id="1048640" name="object 7"/>
          <p:cNvSpPr/>
          <p:nvPr>
            <p:ph type="title" sz="full" idx="0"/>
          </p:nvPr>
        </p:nvSpPr>
        <p:spPr>
          <a:xfrm rot="0">
            <a:off x="833437" y="574675"/>
            <a:ext cx="5637212" cy="639762"/>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4200" lang="en-US">
                <a:solidFill>
                  <a:srgbClr val="000000"/>
                </a:solidFill>
                <a:latin typeface="Trebuchet MS" pitchFamily="0" charset="1"/>
              </a:rPr>
              <a:t>P</a:t>
            </a:r>
            <a:r>
              <a:rPr altLang="en-US" b="1" sz="4200" lang="en-US">
                <a:solidFill>
                  <a:srgbClr val="000000"/>
                </a:solidFill>
                <a:latin typeface="Trebuchet MS" pitchFamily="0" charset="1"/>
              </a:rPr>
              <a:t>ROB</a:t>
            </a:r>
            <a:r>
              <a:rPr altLang="en-US" b="1" sz="4200" lang="en-US">
                <a:solidFill>
                  <a:srgbClr val="000000"/>
                </a:solidFill>
                <a:latin typeface="Trebuchet MS" pitchFamily="0" charset="1"/>
              </a:rPr>
              <a:t>L</a:t>
            </a:r>
            <a:r>
              <a:rPr altLang="en-US" b="1" sz="4200" lang="en-US">
                <a:solidFill>
                  <a:srgbClr val="000000"/>
                </a:solidFill>
                <a:latin typeface="Trebuchet MS" pitchFamily="0" charset="1"/>
              </a:rPr>
              <a:t>E</a:t>
            </a:r>
            <a:r>
              <a:rPr altLang="en-US" b="1" sz="4200" lang="en-US">
                <a:solidFill>
                  <a:srgbClr val="000000"/>
                </a:solidFill>
                <a:latin typeface="Trebuchet MS" pitchFamily="0" charset="1"/>
              </a:rPr>
              <a:t>M</a:t>
            </a:r>
            <a:r>
              <a:rPr altLang="en-US" b="1" sz="4200" lang="en-US">
                <a:solidFill>
                  <a:srgbClr val="000000"/>
                </a:solidFill>
                <a:latin typeface="Trebuchet MS" pitchFamily="0" charset="1"/>
              </a:rPr>
              <a:t>S</a:t>
            </a:r>
            <a:r>
              <a:rPr altLang="en-US" b="1" sz="4200" lang="en-US">
                <a:solidFill>
                  <a:srgbClr val="000000"/>
                </a:solidFill>
                <a:latin typeface="Trebuchet MS" pitchFamily="0" charset="1"/>
              </a:rPr>
              <a:t>T</a:t>
            </a:r>
            <a:r>
              <a:rPr altLang="en-US" b="1" sz="4200" lang="en-US">
                <a:solidFill>
                  <a:srgbClr val="000000"/>
                </a:solidFill>
                <a:latin typeface="Trebuchet MS" pitchFamily="0" charset="1"/>
              </a:rPr>
              <a:t>A</a:t>
            </a:r>
            <a:r>
              <a:rPr altLang="en-US" b="1" sz="4200" lang="en-US">
                <a:solidFill>
                  <a:srgbClr val="000000"/>
                </a:solidFill>
                <a:latin typeface="Trebuchet MS" pitchFamily="0" charset="1"/>
              </a:rPr>
              <a:t>T</a:t>
            </a:r>
            <a:r>
              <a:rPr altLang="en-US" b="1" sz="4200" lang="en-US">
                <a:solidFill>
                  <a:srgbClr val="000000"/>
                </a:solidFill>
                <a:latin typeface="Trebuchet MS" pitchFamily="0" charset="1"/>
              </a:rPr>
              <a:t>E</a:t>
            </a:r>
            <a:r>
              <a:rPr altLang="en-US" b="1" sz="4200" lang="en-US">
                <a:solidFill>
                  <a:srgbClr val="000000"/>
                </a:solidFill>
                <a:latin typeface="Trebuchet MS" pitchFamily="0" charset="1"/>
              </a:rPr>
              <a:t>ME</a:t>
            </a:r>
            <a:r>
              <a:rPr altLang="en-US" b="1" sz="4200" lang="en-US">
                <a:solidFill>
                  <a:srgbClr val="000000"/>
                </a:solidFill>
                <a:latin typeface="Trebuchet MS" pitchFamily="0" charset="1"/>
              </a:rPr>
              <a:t>NT</a:t>
            </a:r>
          </a:p>
        </p:txBody>
      </p:sp>
      <p:pic>
        <p:nvPicPr>
          <p:cNvPr id="2097159" name="object 8"/>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41" name="object 10"/>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4</a:t>
            </a:fld>
            <a:endParaRPr altLang="en-US" lang="en-US"/>
          </a:p>
        </p:txBody>
      </p:sp>
      <p:sp>
        <p:nvSpPr>
          <p:cNvPr id="1048642" name="TextBox 10"/>
          <p:cNvSpPr/>
          <p:nvPr/>
        </p:nvSpPr>
        <p:spPr>
          <a:xfrm rot="0" flipV="1">
            <a:off x="762000" y="2200275"/>
            <a:ext cx="6934200" cy="1767840"/>
          </a:xfrm>
          <a:prstGeom prst="rect"/>
          <a:noFill/>
          <a:ln>
            <a:noFill/>
          </a:ln>
        </p:spPr>
        <p:txBody>
          <a:bodyPr anchor="t" bIns="45720" lIns="91440" rIns="91440" rot="1080000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endParaRPr altLang="en-US" lang="en-US"/>
          </a:p>
          <a:p>
            <a:pPr lvl="0"/>
            <a:r>
              <a:rPr altLang="en-US"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grpSp>
        <p:nvGrpSpPr>
          <p:cNvPr id="40" name=""/>
          <p:cNvGrpSpPr/>
          <p:nvPr/>
        </p:nvGrpSpPr>
        <p:grpSpPr>
          <a:xfrm rot="0">
            <a:off x="8658225" y="2647950"/>
            <a:ext cx="3533775" cy="3810000"/>
            <a:chOff x="8658225" y="2647950"/>
            <a:chExt cx="3533775" cy="3810000"/>
          </a:xfrm>
        </p:grpSpPr>
        <p:sp>
          <p:nvSpPr>
            <p:cNvPr id="1048643"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44"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60" name="object 5"/>
            <p:cNvPicPr>
              <a:picLocks/>
            </p:cNvPicPr>
            <p:nvPr/>
          </p:nvPicPr>
          <p:blipFill>
            <a:blip xmlns:r="http://schemas.openxmlformats.org/officeDocument/2006/relationships" r:embed="rId1"/>
            <a:srcRect l="0" t="0" r="0" b="0"/>
            <a:stretch>
              <a:fillRect/>
            </a:stretch>
          </p:blipFill>
          <p:spPr>
            <a:xfrm rot="0">
              <a:off x="8658225" y="2647950"/>
              <a:ext cx="3533775" cy="3810000"/>
            </a:xfrm>
            <a:prstGeom prst="rect"/>
            <a:noFill/>
            <a:ln>
              <a:noFill/>
            </a:ln>
          </p:spPr>
        </p:pic>
      </p:grpSp>
      <p:sp>
        <p:nvSpPr>
          <p:cNvPr id="1048645" name="object 7"/>
          <p:cNvSpPr/>
          <p:nvPr>
            <p:ph type="title" sz="full" idx="0"/>
          </p:nvPr>
        </p:nvSpPr>
        <p:spPr>
          <a:xfrm rot="0">
            <a:off x="739775" y="830262"/>
            <a:ext cx="5264150" cy="638175"/>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4200" lang="en-US">
                <a:solidFill>
                  <a:srgbClr val="000000"/>
                </a:solidFill>
                <a:latin typeface="Trebuchet MS" pitchFamily="0" charset="1"/>
              </a:rPr>
              <a:t>PROJECT</a:t>
            </a:r>
            <a:r>
              <a:rPr altLang="en-US" b="1" sz="4200" lang="en-US">
                <a:solidFill>
                  <a:srgbClr val="000000"/>
                </a:solidFill>
                <a:latin typeface="Trebuchet MS" pitchFamily="0" charset="1"/>
              </a:rPr>
              <a:t>OVERVIEW</a:t>
            </a:r>
          </a:p>
        </p:txBody>
      </p:sp>
      <p:pic>
        <p:nvPicPr>
          <p:cNvPr id="2097161" name="object 8"/>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46" name="object 10"/>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5</a:t>
            </a:fld>
            <a:endParaRPr altLang="en-US" lang="en-US"/>
          </a:p>
        </p:txBody>
      </p:sp>
      <p:sp>
        <p:nvSpPr>
          <p:cNvPr id="1048647" name="TextBox 13"/>
          <p:cNvSpPr/>
          <p:nvPr/>
        </p:nvSpPr>
        <p:spPr>
          <a:xfrm rot="0">
            <a:off x="739775" y="1676400"/>
            <a:ext cx="8023225" cy="3164841"/>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lang="en-US"/>
              <a:t>:</a:t>
            </a:r>
          </a:p>
          <a:p>
            <a:pPr lvl="0"/>
            <a:endParaRPr altLang="en-US" lang="en-US"/>
          </a:p>
          <a:p>
            <a:pPr lvl="0"/>
            <a:r>
              <a:rPr altLang="en-US" lang="en-US"/>
              <a:t>This project focuses on developing a comprehensive tool to </a:t>
            </a:r>
            <a:r>
              <a:rPr altLang="en-US" lang="en-US"/>
              <a:t>analyze</a:t>
            </a:r>
            <a:r>
              <a:rPr altLang="en-US"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altLang="en-US" lang="en-IN">
                <a:latin typeface="Times New Roman" pitchFamily="0" charset="0"/>
              </a:rPr>
              <a:t>goals</a:t>
            </a:r>
            <a:r>
              <a:rPr altLang="en-US"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648" name="object 2"/>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49" name="object 4"/>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50" name="object 5"/>
          <p:cNvSpPr/>
          <p:nvPr>
            <p:ph type="title" sz="full" idx="0"/>
          </p:nvPr>
        </p:nvSpPr>
        <p:spPr>
          <a:xfrm rot="0">
            <a:off x="700087" y="892175"/>
            <a:ext cx="5013325" cy="498475"/>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3200" lang="en-US">
                <a:solidFill>
                  <a:srgbClr val="000000"/>
                </a:solidFill>
                <a:latin typeface="Trebuchet MS" pitchFamily="0" charset="1"/>
              </a:rPr>
              <a:t>W</a:t>
            </a:r>
            <a:r>
              <a:rPr altLang="en-US" b="1" sz="3200" lang="en-US">
                <a:solidFill>
                  <a:srgbClr val="000000"/>
                </a:solidFill>
                <a:latin typeface="Trebuchet MS" pitchFamily="0" charset="1"/>
              </a:rPr>
              <a:t>H</a:t>
            </a:r>
            <a:r>
              <a:rPr altLang="en-US" b="1" sz="3200" lang="en-US">
                <a:solidFill>
                  <a:srgbClr val="000000"/>
                </a:solidFill>
                <a:latin typeface="Trebuchet MS" pitchFamily="0" charset="1"/>
              </a:rPr>
              <a:t>O</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AR</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T</a:t>
            </a:r>
            <a:r>
              <a:rPr altLang="en-US" b="1" sz="3200" lang="en-US">
                <a:solidFill>
                  <a:srgbClr val="000000"/>
                </a:solidFill>
                <a:latin typeface="Trebuchet MS" pitchFamily="0" charset="1"/>
              </a:rPr>
              <a:t>H</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N</a:t>
            </a:r>
            <a:r>
              <a:rPr altLang="en-US" b="1" sz="3200" lang="en-US">
                <a:solidFill>
                  <a:srgbClr val="000000"/>
                </a:solidFill>
                <a:latin typeface="Trebuchet MS" pitchFamily="0" charset="1"/>
              </a:rPr>
              <a:t>D</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U</a:t>
            </a:r>
            <a:r>
              <a:rPr altLang="en-US" b="1" sz="3200" lang="en-US">
                <a:solidFill>
                  <a:srgbClr val="000000"/>
                </a:solidFill>
                <a:latin typeface="Trebuchet MS" pitchFamily="0" charset="1"/>
              </a:rPr>
              <a:t>S</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R</a:t>
            </a:r>
            <a:r>
              <a:rPr altLang="en-US" b="1" sz="3200" lang="en-US">
                <a:solidFill>
                  <a:srgbClr val="000000"/>
                </a:solidFill>
                <a:latin typeface="Trebuchet MS" pitchFamily="0" charset="1"/>
              </a:rPr>
              <a:t>S?</a:t>
            </a:r>
          </a:p>
        </p:txBody>
      </p:sp>
      <p:pic>
        <p:nvPicPr>
          <p:cNvPr id="2097162" name="object 6"/>
          <p:cNvPicPr>
            <a:picLocks/>
          </p:cNvPicPr>
          <p:nvPr/>
        </p:nvPicPr>
        <p:blipFill>
          <a:blip xmlns:r="http://schemas.openxmlformats.org/officeDocument/2006/relationships" r:embed="rId1"/>
          <a:srcRect l="0" t="0" r="0" b="0"/>
          <a:stretch>
            <a:fillRect/>
          </a:stretch>
        </p:blipFill>
        <p:spPr>
          <a:xfrm rot="0">
            <a:off x="723900" y="6172200"/>
            <a:ext cx="2181225" cy="485775"/>
          </a:xfrm>
          <a:prstGeom prst="rect"/>
          <a:noFill/>
          <a:ln>
            <a:noFill/>
          </a:ln>
        </p:spPr>
      </p:pic>
      <p:sp>
        <p:nvSpPr>
          <p:cNvPr id="1048651" name="object 8"/>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6</a:t>
            </a:fld>
            <a:endParaRPr altLang="en-US" lang="en-US"/>
          </a:p>
        </p:txBody>
      </p:sp>
      <p:sp>
        <p:nvSpPr>
          <p:cNvPr id="1048652" name="TextBox 8"/>
          <p:cNvSpPr/>
          <p:nvPr/>
        </p:nvSpPr>
        <p:spPr>
          <a:xfrm rot="0">
            <a:off x="700087" y="2436812"/>
            <a:ext cx="8277225" cy="1488440"/>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285750" lvl="0" marL="285750">
              <a:buFont typeface="Wingdings" pitchFamily="0" charset="2"/>
              <a:buChar char=""/>
            </a:pPr>
            <a:endParaRPr altLang="en-US" lang="en-US"/>
          </a:p>
          <a:p>
            <a:pPr indent="-285750" lvl="0" marL="285750">
              <a:buFont typeface="Wingdings" pitchFamily="0" charset="2"/>
              <a:buChar char=""/>
            </a:pPr>
            <a:r>
              <a:rPr altLang="en-US" lang="en-US"/>
              <a:t>Managers and Team Leaders</a:t>
            </a:r>
          </a:p>
          <a:p>
            <a:pPr indent="-285750" lvl="0" marL="285750">
              <a:buFont typeface="Wingdings" pitchFamily="0" charset="2"/>
              <a:buChar char=""/>
            </a:pPr>
            <a:r>
              <a:rPr altLang="en-US" lang="en-US"/>
              <a:t> HR Professionals</a:t>
            </a:r>
          </a:p>
          <a:p>
            <a:pPr indent="-285750" lvl="0" marL="285750">
              <a:buFont typeface="Wingdings" pitchFamily="0" charset="2"/>
              <a:buChar char=""/>
            </a:pPr>
            <a:r>
              <a:rPr altLang="en-US" lang="en-US"/>
              <a:t> Executives</a:t>
            </a:r>
          </a:p>
          <a:p>
            <a:pPr indent="-285750" lvl="0" marL="285750">
              <a:buFont typeface="Wingdings" pitchFamily="0" charset="2"/>
              <a:buChar char=""/>
            </a:pPr>
            <a:r>
              <a:rPr altLang="en-US" lang="en-US"/>
              <a:t>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pic>
        <p:nvPicPr>
          <p:cNvPr id="2097163" name="object 2"/>
          <p:cNvPicPr>
            <a:picLocks/>
          </p:cNvPicPr>
          <p:nvPr/>
        </p:nvPicPr>
        <p:blipFill>
          <a:blip xmlns:r="http://schemas.openxmlformats.org/officeDocument/2006/relationships" r:embed="rId1"/>
          <a:srcRect l="0" t="0" r="0" b="0"/>
          <a:stretch>
            <a:fillRect/>
          </a:stretch>
        </p:blipFill>
        <p:spPr>
          <a:xfrm rot="0">
            <a:off x="0" y="1476375"/>
            <a:ext cx="2695575" cy="3248025"/>
          </a:xfrm>
          <a:prstGeom prst="rect"/>
          <a:noFill/>
          <a:ln>
            <a:noFill/>
          </a:ln>
        </p:spPr>
      </p:pic>
      <p:sp>
        <p:nvSpPr>
          <p:cNvPr id="1048653" name="object 6"/>
          <p:cNvSpPr/>
          <p:nvPr>
            <p:ph type="title" sz="full" idx="0"/>
          </p:nvPr>
        </p:nvSpPr>
        <p:spPr>
          <a:xfrm rot="0">
            <a:off x="533400" y="901700"/>
            <a:ext cx="9763125" cy="546100"/>
          </a:xfrm>
          <a:prstGeom prst="rect"/>
          <a:noFill/>
          <a:ln>
            <a:noFill/>
          </a:ln>
        </p:spPr>
        <p:txBody>
          <a:bodyPr anchor="t" bIns="0" lIns="0" rIns="0" tIns="13335" vert="horz">
            <a:spAutoFit/>
          </a:bodyPr>
          <a:lstStyle>
            <a:lvl1pPr fontAlgn="base" indent="0" marL="0">
              <a:buFontTx/>
              <a:buNone/>
              <a:defRPr b="0">
                <a:latin typeface="Calibri" pitchFamily="0" charset="1"/>
              </a:defRPr>
            </a:lvl1pPr>
          </a:lstStyle>
          <a:p>
            <a:pPr indent="-12700" lvl="0" marL="12700">
              <a:lnSpc>
                <a:spcPct val="100000"/>
              </a:lnSpc>
              <a:spcBef>
                <a:spcPts val="100"/>
              </a:spcBef>
            </a:pP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U</a:t>
            </a:r>
            <a:r>
              <a:rPr altLang="en-US" b="1" sz="3600" lang="en-US">
                <a:solidFill>
                  <a:srgbClr val="000000"/>
                </a:solidFill>
                <a:latin typeface="Trebuchet MS" pitchFamily="0" charset="1"/>
              </a:rPr>
              <a:t>R</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S</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LU</a:t>
            </a:r>
            <a:r>
              <a:rPr altLang="en-US" b="1" sz="3600" lang="en-US">
                <a:solidFill>
                  <a:srgbClr val="000000"/>
                </a:solidFill>
                <a:latin typeface="Trebuchet MS" pitchFamily="0" charset="1"/>
              </a:rPr>
              <a:t>T</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N</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A</a:t>
            </a:r>
            <a:r>
              <a:rPr altLang="en-US" b="1" sz="3600" lang="en-US">
                <a:solidFill>
                  <a:srgbClr val="000000"/>
                </a:solidFill>
                <a:latin typeface="Trebuchet MS" pitchFamily="0" charset="1"/>
              </a:rPr>
              <a:t>N</a:t>
            </a:r>
            <a:r>
              <a:rPr altLang="en-US" b="1" sz="3600" lang="en-US">
                <a:solidFill>
                  <a:srgbClr val="000000"/>
                </a:solidFill>
                <a:latin typeface="Trebuchet MS" pitchFamily="0" charset="1"/>
              </a:rPr>
              <a:t>D</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T</a:t>
            </a:r>
            <a:r>
              <a:rPr altLang="en-US" b="1" sz="3600" lang="en-US">
                <a:solidFill>
                  <a:srgbClr val="000000"/>
                </a:solidFill>
                <a:latin typeface="Trebuchet MS" pitchFamily="0" charset="1"/>
              </a:rPr>
              <a:t>S</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V</a:t>
            </a:r>
            <a:r>
              <a:rPr altLang="en-US" b="1" sz="3600" lang="en-US">
                <a:solidFill>
                  <a:srgbClr val="000000"/>
                </a:solidFill>
                <a:latin typeface="Trebuchet MS" pitchFamily="0" charset="1"/>
              </a:rPr>
              <a:t>A</a:t>
            </a:r>
            <a:r>
              <a:rPr altLang="en-US" b="1" sz="3600" lang="en-US">
                <a:solidFill>
                  <a:srgbClr val="000000"/>
                </a:solidFill>
                <a:latin typeface="Trebuchet MS" pitchFamily="0" charset="1"/>
              </a:rPr>
              <a:t>LU</a:t>
            </a:r>
            <a:r>
              <a:rPr altLang="en-US" b="1" sz="3600" lang="en-US">
                <a:solidFill>
                  <a:srgbClr val="000000"/>
                </a:solidFill>
                <a:latin typeface="Trebuchet MS" pitchFamily="0" charset="1"/>
              </a:rPr>
              <a:t>E</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P</a:t>
            </a:r>
            <a:r>
              <a:rPr altLang="en-US" b="1" sz="3600" lang="en-US">
                <a:solidFill>
                  <a:srgbClr val="000000"/>
                </a:solidFill>
                <a:latin typeface="Trebuchet MS" pitchFamily="0" charset="1"/>
              </a:rPr>
              <a:t>R</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P</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S</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T</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N</a:t>
            </a:r>
          </a:p>
        </p:txBody>
      </p:sp>
      <p:pic>
        <p:nvPicPr>
          <p:cNvPr id="2097164" name="object 7"/>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54" name="object 9"/>
          <p:cNvSpPr/>
          <p:nvPr/>
        </p:nvSpPr>
        <p:spPr>
          <a:xfrm rot="0">
            <a:off x="755650" y="385762"/>
            <a:ext cx="10680700" cy="2863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7</a:t>
            </a:fld>
            <a:endParaRPr altLang="en-US" lang="en-US"/>
          </a:p>
        </p:txBody>
      </p:sp>
      <p:sp>
        <p:nvSpPr>
          <p:cNvPr id="1048655" name="TextBox 9"/>
          <p:cNvSpPr/>
          <p:nvPr/>
        </p:nvSpPr>
        <p:spPr>
          <a:xfrm rot="0">
            <a:off x="3124200" y="1600200"/>
            <a:ext cx="6934200" cy="2047241"/>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endParaRPr altLang="en-US" lang="en-US"/>
          </a:p>
          <a:p>
            <a:pPr lvl="0"/>
            <a:endParaRPr altLang="en-US" lang="en-US"/>
          </a:p>
          <a:p>
            <a:pPr lvl="0"/>
            <a:r>
              <a:rPr altLang="en-US"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656" name="Title 1"/>
          <p:cNvSpPr/>
          <p:nvPr>
            <p:ph type="title" sz="full" idx="0"/>
          </p:nvPr>
        </p:nvSpPr>
        <p:spPr>
          <a:xfrm rot="0">
            <a:off x="755650" y="385762"/>
            <a:ext cx="10680700" cy="2540000"/>
          </a:xfrm>
          <a:prstGeom prst="rect"/>
          <a:noFill/>
          <a:ln>
            <a:noFill/>
          </a:ln>
        </p:spPr>
        <p:txBody>
          <a:bodyPr anchor="t" bIns="0" lIns="0" rIns="0" tIns="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rebuchet MS" pitchFamily="0" charset="1"/>
              </a:rPr>
              <a:t>Dataset Description</a:t>
            </a:r>
            <a:br>
              <a:rPr altLang="en-US" lang="en-US"/>
            </a:br>
            <a:br>
              <a:rPr altLang="en-US" lang="en-US"/>
            </a:br>
            <a:r>
              <a:rPr altLang="en-US" b="1" sz="2000" lang="en-IN">
                <a:solidFill>
                  <a:srgbClr val="000000"/>
                </a:solidFill>
                <a:latin typeface="Trebuchet MS" pitchFamily="0" charset="1"/>
              </a:rPr>
              <a:t>EMPLOYEE DATASET: KAGGLE</a:t>
            </a:r>
            <a:br>
              <a:rPr altLang="en-US" sz="2000" lang="en-IN"/>
            </a:br>
            <a:r>
              <a:rPr altLang="en-US" b="1" sz="2000" lang="en-IN">
                <a:solidFill>
                  <a:srgbClr val="000000"/>
                </a:solidFill>
                <a:latin typeface="Trebuchet MS" pitchFamily="0" charset="1"/>
              </a:rPr>
              <a:t>FEATURES: 26</a:t>
            </a:r>
            <a:br>
              <a:rPr altLang="en-US" sz="2000" lang="en-IN"/>
            </a:br>
            <a:r>
              <a:rPr altLang="en-US" b="1" sz="2000" lang="en-IN">
                <a:solidFill>
                  <a:srgbClr val="000000"/>
                </a:solidFill>
                <a:latin typeface="Trebuchet MS" pitchFamily="0" charset="1"/>
              </a:rPr>
              <a:t>FEATURES TAKEN: 8</a:t>
            </a:r>
            <a:br>
              <a:rPr altLang="en-US" sz="2000" lang="en-IN"/>
            </a:br>
            <a:r>
              <a:rPr altLang="en-US" b="1" sz="2000" lang="en-IN">
                <a:solidFill>
                  <a:srgbClr val="000000"/>
                </a:solidFill>
                <a:latin typeface="Trebuchet MS" pitchFamily="0" charset="1"/>
              </a:rPr>
              <a:t>FIELD NAMES: BUSINESS UNIT, FIRST NAME, GENDER CODE AND PERFORMANCE SCORE</a:t>
            </a:r>
            <a:br>
              <a:rPr altLang="en-US" sz="2000" lang="en-IN">
                <a:latin typeface="Trebuchet MS" pitchFamily="0" charset="1"/>
              </a:rPr>
            </a:br>
            <a:endParaRPr altLang="en-US" sz="2000" lang="en-IN">
              <a:solidFill>
                <a:srgbClr val="000000"/>
              </a:solidFill>
              <a:latin typeface="Trebuchet MS" pitchFamily="0" charset="1"/>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657" name="object 2"/>
          <p:cNvSpPr/>
          <p:nvPr/>
        </p:nvSpPr>
        <p:spPr>
          <a:xfrm rot="0">
            <a:off x="752475" y="6486525"/>
            <a:ext cx="1773237" cy="165100"/>
          </a:xfrm>
          <a:prstGeom prst="rect"/>
          <a:noFill/>
          <a:ln>
            <a:noFill/>
          </a:ln>
        </p:spPr>
        <p:txBody>
          <a:bodyPr anchor="t" bIns="0" lIns="0" rIns="0" tIns="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lnSpc>
                <a:spcPts val="1275"/>
              </a:lnSpc>
            </a:pPr>
            <a:r>
              <a:rPr altLang="en-US" sz="1100" lang="en-US">
                <a:solidFill>
                  <a:srgbClr val="2D83C3"/>
                </a:solidFill>
                <a:latin typeface="Trebuchet MS" pitchFamily="0" charset="1"/>
              </a:rPr>
              <a:t>3/21/202</a:t>
            </a:r>
            <a:r>
              <a:rPr altLang="en-US" sz="1100" lang="en-US">
                <a:solidFill>
                  <a:srgbClr val="2D83C3"/>
                </a:solidFill>
                <a:latin typeface="Trebuchet MS" pitchFamily="0" charset="1"/>
              </a:rPr>
              <a:t>4</a:t>
            </a:r>
            <a:r>
              <a:rPr altLang="en-US" sz="1100" lang="en-US">
                <a:solidFill>
                  <a:srgbClr val="2D83C3"/>
                </a:solidFill>
                <a:latin typeface="Trebuchet MS" pitchFamily="0" charset="1"/>
              </a:rPr>
              <a:t> </a:t>
            </a:r>
            <a:r>
              <a:rPr altLang="en-US" sz="1100" lang="en-US">
                <a:solidFill>
                  <a:srgbClr val="2D83C3"/>
                </a:solidFill>
                <a:latin typeface="Trebuchet MS" pitchFamily="0" charset="1"/>
              </a:rPr>
              <a:t> </a:t>
            </a:r>
            <a:r>
              <a:rPr altLang="en-US" b="1" sz="1100" lang="en-US">
                <a:solidFill>
                  <a:srgbClr val="2D83C3"/>
                </a:solidFill>
                <a:latin typeface="Trebuchet MS" pitchFamily="0" charset="1"/>
              </a:rPr>
              <a:t>A</a:t>
            </a:r>
            <a:r>
              <a:rPr altLang="en-US" b="1" sz="1100" lang="en-US">
                <a:solidFill>
                  <a:srgbClr val="2D83C3"/>
                </a:solidFill>
                <a:latin typeface="Trebuchet MS" pitchFamily="0" charset="1"/>
              </a:rPr>
              <a:t>nnu</a:t>
            </a:r>
            <a:r>
              <a:rPr altLang="en-US" b="1" sz="1100" lang="en-US">
                <a:solidFill>
                  <a:srgbClr val="2D83C3"/>
                </a:solidFill>
                <a:latin typeface="Trebuchet MS" pitchFamily="0" charset="1"/>
              </a:rPr>
              <a:t>al</a:t>
            </a:r>
            <a:r>
              <a:rPr altLang="en-US" b="1" sz="1100" lang="en-US">
                <a:solidFill>
                  <a:srgbClr val="2D83C3"/>
                </a:solidFill>
                <a:latin typeface="Trebuchet MS" pitchFamily="0" charset="1"/>
              </a:rPr>
              <a:t> </a:t>
            </a:r>
            <a:r>
              <a:rPr altLang="en-US" b="1" sz="1100" lang="en-US">
                <a:solidFill>
                  <a:srgbClr val="2D83C3"/>
                </a:solidFill>
                <a:latin typeface="Trebuchet MS" pitchFamily="0" charset="1"/>
              </a:rPr>
              <a:t>R</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v</a:t>
            </a:r>
            <a:r>
              <a:rPr altLang="en-US" b="1" sz="1100" lang="en-US">
                <a:solidFill>
                  <a:srgbClr val="2D83C3"/>
                </a:solidFill>
                <a:latin typeface="Trebuchet MS" pitchFamily="0" charset="1"/>
              </a:rPr>
              <a:t>i</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w</a:t>
            </a:r>
          </a:p>
        </p:txBody>
      </p:sp>
      <p:sp>
        <p:nvSpPr>
          <p:cNvPr id="1048658" name="object 5"/>
          <p:cNvSpPr/>
          <p:nvPr/>
        </p:nvSpPr>
        <p:spPr>
          <a:xfrm rot="0" flipH="1">
            <a:off x="2533650" y="1890712"/>
            <a:ext cx="7162800" cy="3833812"/>
          </a:xfrm>
          <a:custGeom>
            <a:avLst/>
            <a:ahLst/>
            <a:rect l="0" t="0" r="r" b="b"/>
            <a:pathLst>
              <a:path w="180975" h="180975">
                <a:moveTo>
                  <a:pt x="180975" y="0"/>
                </a:moveTo>
                <a:lnTo>
                  <a:pt x="0" y="0"/>
                </a:lnTo>
                <a:lnTo>
                  <a:pt x="0" y="180975"/>
                </a:lnTo>
                <a:lnTo>
                  <a:pt x="180975" y="180975"/>
                </a:lnTo>
                <a:lnTo>
                  <a:pt x="180975" y="0"/>
                </a:lnTo>
              </a:path>
            </a:pathLst>
          </a:custGeom>
          <a:solidFill>
            <a:srgbClr val="FFFFFF"/>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r>
              <a:rPr altLang="en-US" b="1" lang="en-US">
                <a:solidFill>
                  <a:srgbClr val="000000"/>
                </a:solidFill>
                <a:latin typeface="Calibri" pitchFamily="0" charset="1"/>
              </a:rPr>
              <a:t>Aggregation</a:t>
            </a:r>
            <a:r>
              <a:rPr altLang="en-US" lang="en-US">
                <a:solidFill>
                  <a:srgbClr val="000000"/>
                </a:solidFill>
                <a:latin typeface="Calibri" pitchFamily="0" charset="1"/>
              </a:rPr>
              <a:t>: Our Excel sheet compiles comprehensive employee performance data, segmented by key metrics such as productivity, efficiency, and goal achievement.</a:t>
            </a:r>
          </a:p>
          <a:p>
            <a:pPr algn="l" indent="0" lvl="0" marL="0"/>
            <a:r>
              <a:rPr altLang="en-US" lang="en-US">
                <a:solidFill>
                  <a:srgbClr val="000000"/>
                </a:solidFill>
                <a:latin typeface="Calibri" pitchFamily="0" charset="1"/>
              </a:rPr>
              <a:t>  </a:t>
            </a:r>
          </a:p>
          <a:p>
            <a:pPr algn="l" indent="0" lvl="0" marL="0"/>
            <a:r>
              <a:rPr altLang="en-US" lang="en-US">
                <a:solidFill>
                  <a:srgbClr val="000000"/>
                </a:solidFill>
                <a:latin typeface="Calibri" pitchFamily="0" charset="1"/>
              </a:rPr>
              <a:t> </a:t>
            </a:r>
            <a:r>
              <a:rPr altLang="en-US" b="1" lang="en-US">
                <a:solidFill>
                  <a:srgbClr val="000000"/>
                </a:solidFill>
                <a:latin typeface="Calibri" pitchFamily="0" charset="1"/>
              </a:rPr>
              <a:t>Dynamic Dashboards</a:t>
            </a:r>
            <a:r>
              <a:rPr altLang="en-US" lang="en-US">
                <a:solidFill>
                  <a:srgbClr val="000000"/>
                </a:solidFill>
                <a:latin typeface="Calibri" pitchFamily="0" charset="1"/>
              </a:rPr>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a:srcRect l="0" t="0" r="0" b="0"/>
          <a:stretch>
            <a:fillRect/>
          </a:stretch>
        </p:blipFill>
        <p:spPr>
          <a:xfrm rot="0">
            <a:off x="66675" y="3597275"/>
            <a:ext cx="2466975" cy="3203575"/>
          </a:xfrm>
          <a:prstGeom prst="rect"/>
          <a:noFill/>
          <a:ln>
            <a:noFill/>
          </a:ln>
        </p:spPr>
      </p:pic>
      <p:sp>
        <p:nvSpPr>
          <p:cNvPr id="1048659" name="object 7"/>
          <p:cNvSpPr/>
          <p:nvPr>
            <p:ph type="title" sz="full" idx="0"/>
          </p:nvPr>
        </p:nvSpPr>
        <p:spPr>
          <a:xfrm rot="0">
            <a:off x="755650" y="385762"/>
            <a:ext cx="10680700" cy="757237"/>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rebuchet MS" pitchFamily="0" charset="1"/>
              </a:rPr>
              <a:t>THE "WOW" IN OUR SOLUTION</a:t>
            </a:r>
          </a:p>
        </p:txBody>
      </p:sp>
      <p:sp>
        <p:nvSpPr>
          <p:cNvPr id="1048660" name="object 8"/>
          <p:cNvSpPr/>
          <p:nvPr/>
        </p:nvSpPr>
        <p:spPr>
          <a:xfrm rot="0">
            <a:off x="11277600" y="6473825"/>
            <a:ext cx="228600" cy="273050"/>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9</a:t>
            </a:fld>
            <a:endParaRPr altLang="en-US" lang="en-US"/>
          </a:p>
        </p:txBody>
      </p:sp>
      <p:sp>
        <p:nvSpPr>
          <p:cNvPr id="1048661" name="TextBox 8"/>
          <p:cNvSpPr/>
          <p:nvPr/>
        </p:nvSpPr>
        <p:spPr>
          <a:xfrm rot="0">
            <a:off x="2438400" y="2427287"/>
            <a:ext cx="8534400" cy="777875"/>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lvl="0">
              <a:buFont typeface="Arial" pitchFamily="0" charset="0"/>
              <a:buChar char="•"/>
            </a:pPr>
            <a:endParaRPr altLang="en-US" lang="en-US"/>
          </a:p>
          <a:p>
            <a:pPr lvl="0"/>
            <a:endParaRPr altLang="en-US" sz="2800" lang="en-IN">
              <a:latin typeface="Times New Roman" pitchFamily="0" charset="0"/>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RMX3761</dc:creator>
  <dcterms:created xsi:type="dcterms:W3CDTF">2024-09-05T07:09:17Z</dcterms:created>
  <dcterms:modified xsi:type="dcterms:W3CDTF">2024-09-18T07:12:47Z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aad41d7f897647f38dd8fd90d0f7ea69</vt:lpwstr>
  </property>
</Properties>
</file>