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39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v</a:t>
            </a:r>
            <a:r>
              <a:rPr sz="2400" lang="en-US"/>
              <a:t>.</a:t>
            </a:r>
            <a:r>
              <a:rPr sz="2400" lang="en-US"/>
              <a:t> </a:t>
            </a:r>
            <a:r>
              <a:rPr sz="2400" lang="en-US"/>
              <a:t>N</a:t>
            </a:r>
            <a:r>
              <a:rPr sz="2400" lang="en-US"/>
              <a:t>i</a:t>
            </a:r>
            <a:r>
              <a:rPr sz="2400" lang="en-US"/>
              <a:t>t</a:t>
            </a:r>
            <a:r>
              <a:rPr sz="2400" lang="en-US"/>
              <a:t>h</a:t>
            </a:r>
            <a:r>
              <a:rPr sz="2400" lang="en-US"/>
              <a:t>i</a:t>
            </a:r>
            <a:r>
              <a:rPr sz="2400" lang="en-US"/>
              <a:t>s</a:t>
            </a:r>
            <a:r>
              <a:rPr sz="2400" lang="en-US"/>
              <a:t>h</a:t>
            </a:r>
            <a:r>
              <a:rPr sz="2400" lang="en-US"/>
              <a:t> </a:t>
            </a:r>
            <a:r>
              <a:rPr sz="2400" lang="en-US"/>
              <a:t>k</a:t>
            </a:r>
            <a:r>
              <a:rPr sz="2400" lang="en-US"/>
              <a:t>u</a:t>
            </a:r>
            <a:r>
              <a:rPr sz="2400" lang="en-US"/>
              <a:t>m</a:t>
            </a:r>
            <a:r>
              <a:rPr sz="2400" lang="en-US"/>
              <a:t>ar 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GB" dirty="0" sz="2400" lang="en-US"/>
              <a:t>3</a:t>
            </a:r>
            <a:r>
              <a:rPr altLang="en-GB" dirty="0" sz="2400" lang="en-US"/>
              <a:t>1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0</a:t>
            </a:r>
            <a:r>
              <a:rPr altLang="en-GB" dirty="0" sz="2400" lang="en-US"/>
              <a:t>4</a:t>
            </a:r>
            <a:r>
              <a:rPr altLang="en-GB" dirty="0" sz="2400" lang="en-US"/>
              <a:t>6</a:t>
            </a:r>
            <a:r>
              <a:rPr altLang="en-GB" dirty="0" sz="2400" lang="en-US"/>
              <a:t>4</a:t>
            </a:r>
            <a:endParaRPr altLang="en-US" lang="zh-CN"/>
          </a:p>
          <a:p>
            <a:r>
              <a:rPr altLang="en-GB" dirty="0" sz="2400" lang="en-US"/>
              <a:t>,</a:t>
            </a:r>
            <a:r>
              <a:rPr altLang="en-GB" dirty="0" sz="2400" lang="en-US"/>
              <a:t>D196BCC76BFA88F862C4425DCE1E12CB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altLang="en-GB" dirty="0" sz="2400" lang="en-US"/>
              <a:t> 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M</a:t>
            </a:r>
            <a:r>
              <a:rPr altLang="en-GB" dirty="0" sz="2400" lang="en-US"/>
              <a:t>E</a:t>
            </a:r>
            <a:r>
              <a:rPr altLang="en-GB" dirty="0" sz="2400" lang="en-US"/>
              <a:t>R</a:t>
            </a:r>
            <a:r>
              <a:rPr altLang="en-GB" dirty="0" sz="2400" lang="en-US"/>
              <a:t>C</a:t>
            </a:r>
            <a:r>
              <a:rPr altLang="en-GB" dirty="0" sz="2400" lang="en-US"/>
              <a:t>E</a:t>
            </a:r>
            <a:r>
              <a:rPr altLang="en-GB" dirty="0" sz="2400" lang="en-US"/>
              <a:t> </a:t>
            </a:r>
            <a:r>
              <a:rPr altLang="en-GB" dirty="0" sz="2400" lang="en-US"/>
              <a:t>B</a:t>
            </a:r>
            <a:r>
              <a:rPr altLang="en-GB" dirty="0" sz="2400" lang="en-US"/>
              <a:t>.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 </a:t>
            </a:r>
            <a:r>
              <a:rPr altLang="en-GB" dirty="0" sz="2400" lang="en-US"/>
              <a:t>(</a:t>
            </a:r>
            <a:r>
              <a:rPr altLang="en-GB" dirty="0" sz="2400" lang="en-US"/>
              <a:t>G</a:t>
            </a:r>
            <a:r>
              <a:rPr altLang="en-GB" dirty="0" sz="2400" lang="en-US"/>
              <a:t>E</a:t>
            </a:r>
            <a:r>
              <a:rPr altLang="en-GB" dirty="0" sz="2400" lang="en-US"/>
              <a:t>N</a:t>
            </a:r>
            <a:r>
              <a:rPr altLang="en-GB"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GB" dirty="0" sz="2400" lang="en-US"/>
              <a:t>:</a:t>
            </a:r>
            <a:r>
              <a:rPr altLang="en-GB" dirty="0" sz="2400" lang="en-US"/>
              <a:t> </a:t>
            </a:r>
            <a:r>
              <a:rPr altLang="en-GB" dirty="0" sz="2400" lang="en-US"/>
              <a:t>S</a:t>
            </a:r>
            <a:r>
              <a:rPr altLang="en-GB" dirty="0" sz="2400" lang="en-US"/>
              <a:t>T</a:t>
            </a:r>
            <a:r>
              <a:rPr altLang="en-GB" dirty="0" sz="2400" lang="en-US"/>
              <a:t>.</a:t>
            </a:r>
            <a:r>
              <a:rPr altLang="en-GB" dirty="0" sz="2400" lang="en-US"/>
              <a:t> </a:t>
            </a:r>
            <a:r>
              <a:rPr altLang="en-GB" dirty="0" sz="2400" lang="en-US"/>
              <a:t>G</a:t>
            </a:r>
            <a:r>
              <a:rPr altLang="en-GB" dirty="0" sz="2400" lang="en-US"/>
              <a:t>E</a:t>
            </a:r>
            <a:r>
              <a:rPr altLang="en-GB" dirty="0" sz="2400" lang="en-US"/>
              <a:t>O</a:t>
            </a:r>
            <a:r>
              <a:rPr altLang="en-GB" dirty="0" sz="2400" lang="en-US"/>
              <a:t>R</a:t>
            </a:r>
            <a:r>
              <a:rPr altLang="en-GB" dirty="0" sz="2400" lang="en-US"/>
              <a:t>GE'S </a:t>
            </a:r>
            <a:r>
              <a:rPr altLang="en-GB" dirty="0" sz="2400" lang="en-US"/>
              <a:t>A</a:t>
            </a:r>
            <a:r>
              <a:rPr altLang="en-GB" dirty="0" sz="2400" lang="en-US"/>
              <a:t>R</a:t>
            </a:r>
            <a:r>
              <a:rPr altLang="en-GB" dirty="0" sz="2400" lang="en-US"/>
              <a:t>T</a:t>
            </a:r>
            <a:r>
              <a:rPr altLang="en-GB" dirty="0" sz="2400" lang="en-US"/>
              <a:t>S</a:t>
            </a:r>
            <a:r>
              <a:rPr altLang="en-GB" dirty="0" sz="2400" lang="en-US"/>
              <a:t> </a:t>
            </a:r>
            <a:r>
              <a:rPr altLang="en-GB" dirty="0" sz="2400" lang="en-US"/>
              <a:t>AND </a:t>
            </a:r>
            <a:r>
              <a:rPr altLang="en-GB" dirty="0" sz="2400" lang="en-US"/>
              <a:t>SCIENCE </a:t>
            </a:r>
            <a:r>
              <a:rPr altLang="en-GB" dirty="0" sz="2400" lang="en-US"/>
              <a:t>COLLEGE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2070735"/>
          </a:xfrm>
          <a:prstGeom prst="rect"/>
        </p:spPr>
        <p:txBody>
          <a:bodyPr bIns="0" lIns="0" rIns="0" rtlCol="0" tIns="13335" vert="horz" wrap="square">
            <a:spAutoFit/>
          </a:bodyPr>
          <a:p>
            <a:r>
              <a:rPr altLang="en-GB" sz="5400" lang="en-US"/>
              <a:t>M</a:t>
            </a:r>
            <a:r>
              <a:rPr altLang="en-GB" sz="5400" lang="en-US"/>
              <a:t>O</a:t>
            </a:r>
            <a:r>
              <a:rPr altLang="en-GB" sz="5400" lang="en-US"/>
              <a:t>D</a:t>
            </a:r>
            <a:r>
              <a:rPr altLang="en-GB" sz="5400" lang="en-US"/>
              <a:t>E</a:t>
            </a:r>
            <a:r>
              <a:rPr altLang="en-GB" sz="5400" lang="en-US"/>
              <a:t>L</a:t>
            </a:r>
            <a:r>
              <a:rPr altLang="en-GB" sz="5400" lang="en-US"/>
              <a:t>L</a:t>
            </a:r>
            <a:r>
              <a:rPr altLang="en-GB" sz="5400" lang="en-US"/>
              <a:t>I</a:t>
            </a:r>
            <a:r>
              <a:rPr altLang="en-GB" sz="5400" lang="en-US"/>
              <a:t>N</a:t>
            </a:r>
            <a:r>
              <a:rPr altLang="en-GB" sz="5400" lang="en-US"/>
              <a:t>G</a:t>
            </a:r>
            <a:r>
              <a:rPr altLang="en-GB" sz="5400" lang="en-US"/>
              <a:t> </a:t>
            </a:r>
            <a:endParaRPr altLang="en-US" lang="zh-CN"/>
          </a:p>
          <a:p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endParaRPr altLang="en-US" lang="zh-CN"/>
          </a:p>
          <a:p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endParaRPr altLang="en-US" lang="zh-CN"/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 flipH="1" flipV="1">
            <a:off x="10176015" y="15212"/>
            <a:ext cx="580302" cy="597887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415657" y="833595"/>
            <a:ext cx="10340660" cy="36709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0" marL="0">
              <a:lnSpc>
                <a:spcPct val="100000"/>
              </a:lnSpc>
              <a:spcBef>
                <a:spcPts val="105"/>
              </a:spcBef>
              <a:buNone/>
            </a:pPr>
            <a:r>
              <a:rPr altLang="en-GB" lang="en-US"/>
              <a:t>R</a:t>
            </a:r>
            <a:r>
              <a:rPr altLang="en-GB" lang="en-US"/>
              <a:t>E</a:t>
            </a:r>
            <a:r>
              <a:rPr altLang="en-GB" lang="en-US"/>
              <a:t>S</a:t>
            </a:r>
            <a:r>
              <a:rPr altLang="en-GB" lang="en-US"/>
              <a:t>U</a:t>
            </a:r>
            <a:r>
              <a:rPr altLang="en-GB" lang="en-US"/>
              <a:t>L</a:t>
            </a:r>
            <a:r>
              <a:rPr altLang="en-GB" lang="en-US"/>
              <a:t>T</a:t>
            </a:r>
            <a:r>
              <a:rPr altLang="en-GB" lang="en-US"/>
              <a:t>S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o</a:t>
            </a:r>
            <a:r>
              <a:rPr altLang="en-GB" lang="en-US"/>
              <a:t>m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f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employ</a:t>
            </a:r>
            <a:r>
              <a:rPr altLang="en-GB" lang="en-US"/>
              <a:t>e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a</a:t>
            </a:r>
            <a:r>
              <a:rPr altLang="en-GB" lang="en-US"/>
              <a:t>v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i</a:t>
            </a:r>
            <a:r>
              <a:rPr altLang="en-GB" lang="en-US"/>
              <a:t>g</a:t>
            </a:r>
            <a:r>
              <a:rPr altLang="en-GB" lang="en-US"/>
              <a:t>h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a</a:t>
            </a:r>
            <a:r>
              <a:rPr altLang="en-GB" lang="en-US"/>
              <a:t>l</a:t>
            </a:r>
            <a:r>
              <a:rPr altLang="en-GB" lang="en-US"/>
              <a:t>a</a:t>
            </a:r>
            <a:r>
              <a:rPr altLang="en-GB" lang="en-US"/>
              <a:t>r</a:t>
            </a:r>
            <a:r>
              <a:rPr altLang="en-GB" lang="en-US"/>
              <a:t>y</a:t>
            </a:r>
            <a:r>
              <a:rPr altLang="en-GB" lang="en-US"/>
              <a:t> </a:t>
            </a:r>
            <a:r>
              <a:rPr altLang="en-GB" lang="en-US"/>
              <a:t>and </a:t>
            </a:r>
            <a:r>
              <a:rPr altLang="en-GB" lang="en-US"/>
              <a:t>s</a:t>
            </a:r>
            <a:r>
              <a:rPr altLang="en-GB" lang="en-US"/>
              <a:t>o</a:t>
            </a:r>
            <a:r>
              <a:rPr altLang="en-GB" lang="en-US"/>
              <a:t>m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f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m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a</a:t>
            </a:r>
            <a:r>
              <a:rPr altLang="en-GB" lang="en-US"/>
              <a:t>v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l</a:t>
            </a:r>
            <a:r>
              <a:rPr altLang="en-GB" lang="en-US"/>
              <a:t>o</a:t>
            </a:r>
            <a:r>
              <a:rPr altLang="en-GB" lang="en-US"/>
              <a:t>w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a</a:t>
            </a:r>
            <a:r>
              <a:rPr altLang="en-GB" lang="en-US"/>
              <a:t>l</a:t>
            </a:r>
            <a:r>
              <a:rPr altLang="en-GB" lang="en-US"/>
              <a:t>a</a:t>
            </a:r>
            <a:r>
              <a:rPr altLang="en-GB" lang="en-US"/>
              <a:t>r</a:t>
            </a:r>
            <a:r>
              <a:rPr altLang="en-GB" lang="en-US"/>
              <a:t>y</a:t>
            </a:r>
            <a:r>
              <a:rPr altLang="en-GB" lang="en-US"/>
              <a:t>.</a:t>
            </a:r>
            <a:r>
              <a:rPr altLang="en-GB" lang="en-US"/>
              <a:t> </a:t>
            </a:r>
            <a:r>
              <a:rPr altLang="en-GB" lang="en-US"/>
              <a:t>I</a:t>
            </a:r>
            <a:r>
              <a:rPr altLang="en-GB" lang="en-US"/>
              <a:t> </a:t>
            </a:r>
            <a:r>
              <a:rPr altLang="en-GB" lang="en-US"/>
              <a:t>f</a:t>
            </a:r>
            <a:r>
              <a:rPr altLang="en-GB" lang="en-US"/>
              <a:t>o</a:t>
            </a:r>
            <a:r>
              <a:rPr altLang="en-GB" lang="en-US"/>
              <a:t>u</a:t>
            </a:r>
            <a:r>
              <a:rPr altLang="en-GB" lang="en-US"/>
              <a:t>n</a:t>
            </a:r>
            <a:r>
              <a:rPr altLang="en-GB" lang="en-US"/>
              <a:t>d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i</a:t>
            </a:r>
            <a:r>
              <a:rPr altLang="en-GB" lang="en-US"/>
              <a:t>s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r</a:t>
            </a:r>
            <a:r>
              <a:rPr altLang="en-GB" lang="en-US"/>
              <a:t>o</a:t>
            </a:r>
            <a:r>
              <a:rPr altLang="en-GB" lang="en-US"/>
              <a:t>u</a:t>
            </a:r>
            <a:r>
              <a:rPr altLang="en-GB" lang="en-US"/>
              <a:t>g</a:t>
            </a:r>
            <a:r>
              <a:rPr altLang="en-GB" lang="en-US"/>
              <a:t>h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d</a:t>
            </a:r>
            <a:r>
              <a:rPr altLang="en-GB" lang="en-US"/>
              <a:t>a</a:t>
            </a:r>
            <a:r>
              <a:rPr altLang="en-GB" lang="en-US"/>
              <a:t>t</a:t>
            </a:r>
            <a:r>
              <a:rPr altLang="en-GB" lang="en-US"/>
              <a:t>a</a:t>
            </a:r>
            <a:r>
              <a:rPr altLang="en-GB" lang="en-US"/>
              <a:t> </a:t>
            </a:r>
            <a:r>
              <a:rPr altLang="en-GB" lang="en-US"/>
              <a:t>b</a:t>
            </a:r>
            <a:r>
              <a:rPr altLang="en-GB" lang="en-US"/>
              <a:t>a</a:t>
            </a:r>
            <a:r>
              <a:rPr altLang="en-GB" lang="en-US"/>
              <a:t>s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b</a:t>
            </a:r>
            <a:r>
              <a:rPr altLang="en-GB" lang="en-US"/>
              <a:t>y</a:t>
            </a:r>
            <a:r>
              <a:rPr altLang="en-GB" lang="en-US"/>
              <a:t> </a:t>
            </a:r>
            <a:r>
              <a:rPr altLang="en-GB" lang="en-US"/>
              <a:t>d</a:t>
            </a:r>
            <a:r>
              <a:rPr altLang="en-GB" lang="en-US"/>
              <a:t>r</a:t>
            </a:r>
            <a:r>
              <a:rPr altLang="en-GB" lang="en-US"/>
              <a:t>a</a:t>
            </a:r>
            <a:r>
              <a:rPr altLang="en-GB" lang="en-US"/>
              <a:t>w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m</a:t>
            </a:r>
            <a:r>
              <a:rPr altLang="en-GB" lang="en-US"/>
              <a:t> </a:t>
            </a:r>
            <a:r>
              <a:rPr altLang="en-GB" lang="en-US"/>
              <a:t>i</a:t>
            </a:r>
            <a:r>
              <a:rPr altLang="en-GB" lang="en-US"/>
              <a:t>n</a:t>
            </a:r>
            <a:r>
              <a:rPr altLang="en-GB" lang="en-US"/>
              <a:t> </a:t>
            </a:r>
            <a:r>
              <a:rPr altLang="en-GB" lang="en-US"/>
              <a:t>g</a:t>
            </a:r>
            <a:r>
              <a:rPr altLang="en-GB" lang="en-US"/>
              <a:t>r</a:t>
            </a:r>
            <a:r>
              <a:rPr altLang="en-GB" lang="en-US"/>
              <a:t>a</a:t>
            </a:r>
            <a:r>
              <a:rPr altLang="en-GB" lang="en-US"/>
              <a:t>p</a:t>
            </a:r>
            <a:r>
              <a:rPr altLang="en-GB" lang="en-US"/>
              <a:t>h</a:t>
            </a:r>
            <a:r>
              <a:rPr altLang="en-GB" lang="en-US"/>
              <a:t>.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endParaRPr altLang="en-US" lang="zh-CN"/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6576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ance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ployees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ortant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company.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salary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27330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GB"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GB"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37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39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617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br>
              <a:rPr altLang="en-GB" dirty="0" sz="4250" lang="en-US" spc="10"/>
            </a:b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br>
              <a:rPr altLang="en-GB" dirty="0" sz="4250" lang="en-US" spc="10"/>
            </a:b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m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r</a:t>
            </a:r>
            <a:r>
              <a:rPr altLang="en-GB" dirty="0" sz="4250" lang="en-US" spc="10"/>
              <a:t>f</a:t>
            </a:r>
            <a:r>
              <a:rPr altLang="en-GB" dirty="0" sz="4250" lang="en-US" spc="10"/>
              <a:t>ormance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lysis </a:t>
            </a:r>
            <a:r>
              <a:rPr altLang="en-GB" dirty="0" sz="4250" lang="en-US" spc="10"/>
              <a:t>i</a:t>
            </a:r>
            <a:r>
              <a:rPr altLang="en-GB" dirty="0" sz="4250" lang="en-US" spc="10"/>
              <a:t>s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se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find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h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attendence 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r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age 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f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m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u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his </a:t>
            </a:r>
            <a:r>
              <a:rPr altLang="en-GB" dirty="0" sz="4250" lang="en-US" spc="10"/>
              <a:t>salary </a:t>
            </a:r>
            <a:br>
              <a:rPr altLang="en-GB" dirty="0" sz="4250" lang="en-US" spc="10"/>
            </a:br>
            <a:br>
              <a:rPr altLang="en-GB" dirty="0" sz="4250" lang="en-US" spc="10"/>
            </a:b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43345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br>
              <a:rPr altLang="en-GB" dirty="0" sz="4250" lang="en-US" spc="-20"/>
            </a:br>
            <a:br>
              <a:rPr altLang="en-GB" dirty="0" sz="4250" lang="en-US" spc="-20"/>
            </a:br>
            <a:r>
              <a:rPr altLang="en-GB" dirty="0" sz="4250" lang="en-US" spc="-20"/>
              <a:t> </a:t>
            </a:r>
            <a:r>
              <a:rPr altLang="en-GB" dirty="0" sz="4250" lang="en-US" spc="-20"/>
              <a:t> </a:t>
            </a:r>
            <a:r>
              <a:rPr altLang="en-GB" b="1" dirty="0" sz="4400" lang="en-US" spc="-20"/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j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b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ng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w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w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ate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.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v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.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endParaRPr b="1" sz="2800">
              <a:latin typeface="Trebuchet MS"/>
              <a:ea typeface="Trebuchet MS"/>
            </a:endParaRPr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2912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br>
              <a:rPr altLang="en-GB" dirty="0" sz="3200" lang="en-US" spc="5"/>
            </a:b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br>
              <a:rPr altLang="en-GB" dirty="0" sz="3200" lang="en-US" spc="5"/>
            </a:b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c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m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d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m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l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s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r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g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i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s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l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sing 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r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rmance 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employee</a:t>
            </a:r>
            <a:r>
              <a:rPr altLang="en-GB" dirty="0" sz="3200" lang="en-US" spc="5"/>
              <a:t>.</a:t>
            </a:r>
            <a:r>
              <a:rPr altLang="en-GB" dirty="0" sz="3200" lang="en-US" spc="5"/>
              <a:t> 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3670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altLang="en-GB" dirty="0" sz="3600" lang="en-US"/>
              <a:t> </a:t>
            </a:r>
            <a:br>
              <a:rPr altLang="en-GB" dirty="0" sz="3600" lang="en-US"/>
            </a:b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br>
              <a:rPr altLang="en-GB" dirty="0" sz="3600" lang="en-US"/>
            </a:b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O</a:t>
            </a:r>
            <a:r>
              <a:rPr altLang="en-GB" dirty="0" sz="3600" lang="en-US"/>
              <a:t>u</a:t>
            </a:r>
            <a:r>
              <a:rPr altLang="en-GB" dirty="0" sz="3600" lang="en-US"/>
              <a:t>r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o</a:t>
            </a:r>
            <a:r>
              <a:rPr altLang="en-GB" dirty="0" sz="3600" lang="en-US"/>
              <a:t>l</a:t>
            </a:r>
            <a:r>
              <a:rPr altLang="en-GB" dirty="0" sz="3600" lang="en-US"/>
              <a:t>u</a:t>
            </a:r>
            <a:r>
              <a:rPr altLang="en-GB" dirty="0" sz="3600" lang="en-US"/>
              <a:t>t</a:t>
            </a:r>
            <a:r>
              <a:rPr altLang="en-GB" dirty="0" sz="3600" lang="en-US"/>
              <a:t>i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</a:t>
            </a:r>
            <a:r>
              <a:rPr altLang="en-GB" dirty="0" sz="3600" lang="en-US"/>
              <a:t>y</a:t>
            </a:r>
            <a:r>
              <a:rPr altLang="en-GB" dirty="0" sz="3600" lang="en-US"/>
              <a:t>e</a:t>
            </a:r>
            <a:r>
              <a:rPr altLang="en-GB" dirty="0" sz="3600" lang="en-US"/>
              <a:t>e</a:t>
            </a:r>
            <a:r>
              <a:rPr altLang="en-GB" dirty="0" sz="3600" lang="en-US"/>
              <a:t>'s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n</a:t>
            </a:r>
            <a:r>
              <a:rPr altLang="en-GB" dirty="0" sz="3600" lang="en-US"/>
              <a:t>u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f</a:t>
            </a:r>
            <a:r>
              <a:rPr altLang="en-GB" dirty="0" sz="3600" lang="en-US"/>
              <a:t>o</a:t>
            </a:r>
            <a:r>
              <a:rPr altLang="en-GB" dirty="0" sz="3600" lang="en-US"/>
              <a:t>r</a:t>
            </a:r>
            <a:r>
              <a:rPr altLang="en-GB" dirty="0" sz="3600" lang="en-US"/>
              <a:t>m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c</a:t>
            </a:r>
            <a:r>
              <a:rPr altLang="en-GB" dirty="0" sz="3600" lang="en-US"/>
              <a:t>e</a:t>
            </a:r>
            <a:r>
              <a:rPr altLang="en-GB" dirty="0" sz="3600" lang="en-US"/>
              <a:t>,</a:t>
            </a:r>
            <a:r>
              <a:rPr altLang="en-GB" dirty="0" sz="3600" lang="en-US"/>
              <a:t> </a:t>
            </a:r>
            <a:r>
              <a:rPr altLang="en-GB" dirty="0" sz="3600" lang="en-US"/>
              <a:t>attendence</a:t>
            </a:r>
            <a:r>
              <a:rPr altLang="en-GB" dirty="0" sz="3600" lang="en-US"/>
              <a:t> </a:t>
            </a:r>
            <a:r>
              <a:rPr altLang="en-GB" dirty="0" sz="3600" lang="en-US"/>
              <a:t>and 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c</a:t>
            </a:r>
            <a:r>
              <a:rPr altLang="en-GB" dirty="0" sz="3600" lang="en-US"/>
              <a:t>.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f</a:t>
            </a:r>
            <a:r>
              <a:rPr altLang="en-GB" dirty="0" sz="3600" lang="en-US"/>
              <a:t> </a:t>
            </a:r>
            <a:r>
              <a:rPr altLang="en-GB" dirty="0" sz="3600" lang="en-US"/>
              <a:t>t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employee </a:t>
            </a:r>
            <a:r>
              <a:rPr altLang="en-GB" dirty="0" sz="3600" lang="en-US"/>
              <a:t>h</a:t>
            </a:r>
            <a:r>
              <a:rPr altLang="en-GB" dirty="0" sz="3600" lang="en-US"/>
              <a:t>a</a:t>
            </a:r>
            <a:r>
              <a:rPr altLang="en-GB" dirty="0" sz="3600" lang="en-US"/>
              <a:t>v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l</a:t>
            </a:r>
            <a:r>
              <a:rPr altLang="en-GB" dirty="0" sz="3600" lang="en-US"/>
              <a:t>e</a:t>
            </a:r>
            <a:r>
              <a:rPr altLang="en-GB" dirty="0" sz="3600" lang="en-US"/>
              <a:t>s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t</a:t>
            </a:r>
            <a:r>
              <a:rPr altLang="en-GB" dirty="0" sz="3600" lang="en-US"/>
              <a:t>t</a:t>
            </a:r>
            <a:r>
              <a:rPr altLang="en-GB" dirty="0" sz="3600" lang="en-US"/>
              <a:t>e</a:t>
            </a:r>
            <a:r>
              <a:rPr altLang="en-GB" dirty="0" sz="3600" lang="en-US"/>
              <a:t>n</a:t>
            </a:r>
            <a:r>
              <a:rPr altLang="en-GB" dirty="0" sz="3600" lang="en-US"/>
              <a:t>d</a:t>
            </a:r>
            <a:r>
              <a:rPr altLang="en-GB" dirty="0" sz="3600" lang="en-US"/>
              <a:t>e</a:t>
            </a:r>
            <a:r>
              <a:rPr altLang="en-GB" dirty="0" sz="3600" lang="en-US"/>
              <a:t>n</a:t>
            </a:r>
            <a:r>
              <a:rPr altLang="en-GB" dirty="0" sz="3600" lang="en-US"/>
              <a:t>c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percentage 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w</a:t>
            </a:r>
            <a:r>
              <a:rPr altLang="en-GB" dirty="0" sz="3600" lang="en-US"/>
              <a:t>i</a:t>
            </a:r>
            <a:r>
              <a:rPr altLang="en-GB" dirty="0" sz="3600" lang="en-US"/>
              <a:t>l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not </a:t>
            </a:r>
            <a:r>
              <a:rPr altLang="en-GB" dirty="0" sz="3600" lang="en-US"/>
              <a:t>g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b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u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m</a:t>
            </a:r>
            <a:r>
              <a:rPr altLang="en-GB" dirty="0" sz="3600" lang="en-US"/>
              <a:t>o</a:t>
            </a:r>
            <a:r>
              <a:rPr altLang="en-GB" dirty="0" sz="3600" lang="en-US"/>
              <a:t>u</a:t>
            </a:r>
            <a:r>
              <a:rPr altLang="en-GB" dirty="0" sz="3600" lang="en-US"/>
              <a:t>n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b</a:t>
            </a:r>
            <a:r>
              <a:rPr altLang="en-GB" dirty="0" sz="3600" lang="en-US"/>
              <a:t>u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f</a:t>
            </a:r>
            <a:r>
              <a:rPr altLang="en-GB" dirty="0" sz="3600" lang="en-US"/>
              <a:t> </a:t>
            </a:r>
            <a:r>
              <a:rPr altLang="en-GB" dirty="0" sz="3600" lang="en-US"/>
              <a:t>t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</a:t>
            </a:r>
            <a:r>
              <a:rPr altLang="en-GB" dirty="0" sz="3600" lang="en-US"/>
              <a:t>y</a:t>
            </a:r>
            <a:r>
              <a:rPr altLang="en-GB" dirty="0" sz="3600" lang="en-US"/>
              <a:t>e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a</a:t>
            </a:r>
            <a:r>
              <a:rPr altLang="en-GB" dirty="0" sz="3600" lang="en-US"/>
              <a:t>v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higher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t</a:t>
            </a:r>
            <a:r>
              <a:rPr altLang="en-GB" dirty="0" sz="3600" lang="en-US"/>
              <a:t>t</a:t>
            </a:r>
            <a:r>
              <a:rPr altLang="en-GB" dirty="0" sz="3600" lang="en-US"/>
              <a:t>e</a:t>
            </a:r>
            <a:r>
              <a:rPr altLang="en-GB" dirty="0" sz="3600" lang="en-US"/>
              <a:t>ndance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centage 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w</a:t>
            </a:r>
            <a:r>
              <a:rPr altLang="en-GB" dirty="0" sz="3600" lang="en-US"/>
              <a:t>i</a:t>
            </a:r>
            <a:r>
              <a:rPr altLang="en-GB" dirty="0" sz="3600" lang="en-US"/>
              <a:t>l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g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a</a:t>
            </a:r>
            <a:r>
              <a:rPr altLang="en-GB" dirty="0" sz="3600" lang="en-US"/>
              <a:t>r</a:t>
            </a:r>
            <a:r>
              <a:rPr altLang="en-GB" dirty="0" sz="3600" lang="en-US"/>
              <a:t>y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r</a:t>
            </a:r>
            <a:r>
              <a:rPr altLang="en-GB" dirty="0" sz="3600" lang="en-US"/>
              <a:t>o</a:t>
            </a:r>
            <a:r>
              <a:rPr altLang="en-GB" dirty="0" sz="3600" lang="en-US"/>
              <a:t>m</a:t>
            </a:r>
            <a:r>
              <a:rPr altLang="en-GB" dirty="0" sz="3600" lang="en-US"/>
              <a:t>o</a:t>
            </a:r>
            <a:r>
              <a:rPr altLang="en-GB" dirty="0" sz="3600" lang="en-US"/>
              <a:t>t</a:t>
            </a:r>
            <a:r>
              <a:rPr altLang="en-GB" dirty="0" sz="3600" lang="en-US"/>
              <a:t>i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.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o</a:t>
            </a:r>
            <a:r>
              <a:rPr altLang="en-GB" dirty="0" sz="3600" lang="en-US"/>
              <a:t> </a:t>
            </a:r>
            <a:r>
              <a:rPr altLang="en-GB" dirty="0" sz="3600" lang="en-US"/>
              <a:t>I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y</a:t>
            </a:r>
            <a:r>
              <a:rPr altLang="en-GB" dirty="0" sz="3600" lang="en-US"/>
              <a:t>s</a:t>
            </a:r>
            <a:r>
              <a:rPr altLang="en-GB" dirty="0" sz="3600" lang="en-US"/>
              <a:t>e</a:t>
            </a:r>
            <a:r>
              <a:rPr altLang="en-GB" dirty="0" sz="3600" lang="en-US"/>
              <a:t>d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f</a:t>
            </a:r>
            <a:r>
              <a:rPr altLang="en-GB" dirty="0" sz="3600" lang="en-US"/>
              <a:t>o</a:t>
            </a:r>
            <a:r>
              <a:rPr altLang="en-GB" dirty="0" sz="3600" lang="en-US"/>
              <a:t>rmance </a:t>
            </a:r>
            <a:r>
              <a:rPr altLang="en-GB" dirty="0" sz="3600" lang="en-US"/>
              <a:t>of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oyee</a:t>
            </a:r>
            <a:r>
              <a:rPr altLang="en-GB" dirty="0" sz="3600" lang="en-US"/>
              <a:t> </a:t>
            </a:r>
            <a:r>
              <a:rPr altLang="en-GB" dirty="0" sz="3600" lang="en-US"/>
              <a:t>.</a:t>
            </a:r>
            <a:endParaRPr altLang="en-US" lang="zh-CN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657600"/>
          </a:xfrm>
        </p:spPr>
        <p:txBody>
          <a:bodyPr/>
          <a:p>
            <a:r>
              <a:rPr dirty="0" lang="en-IN"/>
              <a:t>Dataset Description</a:t>
            </a:r>
            <a:br>
              <a:rPr altLang="en-GB" dirty="0" lang="en-US"/>
            </a:br>
            <a:r>
              <a:rPr altLang="en-GB" dirty="0" lang="en-US"/>
              <a:t> </a:t>
            </a:r>
            <a:br>
              <a:rPr altLang="en-GB" dirty="0" lang="en-US"/>
            </a:b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I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o</a:t>
            </a:r>
            <a:r>
              <a:rPr altLang="en-GB" dirty="0" lang="en-US"/>
              <a:t>o</a:t>
            </a:r>
            <a:r>
              <a:rPr altLang="en-GB" dirty="0" lang="en-US"/>
              <a:t>k</a:t>
            </a:r>
            <a:r>
              <a:rPr altLang="en-GB" dirty="0" lang="en-US"/>
              <a:t> </a:t>
            </a:r>
            <a:r>
              <a:rPr altLang="en-GB" dirty="0" lang="en-US"/>
              <a:t>e</a:t>
            </a:r>
            <a:r>
              <a:rPr altLang="en-GB" dirty="0" lang="en-US"/>
              <a:t>m</a:t>
            </a:r>
            <a:r>
              <a:rPr altLang="en-GB" dirty="0" lang="en-US"/>
              <a:t>p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y</a:t>
            </a:r>
            <a:r>
              <a:rPr altLang="en-GB" dirty="0" lang="en-US"/>
              <a:t>e</a:t>
            </a:r>
            <a:r>
              <a:rPr altLang="en-GB" dirty="0" lang="en-US"/>
              <a:t>e</a:t>
            </a:r>
            <a:r>
              <a:rPr altLang="en-GB" dirty="0" lang="en-US"/>
              <a:t>'s </a:t>
            </a:r>
            <a:r>
              <a:rPr altLang="en-GB" dirty="0" lang="en-US"/>
              <a:t>E</a:t>
            </a:r>
            <a:r>
              <a:rPr altLang="en-GB" dirty="0" lang="en-US"/>
              <a:t>mployment </a:t>
            </a:r>
            <a:r>
              <a:rPr altLang="en-GB" dirty="0" lang="en-US"/>
              <a:t>i</a:t>
            </a:r>
            <a:r>
              <a:rPr altLang="en-GB" dirty="0" lang="en-US"/>
              <a:t>d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N</a:t>
            </a:r>
            <a:r>
              <a:rPr altLang="en-GB" dirty="0" lang="en-US"/>
              <a:t>a</a:t>
            </a:r>
            <a:r>
              <a:rPr altLang="en-GB" dirty="0" lang="en-US"/>
              <a:t>m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G</a:t>
            </a:r>
            <a:r>
              <a:rPr altLang="en-GB" dirty="0" lang="en-US"/>
              <a:t>e</a:t>
            </a:r>
            <a:r>
              <a:rPr altLang="en-GB" dirty="0" lang="en-US"/>
              <a:t>n</a:t>
            </a:r>
            <a:r>
              <a:rPr altLang="en-GB" dirty="0" lang="en-US"/>
              <a:t>d</a:t>
            </a:r>
            <a:r>
              <a:rPr altLang="en-GB" dirty="0" lang="en-US"/>
              <a:t>e</a:t>
            </a:r>
            <a:r>
              <a:rPr altLang="en-GB" dirty="0" lang="en-US"/>
              <a:t>r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e</a:t>
            </a:r>
            <a:r>
              <a:rPr altLang="en-GB" dirty="0" lang="en-US"/>
              <a:t>p</a:t>
            </a:r>
            <a:r>
              <a:rPr altLang="en-GB" dirty="0" lang="en-US"/>
              <a:t>a</a:t>
            </a:r>
            <a:r>
              <a:rPr altLang="en-GB" dirty="0" lang="en-US"/>
              <a:t>rtment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S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a</a:t>
            </a:r>
            <a:r>
              <a:rPr altLang="en-GB" dirty="0" lang="en-US"/>
              <a:t>r</a:t>
            </a:r>
            <a:r>
              <a:rPr altLang="en-GB" dirty="0" lang="en-US"/>
              <a:t>y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S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a</a:t>
            </a:r>
            <a:r>
              <a:rPr altLang="en-GB" dirty="0" lang="en-US"/>
              <a:t>r</a:t>
            </a:r>
            <a:r>
              <a:rPr altLang="en-GB" dirty="0" lang="en-US"/>
              <a:t>y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F</a:t>
            </a:r>
            <a:r>
              <a:rPr altLang="en-GB" dirty="0" lang="en-US"/>
              <a:t>T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E</a:t>
            </a:r>
            <a:r>
              <a:rPr altLang="en-GB" dirty="0" lang="en-US"/>
              <a:t>m</a:t>
            </a:r>
            <a:r>
              <a:rPr altLang="en-GB" dirty="0" lang="en-US"/>
              <a:t>p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y</a:t>
            </a:r>
            <a:r>
              <a:rPr altLang="en-GB" dirty="0" lang="en-US"/>
              <a:t>m</a:t>
            </a:r>
            <a:r>
              <a:rPr altLang="en-GB" dirty="0" lang="en-US"/>
              <a:t>e</a:t>
            </a:r>
            <a:r>
              <a:rPr altLang="en-GB" dirty="0" lang="en-US"/>
              <a:t>n</a:t>
            </a:r>
            <a:r>
              <a:rPr altLang="en-GB" dirty="0" lang="en-US"/>
              <a:t>t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y</a:t>
            </a:r>
            <a:r>
              <a:rPr altLang="en-GB" dirty="0" lang="en-US"/>
              <a:t>p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W</a:t>
            </a:r>
            <a:r>
              <a:rPr altLang="en-GB" dirty="0" lang="en-US"/>
              <a:t>o</a:t>
            </a:r>
            <a:r>
              <a:rPr altLang="en-GB" dirty="0" lang="en-US"/>
              <a:t>r</a:t>
            </a:r>
            <a:r>
              <a:rPr altLang="en-GB" dirty="0" lang="en-US"/>
              <a:t>k</a:t>
            </a:r>
            <a:r>
              <a:rPr altLang="en-GB" dirty="0" lang="en-US"/>
              <a:t> 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c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i</a:t>
            </a:r>
            <a:r>
              <a:rPr altLang="en-GB" dirty="0" lang="en-US"/>
              <a:t>o</a:t>
            </a:r>
            <a:r>
              <a:rPr altLang="en-GB" dirty="0" lang="en-US"/>
              <a:t>n</a:t>
            </a:r>
            <a:r>
              <a:rPr altLang="en-GB" dirty="0" lang="en-US"/>
              <a:t> </a:t>
            </a:r>
            <a:r>
              <a:rPr altLang="en-GB" dirty="0" lang="en-US"/>
              <a:t>f</a:t>
            </a:r>
            <a:r>
              <a:rPr altLang="en-GB" dirty="0" lang="en-US"/>
              <a:t>o</a:t>
            </a:r>
            <a:r>
              <a:rPr altLang="en-GB" dirty="0" lang="en-US"/>
              <a:t>r</a:t>
            </a:r>
            <a:r>
              <a:rPr altLang="en-GB" dirty="0" lang="en-US"/>
              <a:t> </a:t>
            </a:r>
            <a:r>
              <a:rPr altLang="en-GB" dirty="0" lang="en-US"/>
              <a:t>a</a:t>
            </a:r>
            <a:r>
              <a:rPr altLang="en-GB" dirty="0" lang="en-US"/>
              <a:t>n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y</a:t>
            </a:r>
            <a:r>
              <a:rPr altLang="en-GB" dirty="0" lang="en-US"/>
              <a:t>s</a:t>
            </a:r>
            <a:r>
              <a:rPr altLang="en-GB" dirty="0" lang="en-US"/>
              <a:t>i</a:t>
            </a:r>
            <a:r>
              <a:rPr altLang="en-GB" dirty="0" lang="en-US"/>
              <a:t>n</a:t>
            </a:r>
            <a:r>
              <a:rPr altLang="en-GB" dirty="0" lang="en-US"/>
              <a:t>g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h</a:t>
            </a:r>
            <a:r>
              <a:rPr altLang="en-GB" dirty="0" lang="en-US"/>
              <a:t>e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a</a:t>
            </a:r>
            <a:r>
              <a:rPr altLang="en-GB" dirty="0" lang="en-US"/>
              <a:t>.</a:t>
            </a:r>
            <a:r>
              <a:rPr altLang="en-GB" dirty="0" lang="en-US"/>
              <a:t> </a:t>
            </a:r>
            <a:endParaRPr altLang="en-US" 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3750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br>
              <a:rPr altLang="en-GB" dirty="0" sz="4250" lang="en-US" spc="20"/>
            </a:b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br>
              <a:rPr altLang="en-GB" dirty="0" sz="4250" lang="en-US" spc="20"/>
            </a:b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w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w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f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c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my 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,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 </a:t>
            </a:r>
            <a:r>
              <a:rPr altLang="en-GB" dirty="0" sz="4250" lang="en-US" spc="20"/>
              <a:t>find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d</a:t>
            </a:r>
            <a:r>
              <a:rPr altLang="en-GB" dirty="0" sz="4250" lang="en-US" spc="20"/>
              <a:t>ence </a:t>
            </a:r>
            <a:r>
              <a:rPr altLang="en-GB" dirty="0" sz="4250" lang="en-US" spc="20"/>
              <a:t>percentage 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f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employee 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the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m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c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calculate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m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's </a:t>
            </a:r>
            <a:r>
              <a:rPr altLang="en-GB" dirty="0" sz="4250" lang="en-US" spc="20"/>
              <a:t>salary</a:t>
            </a:r>
            <a:r>
              <a:rPr altLang="en-GB" dirty="0" sz="4250" lang="en-US" spc="20"/>
              <a:t>.</a:t>
            </a:r>
            <a:br>
              <a:rPr altLang="en-GB" dirty="0" sz="4250" lang="en-US" spc="20"/>
            </a:b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2024-03-27T08:07:22Z</dcterms:created>
  <dcterms:modified xsi:type="dcterms:W3CDTF">2024-09-23T04:45:03Z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640c60af230b4a378e020ccff7b567b0</vt:lpwstr>
  </property>
</Properties>
</file>