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527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NAME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:</a:t>
            </a:r>
            <a:r>
              <a:rPr lang="en-IN" sz="2400" spc="-45" dirty="0" err="1" smtClean="0">
                <a:latin typeface="Calibri"/>
                <a:cs typeface="Calibri"/>
              </a:rPr>
              <a:t>P.Nithishkumar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-5" smtClean="0">
                <a:latin typeface="Calibri"/>
                <a:cs typeface="Calibri"/>
              </a:rPr>
              <a:t>312200</a:t>
            </a:r>
            <a:r>
              <a:rPr lang="en-IN" sz="2400" spc="-5" smtClean="0">
                <a:latin typeface="Calibri"/>
                <a:cs typeface="Calibri"/>
              </a:rPr>
              <a:t>681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786</Words>
  <Application>Microsoft Office PowerPoint</Application>
  <PresentationFormat>Custom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FRIEND</cp:lastModifiedBy>
  <cp:revision>3</cp:revision>
  <dcterms:created xsi:type="dcterms:W3CDTF">2024-08-30T09:53:58Z</dcterms:created>
  <dcterms:modified xsi:type="dcterms:W3CDTF">2024-09-03T10:24:03Z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