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8" d="100"/>
          <a:sy n="78" d="100"/>
        </p:scale>
        <p:origin x="878"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tableStyles" Target="tableStyle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C8822-FDC3-4A8A-B95D-7F732ED27B4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1CD6796-60F2-4688-9272-DAB9CDCBDFFC}">
      <dgm:prSet/>
      <dgm:spPr/>
      <dgm:t>
        <a:bodyPr/>
        <a:lstStyle/>
        <a:p>
          <a:r>
            <a:rPr lang="en-US"/>
            <a:t>PROBLEM STATEMENT</a:t>
          </a:r>
        </a:p>
      </dgm:t>
    </dgm:pt>
    <dgm:pt modelId="{38C9EB9D-A230-466F-BBF0-982C906C2E34}" type="parTrans" cxnId="{2719E198-5331-4EBE-AA4B-4535377232D4}">
      <dgm:prSet/>
      <dgm:spPr/>
      <dgm:t>
        <a:bodyPr/>
        <a:lstStyle/>
        <a:p>
          <a:endParaRPr lang="en-US"/>
        </a:p>
      </dgm:t>
    </dgm:pt>
    <dgm:pt modelId="{0B3A0A47-046E-4BB7-9D27-C81AE252689E}" type="sibTrans" cxnId="{2719E198-5331-4EBE-AA4B-4535377232D4}">
      <dgm:prSet/>
      <dgm:spPr/>
      <dgm:t>
        <a:bodyPr/>
        <a:lstStyle/>
        <a:p>
          <a:endParaRPr lang="en-US"/>
        </a:p>
      </dgm:t>
    </dgm:pt>
    <dgm:pt modelId="{CB57A2DF-D35F-44AE-B0F9-331AD1CF12B4}">
      <dgm:prSet/>
      <dgm:spPr/>
      <dgm:t>
        <a:bodyPr/>
        <a:lstStyle/>
        <a:p>
          <a:r>
            <a:rPr lang="en-US"/>
            <a:t>PROJECT OVERVIEW</a:t>
          </a:r>
        </a:p>
      </dgm:t>
    </dgm:pt>
    <dgm:pt modelId="{11D19A00-EB12-45A0-95B5-F6F89F7EDABB}" type="parTrans" cxnId="{31A9CE39-3AB4-4220-8FF5-9E2709544B50}">
      <dgm:prSet/>
      <dgm:spPr/>
      <dgm:t>
        <a:bodyPr/>
        <a:lstStyle/>
        <a:p>
          <a:endParaRPr lang="en-US"/>
        </a:p>
      </dgm:t>
    </dgm:pt>
    <dgm:pt modelId="{5CD08089-DF19-499B-8DF0-6E4070EFF48C}" type="sibTrans" cxnId="{31A9CE39-3AB4-4220-8FF5-9E2709544B50}">
      <dgm:prSet/>
      <dgm:spPr/>
      <dgm:t>
        <a:bodyPr/>
        <a:lstStyle/>
        <a:p>
          <a:endParaRPr lang="en-US"/>
        </a:p>
      </dgm:t>
    </dgm:pt>
    <dgm:pt modelId="{5F7403F9-0615-4D5F-ADF5-CA14A2EB5A6D}">
      <dgm:prSet/>
      <dgm:spPr/>
      <dgm:t>
        <a:bodyPr/>
        <a:lstStyle/>
        <a:p>
          <a:r>
            <a:rPr lang="en-US"/>
            <a:t>WHO ARE THE END USERS</a:t>
          </a:r>
        </a:p>
      </dgm:t>
    </dgm:pt>
    <dgm:pt modelId="{E61C6902-4A86-4D58-944E-D3CEA1FA6A9C}" type="parTrans" cxnId="{47B40E8E-CE6E-4798-9B27-64EFA35DADF2}">
      <dgm:prSet/>
      <dgm:spPr/>
      <dgm:t>
        <a:bodyPr/>
        <a:lstStyle/>
        <a:p>
          <a:endParaRPr lang="en-US"/>
        </a:p>
      </dgm:t>
    </dgm:pt>
    <dgm:pt modelId="{4E50D703-49A4-48D1-B739-056A24BDA0B5}" type="sibTrans" cxnId="{47B40E8E-CE6E-4798-9B27-64EFA35DADF2}">
      <dgm:prSet/>
      <dgm:spPr/>
      <dgm:t>
        <a:bodyPr/>
        <a:lstStyle/>
        <a:p>
          <a:endParaRPr lang="en-US"/>
        </a:p>
      </dgm:t>
    </dgm:pt>
    <dgm:pt modelId="{255ADAB6-D869-487A-A34B-F614FF861EDD}">
      <dgm:prSet/>
      <dgm:spPr/>
      <dgm:t>
        <a:bodyPr/>
        <a:lstStyle/>
        <a:p>
          <a:r>
            <a:rPr lang="en-US"/>
            <a:t>OUR SOLUTIONS ND ITS VALUE PROPORTION</a:t>
          </a:r>
        </a:p>
      </dgm:t>
    </dgm:pt>
    <dgm:pt modelId="{0A287381-7AB2-48D5-B0C6-436FF5280181}" type="parTrans" cxnId="{933AD7A5-9D18-444D-AD0B-20D53715A6CD}">
      <dgm:prSet/>
      <dgm:spPr/>
      <dgm:t>
        <a:bodyPr/>
        <a:lstStyle/>
        <a:p>
          <a:endParaRPr lang="en-US"/>
        </a:p>
      </dgm:t>
    </dgm:pt>
    <dgm:pt modelId="{62C2A92C-A793-4064-AA58-F1D7FD01D182}" type="sibTrans" cxnId="{933AD7A5-9D18-444D-AD0B-20D53715A6CD}">
      <dgm:prSet/>
      <dgm:spPr/>
      <dgm:t>
        <a:bodyPr/>
        <a:lstStyle/>
        <a:p>
          <a:endParaRPr lang="en-US"/>
        </a:p>
      </dgm:t>
    </dgm:pt>
    <dgm:pt modelId="{4F28354E-DFCC-41FE-A3D3-6873FD74861B}">
      <dgm:prSet/>
      <dgm:spPr/>
      <dgm:t>
        <a:bodyPr/>
        <a:lstStyle/>
        <a:p>
          <a:r>
            <a:rPr lang="en-US"/>
            <a:t>THE WOW IN OUR SOLUTION</a:t>
          </a:r>
        </a:p>
      </dgm:t>
    </dgm:pt>
    <dgm:pt modelId="{FA2445EB-95DD-4AE7-920A-FF30DD5203F5}" type="parTrans" cxnId="{52F806ED-D103-4A7A-8061-BC96F6E13080}">
      <dgm:prSet/>
      <dgm:spPr/>
      <dgm:t>
        <a:bodyPr/>
        <a:lstStyle/>
        <a:p>
          <a:endParaRPr lang="en-US"/>
        </a:p>
      </dgm:t>
    </dgm:pt>
    <dgm:pt modelId="{E1E09657-6763-45FB-BDD6-61ADD35BE3D6}" type="sibTrans" cxnId="{52F806ED-D103-4A7A-8061-BC96F6E13080}">
      <dgm:prSet/>
      <dgm:spPr/>
      <dgm:t>
        <a:bodyPr/>
        <a:lstStyle/>
        <a:p>
          <a:endParaRPr lang="en-US"/>
        </a:p>
      </dgm:t>
    </dgm:pt>
    <dgm:pt modelId="{F882F01B-918D-4F6E-BEE0-C92F3AC9B704}">
      <dgm:prSet/>
      <dgm:spPr/>
      <dgm:t>
        <a:bodyPr/>
        <a:lstStyle/>
        <a:p>
          <a:r>
            <a:rPr lang="en-US"/>
            <a:t>MODELLING</a:t>
          </a:r>
        </a:p>
      </dgm:t>
    </dgm:pt>
    <dgm:pt modelId="{CAF05343-5775-4F55-A48C-79B3AF1EF016}" type="parTrans" cxnId="{FE98293D-F898-449B-A4C6-038F4896D09B}">
      <dgm:prSet/>
      <dgm:spPr/>
      <dgm:t>
        <a:bodyPr/>
        <a:lstStyle/>
        <a:p>
          <a:endParaRPr lang="en-US"/>
        </a:p>
      </dgm:t>
    </dgm:pt>
    <dgm:pt modelId="{F1553B18-9824-4281-966F-3C35DD826AAA}" type="sibTrans" cxnId="{FE98293D-F898-449B-A4C6-038F4896D09B}">
      <dgm:prSet/>
      <dgm:spPr/>
      <dgm:t>
        <a:bodyPr/>
        <a:lstStyle/>
        <a:p>
          <a:endParaRPr lang="en-US"/>
        </a:p>
      </dgm:t>
    </dgm:pt>
    <dgm:pt modelId="{8BB57376-5FD7-4415-B889-79AE89A3ADB6}">
      <dgm:prSet/>
      <dgm:spPr/>
      <dgm:t>
        <a:bodyPr/>
        <a:lstStyle/>
        <a:p>
          <a:r>
            <a:rPr lang="en-US"/>
            <a:t>RESULTS</a:t>
          </a:r>
        </a:p>
      </dgm:t>
    </dgm:pt>
    <dgm:pt modelId="{23C07F2E-7289-4157-8B01-E334938A50BD}" type="parTrans" cxnId="{CC6E7A72-B304-4C4C-B9C7-1EA593AD33B7}">
      <dgm:prSet/>
      <dgm:spPr/>
      <dgm:t>
        <a:bodyPr/>
        <a:lstStyle/>
        <a:p>
          <a:endParaRPr lang="en-US"/>
        </a:p>
      </dgm:t>
    </dgm:pt>
    <dgm:pt modelId="{CC4CEBD9-ACE6-47EB-AA67-A675E40B4A15}" type="sibTrans" cxnId="{CC6E7A72-B304-4C4C-B9C7-1EA593AD33B7}">
      <dgm:prSet/>
      <dgm:spPr/>
      <dgm:t>
        <a:bodyPr/>
        <a:lstStyle/>
        <a:p>
          <a:endParaRPr lang="en-US"/>
        </a:p>
      </dgm:t>
    </dgm:pt>
    <dgm:pt modelId="{822A8703-B0DD-4873-86B7-37E76A8728E3}">
      <dgm:prSet/>
      <dgm:spPr/>
      <dgm:t>
        <a:bodyPr/>
        <a:lstStyle/>
        <a:p>
          <a:r>
            <a:rPr lang="en-US"/>
            <a:t>CONCLUSION</a:t>
          </a:r>
        </a:p>
      </dgm:t>
    </dgm:pt>
    <dgm:pt modelId="{CA70D6CF-D6E2-40B4-979D-12D973039F57}" type="parTrans" cxnId="{1C1B2B9A-EB24-40C8-B229-5BD184CAF3EC}">
      <dgm:prSet/>
      <dgm:spPr/>
      <dgm:t>
        <a:bodyPr/>
        <a:lstStyle/>
        <a:p>
          <a:endParaRPr lang="en-US"/>
        </a:p>
      </dgm:t>
    </dgm:pt>
    <dgm:pt modelId="{5F09C3A8-4BB5-4D59-B90C-6F277C2899ED}" type="sibTrans" cxnId="{1C1B2B9A-EB24-40C8-B229-5BD184CAF3EC}">
      <dgm:prSet/>
      <dgm:spPr/>
      <dgm:t>
        <a:bodyPr/>
        <a:lstStyle/>
        <a:p>
          <a:endParaRPr lang="en-US"/>
        </a:p>
      </dgm:t>
    </dgm:pt>
    <dgm:pt modelId="{C7F300C2-B50C-4B2F-8E23-F8D67BFB2D0A}" type="pres">
      <dgm:prSet presAssocID="{0FAC8822-FDC3-4A8A-B95D-7F732ED27B4D}" presName="vert0" presStyleCnt="0">
        <dgm:presLayoutVars>
          <dgm:dir/>
          <dgm:animOne val="branch"/>
          <dgm:animLvl val="lvl"/>
        </dgm:presLayoutVars>
      </dgm:prSet>
      <dgm:spPr/>
    </dgm:pt>
    <dgm:pt modelId="{89810D4C-9859-4097-81F1-7488746CCF98}" type="pres">
      <dgm:prSet presAssocID="{C1CD6796-60F2-4688-9272-DAB9CDCBDFFC}" presName="thickLine" presStyleLbl="alignNode1" presStyleIdx="0" presStyleCnt="8"/>
      <dgm:spPr/>
    </dgm:pt>
    <dgm:pt modelId="{24B889C4-EB83-4712-9B78-14E4C908DE6E}" type="pres">
      <dgm:prSet presAssocID="{C1CD6796-60F2-4688-9272-DAB9CDCBDFFC}" presName="horz1" presStyleCnt="0"/>
      <dgm:spPr/>
    </dgm:pt>
    <dgm:pt modelId="{C3A6351A-B2AE-411D-9BF8-07C0FA4F0543}" type="pres">
      <dgm:prSet presAssocID="{C1CD6796-60F2-4688-9272-DAB9CDCBDFFC}" presName="tx1" presStyleLbl="revTx" presStyleIdx="0" presStyleCnt="8"/>
      <dgm:spPr/>
    </dgm:pt>
    <dgm:pt modelId="{BECD9A82-3339-4D99-8110-95CBA589E038}" type="pres">
      <dgm:prSet presAssocID="{C1CD6796-60F2-4688-9272-DAB9CDCBDFFC}" presName="vert1" presStyleCnt="0"/>
      <dgm:spPr/>
    </dgm:pt>
    <dgm:pt modelId="{8D1703E2-61A5-410F-9F14-7D098082977F}" type="pres">
      <dgm:prSet presAssocID="{CB57A2DF-D35F-44AE-B0F9-331AD1CF12B4}" presName="thickLine" presStyleLbl="alignNode1" presStyleIdx="1" presStyleCnt="8"/>
      <dgm:spPr/>
    </dgm:pt>
    <dgm:pt modelId="{E16A670B-35B8-45E3-A894-9C5448FC01CC}" type="pres">
      <dgm:prSet presAssocID="{CB57A2DF-D35F-44AE-B0F9-331AD1CF12B4}" presName="horz1" presStyleCnt="0"/>
      <dgm:spPr/>
    </dgm:pt>
    <dgm:pt modelId="{6C0E30B9-8925-4BC7-BF76-3C670B7217F4}" type="pres">
      <dgm:prSet presAssocID="{CB57A2DF-D35F-44AE-B0F9-331AD1CF12B4}" presName="tx1" presStyleLbl="revTx" presStyleIdx="1" presStyleCnt="8"/>
      <dgm:spPr/>
    </dgm:pt>
    <dgm:pt modelId="{92919A4B-B0B3-4B2D-AD2F-4FC177C6406B}" type="pres">
      <dgm:prSet presAssocID="{CB57A2DF-D35F-44AE-B0F9-331AD1CF12B4}" presName="vert1" presStyleCnt="0"/>
      <dgm:spPr/>
    </dgm:pt>
    <dgm:pt modelId="{64CE15E7-9B4A-4E25-8943-5628417B05D6}" type="pres">
      <dgm:prSet presAssocID="{5F7403F9-0615-4D5F-ADF5-CA14A2EB5A6D}" presName="thickLine" presStyleLbl="alignNode1" presStyleIdx="2" presStyleCnt="8"/>
      <dgm:spPr/>
    </dgm:pt>
    <dgm:pt modelId="{70FEE814-6EF4-42E4-9D89-97F9B82568D0}" type="pres">
      <dgm:prSet presAssocID="{5F7403F9-0615-4D5F-ADF5-CA14A2EB5A6D}" presName="horz1" presStyleCnt="0"/>
      <dgm:spPr/>
    </dgm:pt>
    <dgm:pt modelId="{F0E3FEC1-1462-4C58-A575-7A0E8A900155}" type="pres">
      <dgm:prSet presAssocID="{5F7403F9-0615-4D5F-ADF5-CA14A2EB5A6D}" presName="tx1" presStyleLbl="revTx" presStyleIdx="2" presStyleCnt="8"/>
      <dgm:spPr/>
    </dgm:pt>
    <dgm:pt modelId="{AA4C24C6-DAE4-4FA7-B333-F1B161F5E801}" type="pres">
      <dgm:prSet presAssocID="{5F7403F9-0615-4D5F-ADF5-CA14A2EB5A6D}" presName="vert1" presStyleCnt="0"/>
      <dgm:spPr/>
    </dgm:pt>
    <dgm:pt modelId="{D4AF2F8F-EDB8-4A72-A455-F1C91AD82D1A}" type="pres">
      <dgm:prSet presAssocID="{255ADAB6-D869-487A-A34B-F614FF861EDD}" presName="thickLine" presStyleLbl="alignNode1" presStyleIdx="3" presStyleCnt="8"/>
      <dgm:spPr/>
    </dgm:pt>
    <dgm:pt modelId="{B775E06B-7494-4C58-A643-3D027B19EC82}" type="pres">
      <dgm:prSet presAssocID="{255ADAB6-D869-487A-A34B-F614FF861EDD}" presName="horz1" presStyleCnt="0"/>
      <dgm:spPr/>
    </dgm:pt>
    <dgm:pt modelId="{98E8FA5D-D1BC-43CF-8B73-AEE44A59916F}" type="pres">
      <dgm:prSet presAssocID="{255ADAB6-D869-487A-A34B-F614FF861EDD}" presName="tx1" presStyleLbl="revTx" presStyleIdx="3" presStyleCnt="8"/>
      <dgm:spPr/>
    </dgm:pt>
    <dgm:pt modelId="{1017E3BF-B581-492D-9C27-DCD7B9725AFD}" type="pres">
      <dgm:prSet presAssocID="{255ADAB6-D869-487A-A34B-F614FF861EDD}" presName="vert1" presStyleCnt="0"/>
      <dgm:spPr/>
    </dgm:pt>
    <dgm:pt modelId="{97B4FE25-FDC3-4927-91F0-47B79C5AE3CE}" type="pres">
      <dgm:prSet presAssocID="{4F28354E-DFCC-41FE-A3D3-6873FD74861B}" presName="thickLine" presStyleLbl="alignNode1" presStyleIdx="4" presStyleCnt="8"/>
      <dgm:spPr/>
    </dgm:pt>
    <dgm:pt modelId="{5D6FA3B9-C7AE-4AA0-B069-836108522757}" type="pres">
      <dgm:prSet presAssocID="{4F28354E-DFCC-41FE-A3D3-6873FD74861B}" presName="horz1" presStyleCnt="0"/>
      <dgm:spPr/>
    </dgm:pt>
    <dgm:pt modelId="{A5CA24F9-DBB5-4311-AFD8-D8ED8FAD0C76}" type="pres">
      <dgm:prSet presAssocID="{4F28354E-DFCC-41FE-A3D3-6873FD74861B}" presName="tx1" presStyleLbl="revTx" presStyleIdx="4" presStyleCnt="8"/>
      <dgm:spPr/>
    </dgm:pt>
    <dgm:pt modelId="{56A146DD-48C5-46AC-AA67-609C5C71F840}" type="pres">
      <dgm:prSet presAssocID="{4F28354E-DFCC-41FE-A3D3-6873FD74861B}" presName="vert1" presStyleCnt="0"/>
      <dgm:spPr/>
    </dgm:pt>
    <dgm:pt modelId="{4D6C54F5-3CA4-43BA-94A1-BA6C3332E70B}" type="pres">
      <dgm:prSet presAssocID="{F882F01B-918D-4F6E-BEE0-C92F3AC9B704}" presName="thickLine" presStyleLbl="alignNode1" presStyleIdx="5" presStyleCnt="8"/>
      <dgm:spPr/>
    </dgm:pt>
    <dgm:pt modelId="{81B7738B-C426-4B80-A9F8-D7A3E076E422}" type="pres">
      <dgm:prSet presAssocID="{F882F01B-918D-4F6E-BEE0-C92F3AC9B704}" presName="horz1" presStyleCnt="0"/>
      <dgm:spPr/>
    </dgm:pt>
    <dgm:pt modelId="{DBC3F919-3E21-49F1-8166-D3450CE38443}" type="pres">
      <dgm:prSet presAssocID="{F882F01B-918D-4F6E-BEE0-C92F3AC9B704}" presName="tx1" presStyleLbl="revTx" presStyleIdx="5" presStyleCnt="8"/>
      <dgm:spPr/>
    </dgm:pt>
    <dgm:pt modelId="{F04CA5E0-2DF8-4807-8E89-BF999FE0C981}" type="pres">
      <dgm:prSet presAssocID="{F882F01B-918D-4F6E-BEE0-C92F3AC9B704}" presName="vert1" presStyleCnt="0"/>
      <dgm:spPr/>
    </dgm:pt>
    <dgm:pt modelId="{9F260E13-38F0-448F-8C26-BF8BFC436A88}" type="pres">
      <dgm:prSet presAssocID="{8BB57376-5FD7-4415-B889-79AE89A3ADB6}" presName="thickLine" presStyleLbl="alignNode1" presStyleIdx="6" presStyleCnt="8"/>
      <dgm:spPr/>
    </dgm:pt>
    <dgm:pt modelId="{858D0A31-777F-451E-8AA0-40277C146523}" type="pres">
      <dgm:prSet presAssocID="{8BB57376-5FD7-4415-B889-79AE89A3ADB6}" presName="horz1" presStyleCnt="0"/>
      <dgm:spPr/>
    </dgm:pt>
    <dgm:pt modelId="{D361588F-3C27-464F-BECB-E853CC95FEE7}" type="pres">
      <dgm:prSet presAssocID="{8BB57376-5FD7-4415-B889-79AE89A3ADB6}" presName="tx1" presStyleLbl="revTx" presStyleIdx="6" presStyleCnt="8"/>
      <dgm:spPr/>
    </dgm:pt>
    <dgm:pt modelId="{0927E69F-21E0-4EFA-B1CA-657B931E0D47}" type="pres">
      <dgm:prSet presAssocID="{8BB57376-5FD7-4415-B889-79AE89A3ADB6}" presName="vert1" presStyleCnt="0"/>
      <dgm:spPr/>
    </dgm:pt>
    <dgm:pt modelId="{E251A917-2A0A-4AE1-A0D8-D6812A987364}" type="pres">
      <dgm:prSet presAssocID="{822A8703-B0DD-4873-86B7-37E76A8728E3}" presName="thickLine" presStyleLbl="alignNode1" presStyleIdx="7" presStyleCnt="8"/>
      <dgm:spPr/>
    </dgm:pt>
    <dgm:pt modelId="{1D9F0716-3990-4BB0-B2AB-59D09219F4CB}" type="pres">
      <dgm:prSet presAssocID="{822A8703-B0DD-4873-86B7-37E76A8728E3}" presName="horz1" presStyleCnt="0"/>
      <dgm:spPr/>
    </dgm:pt>
    <dgm:pt modelId="{C1B57A25-614F-41D5-B98A-2E05D8DE97F3}" type="pres">
      <dgm:prSet presAssocID="{822A8703-B0DD-4873-86B7-37E76A8728E3}" presName="tx1" presStyleLbl="revTx" presStyleIdx="7" presStyleCnt="8"/>
      <dgm:spPr/>
    </dgm:pt>
    <dgm:pt modelId="{9637F015-DE76-4A6A-BE49-B3DBA7C2E084}" type="pres">
      <dgm:prSet presAssocID="{822A8703-B0DD-4873-86B7-37E76A8728E3}" presName="vert1" presStyleCnt="0"/>
      <dgm:spPr/>
    </dgm:pt>
  </dgm:ptLst>
  <dgm:cxnLst>
    <dgm:cxn modelId="{C287AC1C-0DCC-4493-887F-AF9805982D50}" type="presOf" srcId="{0FAC8822-FDC3-4A8A-B95D-7F732ED27B4D}" destId="{C7F300C2-B50C-4B2F-8E23-F8D67BFB2D0A}" srcOrd="0" destOrd="0" presId="urn:microsoft.com/office/officeart/2008/layout/LinedList"/>
    <dgm:cxn modelId="{F39FD01F-5CAF-43B1-873A-EEB93E8B548D}" type="presOf" srcId="{CB57A2DF-D35F-44AE-B0F9-331AD1CF12B4}" destId="{6C0E30B9-8925-4BC7-BF76-3C670B7217F4}" srcOrd="0" destOrd="0" presId="urn:microsoft.com/office/officeart/2008/layout/LinedList"/>
    <dgm:cxn modelId="{31A9CE39-3AB4-4220-8FF5-9E2709544B50}" srcId="{0FAC8822-FDC3-4A8A-B95D-7F732ED27B4D}" destId="{CB57A2DF-D35F-44AE-B0F9-331AD1CF12B4}" srcOrd="1" destOrd="0" parTransId="{11D19A00-EB12-45A0-95B5-F6F89F7EDABB}" sibTransId="{5CD08089-DF19-499B-8DF0-6E4070EFF48C}"/>
    <dgm:cxn modelId="{FE98293D-F898-449B-A4C6-038F4896D09B}" srcId="{0FAC8822-FDC3-4A8A-B95D-7F732ED27B4D}" destId="{F882F01B-918D-4F6E-BEE0-C92F3AC9B704}" srcOrd="5" destOrd="0" parTransId="{CAF05343-5775-4F55-A48C-79B3AF1EF016}" sibTransId="{F1553B18-9824-4281-966F-3C35DD826AAA}"/>
    <dgm:cxn modelId="{1D761947-3D85-4C7A-A2AB-0E8DD5326FEB}" type="presOf" srcId="{F882F01B-918D-4F6E-BEE0-C92F3AC9B704}" destId="{DBC3F919-3E21-49F1-8166-D3450CE38443}" srcOrd="0" destOrd="0" presId="urn:microsoft.com/office/officeart/2008/layout/LinedList"/>
    <dgm:cxn modelId="{7BE2B86E-FB7F-4C9E-AD9C-83F001EA0405}" type="presOf" srcId="{C1CD6796-60F2-4688-9272-DAB9CDCBDFFC}" destId="{C3A6351A-B2AE-411D-9BF8-07C0FA4F0543}" srcOrd="0" destOrd="0" presId="urn:microsoft.com/office/officeart/2008/layout/LinedList"/>
    <dgm:cxn modelId="{CC6E7A72-B304-4C4C-B9C7-1EA593AD33B7}" srcId="{0FAC8822-FDC3-4A8A-B95D-7F732ED27B4D}" destId="{8BB57376-5FD7-4415-B889-79AE89A3ADB6}" srcOrd="6" destOrd="0" parTransId="{23C07F2E-7289-4157-8B01-E334938A50BD}" sibTransId="{CC4CEBD9-ACE6-47EB-AA67-A675E40B4A15}"/>
    <dgm:cxn modelId="{7D711576-F402-4183-8349-00C079E44015}" type="presOf" srcId="{822A8703-B0DD-4873-86B7-37E76A8728E3}" destId="{C1B57A25-614F-41D5-B98A-2E05D8DE97F3}" srcOrd="0" destOrd="0" presId="urn:microsoft.com/office/officeart/2008/layout/LinedList"/>
    <dgm:cxn modelId="{67AC6E7F-58FB-4EEC-8558-D1A13FA27A10}" type="presOf" srcId="{255ADAB6-D869-487A-A34B-F614FF861EDD}" destId="{98E8FA5D-D1BC-43CF-8B73-AEE44A59916F}" srcOrd="0" destOrd="0" presId="urn:microsoft.com/office/officeart/2008/layout/LinedList"/>
    <dgm:cxn modelId="{47B40E8E-CE6E-4798-9B27-64EFA35DADF2}" srcId="{0FAC8822-FDC3-4A8A-B95D-7F732ED27B4D}" destId="{5F7403F9-0615-4D5F-ADF5-CA14A2EB5A6D}" srcOrd="2" destOrd="0" parTransId="{E61C6902-4A86-4D58-944E-D3CEA1FA6A9C}" sibTransId="{4E50D703-49A4-48D1-B739-056A24BDA0B5}"/>
    <dgm:cxn modelId="{A1F55E96-585E-4D13-9FA0-DA1DB1E0F1B1}" type="presOf" srcId="{4F28354E-DFCC-41FE-A3D3-6873FD74861B}" destId="{A5CA24F9-DBB5-4311-AFD8-D8ED8FAD0C76}" srcOrd="0" destOrd="0" presId="urn:microsoft.com/office/officeart/2008/layout/LinedList"/>
    <dgm:cxn modelId="{2719E198-5331-4EBE-AA4B-4535377232D4}" srcId="{0FAC8822-FDC3-4A8A-B95D-7F732ED27B4D}" destId="{C1CD6796-60F2-4688-9272-DAB9CDCBDFFC}" srcOrd="0" destOrd="0" parTransId="{38C9EB9D-A230-466F-BBF0-982C906C2E34}" sibTransId="{0B3A0A47-046E-4BB7-9D27-C81AE252689E}"/>
    <dgm:cxn modelId="{1C1B2B9A-EB24-40C8-B229-5BD184CAF3EC}" srcId="{0FAC8822-FDC3-4A8A-B95D-7F732ED27B4D}" destId="{822A8703-B0DD-4873-86B7-37E76A8728E3}" srcOrd="7" destOrd="0" parTransId="{CA70D6CF-D6E2-40B4-979D-12D973039F57}" sibTransId="{5F09C3A8-4BB5-4D59-B90C-6F277C2899ED}"/>
    <dgm:cxn modelId="{933AD7A5-9D18-444D-AD0B-20D53715A6CD}" srcId="{0FAC8822-FDC3-4A8A-B95D-7F732ED27B4D}" destId="{255ADAB6-D869-487A-A34B-F614FF861EDD}" srcOrd="3" destOrd="0" parTransId="{0A287381-7AB2-48D5-B0C6-436FF5280181}" sibTransId="{62C2A92C-A793-4064-AA58-F1D7FD01D182}"/>
    <dgm:cxn modelId="{C08B85C5-628C-4D02-BBA2-BCCB7BCB4F64}" type="presOf" srcId="{5F7403F9-0615-4D5F-ADF5-CA14A2EB5A6D}" destId="{F0E3FEC1-1462-4C58-A575-7A0E8A900155}" srcOrd="0" destOrd="0" presId="urn:microsoft.com/office/officeart/2008/layout/LinedList"/>
    <dgm:cxn modelId="{B04534CF-A23E-4408-AFBB-D809E9BF1F68}" type="presOf" srcId="{8BB57376-5FD7-4415-B889-79AE89A3ADB6}" destId="{D361588F-3C27-464F-BECB-E853CC95FEE7}" srcOrd="0" destOrd="0" presId="urn:microsoft.com/office/officeart/2008/layout/LinedList"/>
    <dgm:cxn modelId="{52F806ED-D103-4A7A-8061-BC96F6E13080}" srcId="{0FAC8822-FDC3-4A8A-B95D-7F732ED27B4D}" destId="{4F28354E-DFCC-41FE-A3D3-6873FD74861B}" srcOrd="4" destOrd="0" parTransId="{FA2445EB-95DD-4AE7-920A-FF30DD5203F5}" sibTransId="{E1E09657-6763-45FB-BDD6-61ADD35BE3D6}"/>
    <dgm:cxn modelId="{34846DCB-E205-43A1-B793-BC585F1B0D30}" type="presParOf" srcId="{C7F300C2-B50C-4B2F-8E23-F8D67BFB2D0A}" destId="{89810D4C-9859-4097-81F1-7488746CCF98}" srcOrd="0" destOrd="0" presId="urn:microsoft.com/office/officeart/2008/layout/LinedList"/>
    <dgm:cxn modelId="{66271D67-CB29-4468-B362-C6C8AE81BF65}" type="presParOf" srcId="{C7F300C2-B50C-4B2F-8E23-F8D67BFB2D0A}" destId="{24B889C4-EB83-4712-9B78-14E4C908DE6E}" srcOrd="1" destOrd="0" presId="urn:microsoft.com/office/officeart/2008/layout/LinedList"/>
    <dgm:cxn modelId="{399F7000-7445-40BE-B392-F2F7C5E18D64}" type="presParOf" srcId="{24B889C4-EB83-4712-9B78-14E4C908DE6E}" destId="{C3A6351A-B2AE-411D-9BF8-07C0FA4F0543}" srcOrd="0" destOrd="0" presId="urn:microsoft.com/office/officeart/2008/layout/LinedList"/>
    <dgm:cxn modelId="{B1763500-52A0-44A8-8912-938CD135C7B9}" type="presParOf" srcId="{24B889C4-EB83-4712-9B78-14E4C908DE6E}" destId="{BECD9A82-3339-4D99-8110-95CBA589E038}" srcOrd="1" destOrd="0" presId="urn:microsoft.com/office/officeart/2008/layout/LinedList"/>
    <dgm:cxn modelId="{C098E0C3-4ED6-4630-8C55-0E4A8768F049}" type="presParOf" srcId="{C7F300C2-B50C-4B2F-8E23-F8D67BFB2D0A}" destId="{8D1703E2-61A5-410F-9F14-7D098082977F}" srcOrd="2" destOrd="0" presId="urn:microsoft.com/office/officeart/2008/layout/LinedList"/>
    <dgm:cxn modelId="{8E000307-6334-4C48-90AD-1D035003DEF6}" type="presParOf" srcId="{C7F300C2-B50C-4B2F-8E23-F8D67BFB2D0A}" destId="{E16A670B-35B8-45E3-A894-9C5448FC01CC}" srcOrd="3" destOrd="0" presId="urn:microsoft.com/office/officeart/2008/layout/LinedList"/>
    <dgm:cxn modelId="{A982D4D6-D8A3-4B93-ADA6-EE98E1257535}" type="presParOf" srcId="{E16A670B-35B8-45E3-A894-9C5448FC01CC}" destId="{6C0E30B9-8925-4BC7-BF76-3C670B7217F4}" srcOrd="0" destOrd="0" presId="urn:microsoft.com/office/officeart/2008/layout/LinedList"/>
    <dgm:cxn modelId="{4B432BD7-41FB-4EE8-A2DA-BD89FD2B7F4B}" type="presParOf" srcId="{E16A670B-35B8-45E3-A894-9C5448FC01CC}" destId="{92919A4B-B0B3-4B2D-AD2F-4FC177C6406B}" srcOrd="1" destOrd="0" presId="urn:microsoft.com/office/officeart/2008/layout/LinedList"/>
    <dgm:cxn modelId="{B14E5535-2C48-49D1-85AB-3D41F371D2B8}" type="presParOf" srcId="{C7F300C2-B50C-4B2F-8E23-F8D67BFB2D0A}" destId="{64CE15E7-9B4A-4E25-8943-5628417B05D6}" srcOrd="4" destOrd="0" presId="urn:microsoft.com/office/officeart/2008/layout/LinedList"/>
    <dgm:cxn modelId="{E7093EAE-C977-47D7-B9AF-351D1F7F9E30}" type="presParOf" srcId="{C7F300C2-B50C-4B2F-8E23-F8D67BFB2D0A}" destId="{70FEE814-6EF4-42E4-9D89-97F9B82568D0}" srcOrd="5" destOrd="0" presId="urn:microsoft.com/office/officeart/2008/layout/LinedList"/>
    <dgm:cxn modelId="{0CAAA4BE-5E96-4DBE-8AC7-3DCB76116B80}" type="presParOf" srcId="{70FEE814-6EF4-42E4-9D89-97F9B82568D0}" destId="{F0E3FEC1-1462-4C58-A575-7A0E8A900155}" srcOrd="0" destOrd="0" presId="urn:microsoft.com/office/officeart/2008/layout/LinedList"/>
    <dgm:cxn modelId="{F9C66170-9EE8-4DBC-947E-9DA70F04922D}" type="presParOf" srcId="{70FEE814-6EF4-42E4-9D89-97F9B82568D0}" destId="{AA4C24C6-DAE4-4FA7-B333-F1B161F5E801}" srcOrd="1" destOrd="0" presId="urn:microsoft.com/office/officeart/2008/layout/LinedList"/>
    <dgm:cxn modelId="{16E788E5-7CE7-48AC-864C-4E990BA3C37A}" type="presParOf" srcId="{C7F300C2-B50C-4B2F-8E23-F8D67BFB2D0A}" destId="{D4AF2F8F-EDB8-4A72-A455-F1C91AD82D1A}" srcOrd="6" destOrd="0" presId="urn:microsoft.com/office/officeart/2008/layout/LinedList"/>
    <dgm:cxn modelId="{6C810E53-90C4-43C5-B17B-543D3A298406}" type="presParOf" srcId="{C7F300C2-B50C-4B2F-8E23-F8D67BFB2D0A}" destId="{B775E06B-7494-4C58-A643-3D027B19EC82}" srcOrd="7" destOrd="0" presId="urn:microsoft.com/office/officeart/2008/layout/LinedList"/>
    <dgm:cxn modelId="{8B828FEE-17AA-4F6D-8A1B-A6D598945654}" type="presParOf" srcId="{B775E06B-7494-4C58-A643-3D027B19EC82}" destId="{98E8FA5D-D1BC-43CF-8B73-AEE44A59916F}" srcOrd="0" destOrd="0" presId="urn:microsoft.com/office/officeart/2008/layout/LinedList"/>
    <dgm:cxn modelId="{3989BEBC-09EC-46F8-A480-345D8E56DDD0}" type="presParOf" srcId="{B775E06B-7494-4C58-A643-3D027B19EC82}" destId="{1017E3BF-B581-492D-9C27-DCD7B9725AFD}" srcOrd="1" destOrd="0" presId="urn:microsoft.com/office/officeart/2008/layout/LinedList"/>
    <dgm:cxn modelId="{8ED47765-0EE9-4986-8857-27FB88D30152}" type="presParOf" srcId="{C7F300C2-B50C-4B2F-8E23-F8D67BFB2D0A}" destId="{97B4FE25-FDC3-4927-91F0-47B79C5AE3CE}" srcOrd="8" destOrd="0" presId="urn:microsoft.com/office/officeart/2008/layout/LinedList"/>
    <dgm:cxn modelId="{ABF4C7EE-5929-4E15-93FE-A2B98B68C7F2}" type="presParOf" srcId="{C7F300C2-B50C-4B2F-8E23-F8D67BFB2D0A}" destId="{5D6FA3B9-C7AE-4AA0-B069-836108522757}" srcOrd="9" destOrd="0" presId="urn:microsoft.com/office/officeart/2008/layout/LinedList"/>
    <dgm:cxn modelId="{7C81A1C1-0A24-42C6-A45F-0AE2ACB86C31}" type="presParOf" srcId="{5D6FA3B9-C7AE-4AA0-B069-836108522757}" destId="{A5CA24F9-DBB5-4311-AFD8-D8ED8FAD0C76}" srcOrd="0" destOrd="0" presId="urn:microsoft.com/office/officeart/2008/layout/LinedList"/>
    <dgm:cxn modelId="{90873154-FBFA-46DE-B6CD-9BE21C867CC9}" type="presParOf" srcId="{5D6FA3B9-C7AE-4AA0-B069-836108522757}" destId="{56A146DD-48C5-46AC-AA67-609C5C71F840}" srcOrd="1" destOrd="0" presId="urn:microsoft.com/office/officeart/2008/layout/LinedList"/>
    <dgm:cxn modelId="{B11A19E8-9F38-49C1-B89D-4816E63A438D}" type="presParOf" srcId="{C7F300C2-B50C-4B2F-8E23-F8D67BFB2D0A}" destId="{4D6C54F5-3CA4-43BA-94A1-BA6C3332E70B}" srcOrd="10" destOrd="0" presId="urn:microsoft.com/office/officeart/2008/layout/LinedList"/>
    <dgm:cxn modelId="{22CE03EA-5626-46F1-9723-FAAB57ED10A4}" type="presParOf" srcId="{C7F300C2-B50C-4B2F-8E23-F8D67BFB2D0A}" destId="{81B7738B-C426-4B80-A9F8-D7A3E076E422}" srcOrd="11" destOrd="0" presId="urn:microsoft.com/office/officeart/2008/layout/LinedList"/>
    <dgm:cxn modelId="{52369CC5-F81A-48A8-A016-49C18866A356}" type="presParOf" srcId="{81B7738B-C426-4B80-A9F8-D7A3E076E422}" destId="{DBC3F919-3E21-49F1-8166-D3450CE38443}" srcOrd="0" destOrd="0" presId="urn:microsoft.com/office/officeart/2008/layout/LinedList"/>
    <dgm:cxn modelId="{B195E94D-2AF7-4631-A82A-C210A0B06054}" type="presParOf" srcId="{81B7738B-C426-4B80-A9F8-D7A3E076E422}" destId="{F04CA5E0-2DF8-4807-8E89-BF999FE0C981}" srcOrd="1" destOrd="0" presId="urn:microsoft.com/office/officeart/2008/layout/LinedList"/>
    <dgm:cxn modelId="{4953A55D-5C74-4295-BEF5-D9400710CDB7}" type="presParOf" srcId="{C7F300C2-B50C-4B2F-8E23-F8D67BFB2D0A}" destId="{9F260E13-38F0-448F-8C26-BF8BFC436A88}" srcOrd="12" destOrd="0" presId="urn:microsoft.com/office/officeart/2008/layout/LinedList"/>
    <dgm:cxn modelId="{F011CEEA-2623-495C-9158-64B30AD5093D}" type="presParOf" srcId="{C7F300C2-B50C-4B2F-8E23-F8D67BFB2D0A}" destId="{858D0A31-777F-451E-8AA0-40277C146523}" srcOrd="13" destOrd="0" presId="urn:microsoft.com/office/officeart/2008/layout/LinedList"/>
    <dgm:cxn modelId="{D2571F31-7FA8-4F12-BF1C-7D423A48785B}" type="presParOf" srcId="{858D0A31-777F-451E-8AA0-40277C146523}" destId="{D361588F-3C27-464F-BECB-E853CC95FEE7}" srcOrd="0" destOrd="0" presId="urn:microsoft.com/office/officeart/2008/layout/LinedList"/>
    <dgm:cxn modelId="{52DD136E-897C-4D70-BB70-C4A89FFFBB1B}" type="presParOf" srcId="{858D0A31-777F-451E-8AA0-40277C146523}" destId="{0927E69F-21E0-4EFA-B1CA-657B931E0D47}" srcOrd="1" destOrd="0" presId="urn:microsoft.com/office/officeart/2008/layout/LinedList"/>
    <dgm:cxn modelId="{5D12CBA4-CFB9-4EE9-8CC0-3F37649733AD}" type="presParOf" srcId="{C7F300C2-B50C-4B2F-8E23-F8D67BFB2D0A}" destId="{E251A917-2A0A-4AE1-A0D8-D6812A987364}" srcOrd="14" destOrd="0" presId="urn:microsoft.com/office/officeart/2008/layout/LinedList"/>
    <dgm:cxn modelId="{0BB6B5C8-3D82-40D7-850B-C94FB4384251}" type="presParOf" srcId="{C7F300C2-B50C-4B2F-8E23-F8D67BFB2D0A}" destId="{1D9F0716-3990-4BB0-B2AB-59D09219F4CB}" srcOrd="15" destOrd="0" presId="urn:microsoft.com/office/officeart/2008/layout/LinedList"/>
    <dgm:cxn modelId="{32AB6242-E0B0-4A68-A59A-322316D08F8E}" type="presParOf" srcId="{1D9F0716-3990-4BB0-B2AB-59D09219F4CB}" destId="{C1B57A25-614F-41D5-B98A-2E05D8DE97F3}" srcOrd="0" destOrd="0" presId="urn:microsoft.com/office/officeart/2008/layout/LinedList"/>
    <dgm:cxn modelId="{88202E28-60E9-4710-A207-692891E718E1}" type="presParOf" srcId="{1D9F0716-3990-4BB0-B2AB-59D09219F4CB}" destId="{9637F015-DE76-4A6A-BE49-B3DBA7C2E084}" srcOrd="1"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10D4C-9859-4097-81F1-7488746CCF98}">
      <dsp:nvSpPr>
        <dsp:cNvPr id="0" name=""/>
        <dsp:cNvSpPr/>
      </dsp:nvSpPr>
      <dsp:spPr>
        <a:xfrm>
          <a:off x="0" y="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A6351A-B2AE-411D-9BF8-07C0FA4F0543}">
      <dsp:nvSpPr>
        <dsp:cNvPr id="0" name=""/>
        <dsp:cNvSpPr/>
      </dsp:nvSpPr>
      <dsp:spPr>
        <a:xfrm>
          <a:off x="0" y="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PROBLEM STATEMENT</a:t>
          </a:r>
        </a:p>
      </dsp:txBody>
      <dsp:txXfrm>
        <a:off x="0" y="0"/>
        <a:ext cx="7573992" cy="380873"/>
      </dsp:txXfrm>
    </dsp:sp>
    <dsp:sp modelId="{8D1703E2-61A5-410F-9F14-7D098082977F}">
      <dsp:nvSpPr>
        <dsp:cNvPr id="0" name=""/>
        <dsp:cNvSpPr/>
      </dsp:nvSpPr>
      <dsp:spPr>
        <a:xfrm>
          <a:off x="0" y="38087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0E30B9-8925-4BC7-BF76-3C670B7217F4}">
      <dsp:nvSpPr>
        <dsp:cNvPr id="0" name=""/>
        <dsp:cNvSpPr/>
      </dsp:nvSpPr>
      <dsp:spPr>
        <a:xfrm>
          <a:off x="0" y="38087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PROJECT OVERVIEW</a:t>
          </a:r>
        </a:p>
      </dsp:txBody>
      <dsp:txXfrm>
        <a:off x="0" y="380873"/>
        <a:ext cx="7573992" cy="380873"/>
      </dsp:txXfrm>
    </dsp:sp>
    <dsp:sp modelId="{64CE15E7-9B4A-4E25-8943-5628417B05D6}">
      <dsp:nvSpPr>
        <dsp:cNvPr id="0" name=""/>
        <dsp:cNvSpPr/>
      </dsp:nvSpPr>
      <dsp:spPr>
        <a:xfrm>
          <a:off x="0" y="761746"/>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3FEC1-1462-4C58-A575-7A0E8A900155}">
      <dsp:nvSpPr>
        <dsp:cNvPr id="0" name=""/>
        <dsp:cNvSpPr/>
      </dsp:nvSpPr>
      <dsp:spPr>
        <a:xfrm>
          <a:off x="0" y="761746"/>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WHO ARE THE END USERS</a:t>
          </a:r>
        </a:p>
      </dsp:txBody>
      <dsp:txXfrm>
        <a:off x="0" y="761746"/>
        <a:ext cx="7573992" cy="380873"/>
      </dsp:txXfrm>
    </dsp:sp>
    <dsp:sp modelId="{D4AF2F8F-EDB8-4A72-A455-F1C91AD82D1A}">
      <dsp:nvSpPr>
        <dsp:cNvPr id="0" name=""/>
        <dsp:cNvSpPr/>
      </dsp:nvSpPr>
      <dsp:spPr>
        <a:xfrm>
          <a:off x="0" y="114262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8FA5D-D1BC-43CF-8B73-AEE44A59916F}">
      <dsp:nvSpPr>
        <dsp:cNvPr id="0" name=""/>
        <dsp:cNvSpPr/>
      </dsp:nvSpPr>
      <dsp:spPr>
        <a:xfrm>
          <a:off x="0" y="114262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OUR SOLUTIONS ND ITS VALUE PROPORTION</a:t>
          </a:r>
        </a:p>
      </dsp:txBody>
      <dsp:txXfrm>
        <a:off x="0" y="1142620"/>
        <a:ext cx="7573992" cy="380873"/>
      </dsp:txXfrm>
    </dsp:sp>
    <dsp:sp modelId="{97B4FE25-FDC3-4927-91F0-47B79C5AE3CE}">
      <dsp:nvSpPr>
        <dsp:cNvPr id="0" name=""/>
        <dsp:cNvSpPr/>
      </dsp:nvSpPr>
      <dsp:spPr>
        <a:xfrm>
          <a:off x="0" y="152349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CA24F9-DBB5-4311-AFD8-D8ED8FAD0C76}">
      <dsp:nvSpPr>
        <dsp:cNvPr id="0" name=""/>
        <dsp:cNvSpPr/>
      </dsp:nvSpPr>
      <dsp:spPr>
        <a:xfrm>
          <a:off x="0" y="152349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WOW IN OUR SOLUTION</a:t>
          </a:r>
        </a:p>
      </dsp:txBody>
      <dsp:txXfrm>
        <a:off x="0" y="1523493"/>
        <a:ext cx="7573992" cy="380873"/>
      </dsp:txXfrm>
    </dsp:sp>
    <dsp:sp modelId="{4D6C54F5-3CA4-43BA-94A1-BA6C3332E70B}">
      <dsp:nvSpPr>
        <dsp:cNvPr id="0" name=""/>
        <dsp:cNvSpPr/>
      </dsp:nvSpPr>
      <dsp:spPr>
        <a:xfrm>
          <a:off x="0" y="1904367"/>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C3F919-3E21-49F1-8166-D3450CE38443}">
      <dsp:nvSpPr>
        <dsp:cNvPr id="0" name=""/>
        <dsp:cNvSpPr/>
      </dsp:nvSpPr>
      <dsp:spPr>
        <a:xfrm>
          <a:off x="0" y="1904367"/>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MODELLING</a:t>
          </a:r>
        </a:p>
      </dsp:txBody>
      <dsp:txXfrm>
        <a:off x="0" y="1904367"/>
        <a:ext cx="7573992" cy="380873"/>
      </dsp:txXfrm>
    </dsp:sp>
    <dsp:sp modelId="{9F260E13-38F0-448F-8C26-BF8BFC436A88}">
      <dsp:nvSpPr>
        <dsp:cNvPr id="0" name=""/>
        <dsp:cNvSpPr/>
      </dsp:nvSpPr>
      <dsp:spPr>
        <a:xfrm>
          <a:off x="0" y="228524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61588F-3C27-464F-BECB-E853CC95FEE7}">
      <dsp:nvSpPr>
        <dsp:cNvPr id="0" name=""/>
        <dsp:cNvSpPr/>
      </dsp:nvSpPr>
      <dsp:spPr>
        <a:xfrm>
          <a:off x="0" y="228524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RESULTS</a:t>
          </a:r>
        </a:p>
      </dsp:txBody>
      <dsp:txXfrm>
        <a:off x="0" y="2285240"/>
        <a:ext cx="7573992" cy="380873"/>
      </dsp:txXfrm>
    </dsp:sp>
    <dsp:sp modelId="{E251A917-2A0A-4AE1-A0D8-D6812A987364}">
      <dsp:nvSpPr>
        <dsp:cNvPr id="0" name=""/>
        <dsp:cNvSpPr/>
      </dsp:nvSpPr>
      <dsp:spPr>
        <a:xfrm>
          <a:off x="0" y="2666114"/>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57A25-614F-41D5-B98A-2E05D8DE97F3}">
      <dsp:nvSpPr>
        <dsp:cNvPr id="0" name=""/>
        <dsp:cNvSpPr/>
      </dsp:nvSpPr>
      <dsp:spPr>
        <a:xfrm>
          <a:off x="0" y="2666114"/>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CONCLUSION</a:t>
          </a:r>
        </a:p>
      </dsp:txBody>
      <dsp:txXfrm>
        <a:off x="0" y="2666114"/>
        <a:ext cx="7573992" cy="3808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2" name=""/>
        <p:cNvGrpSpPr/>
        <p:nvPr/>
      </p:nvGrpSpPr>
      <p:grpSpPr>
        <a:xfrm>
          <a:off x="0" y="0"/>
          <a:ext cx="0" cy="0"/>
          <a:chOff x="0" y="0"/>
          <a:chExt cx="0" cy="0"/>
        </a:xfrm>
      </p:grpSpPr>
      <p:sp>
        <p:nvSpPr>
          <p:cNvPr id="104868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2" name="Title 1"/>
          <p:cNvSpPr>
            <a:spLocks noGrp="1"/>
          </p:cNvSpPr>
          <p:nvPr>
            <p:ph type="ctrTitle"/>
          </p:nvPr>
        </p:nvSpPr>
        <p:spPr>
          <a:xfrm>
            <a:off x="1774423" y="802298"/>
            <a:ext cx="8637073" cy="2920713"/>
          </a:xfrm>
        </p:spPr>
        <p:txBody>
          <a:bodyPr anchor="b" bIns="0">
            <a:normAutofit/>
          </a:bodyPr>
          <a:lstStyle>
            <a:lvl1pPr algn="ctr">
              <a:defRPr sz="6600"/>
            </a:lvl1pPr>
          </a:lstStyle>
          <a:p>
            <a:r>
              <a:rPr lang="en-US"/>
              <a:t>Click to edit Master title style</a:t>
            </a:r>
            <a:endParaRPr dirty="0" lang="en-US"/>
          </a:p>
        </p:txBody>
      </p:sp>
      <p:sp>
        <p:nvSpPr>
          <p:cNvPr id="1048583" name="Subtitle 2"/>
          <p:cNvSpPr>
            <a:spLocks noGrp="1"/>
          </p:cNvSpPr>
          <p:nvPr>
            <p:ph type="subTitle" idx="1"/>
          </p:nvPr>
        </p:nvSpPr>
        <p:spPr>
          <a:xfrm>
            <a:off x="1774424" y="3724074"/>
            <a:ext cx="8637072" cy="977621"/>
          </a:xfrm>
        </p:spPr>
        <p:txBody>
          <a:bodyPr bIns="91440" tIns="91440">
            <a:normAutofit/>
          </a:bodyPr>
          <a:lstStyle>
            <a:lvl1pPr algn="ctr" indent="0" marL="0">
              <a:buNone/>
              <a:defRPr baseline="0" b="0" cap="all" sz="1800">
                <a:solidFill>
                  <a:schemeClr val="tx1"/>
                </a:solidFill>
              </a:defRPr>
            </a:lvl1pPr>
            <a:lvl2pPr algn="ctr" indent="0" marL="457200">
              <a:buNone/>
              <a:defRPr sz="18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4" name="Date Placeholder 3"/>
          <p:cNvSpPr>
            <a:spLocks noGrp="1"/>
          </p:cNvSpPr>
          <p:nvPr>
            <p:ph type="dt" sz="half" idx="10"/>
          </p:nvPr>
        </p:nvSpPr>
        <p:spPr/>
        <p:txBody>
          <a:bodyPr/>
          <a:p>
            <a:fld id="{01B80417-7551-4BB7-AB9B-BE9FDD7F5C86}" type="datetimeFigureOut">
              <a:rPr lang="en-US" smtClean="0"/>
              <a:t>4/5/2024</a:t>
            </a:fld>
            <a:endParaRPr lang="en-US"/>
          </a:p>
        </p:txBody>
      </p:sp>
      <p:sp>
        <p:nvSpPr>
          <p:cNvPr id="1048585" name="Footer Placeholder 4"/>
          <p:cNvSpPr>
            <a:spLocks noGrp="1"/>
          </p:cNvSpPr>
          <p:nvPr>
            <p:ph type="ftr" sz="quarter" idx="11"/>
          </p:nvPr>
        </p:nvSpPr>
        <p:spPr>
          <a:xfrm>
            <a:off x="1451579" y="329307"/>
            <a:ext cx="5626774" cy="309201"/>
          </a:xfrm>
        </p:spPr>
        <p:txBody>
          <a:bodyPr/>
          <a:p>
            <a:endParaRPr lang="en-US"/>
          </a:p>
        </p:txBody>
      </p:sp>
      <p:sp>
        <p:nvSpPr>
          <p:cNvPr id="1048586" name="Slide Number Placeholder 5"/>
          <p:cNvSpPr>
            <a:spLocks noGrp="1"/>
          </p:cNvSpPr>
          <p:nvPr>
            <p:ph type="sldNum" sz="quarter" idx="12"/>
          </p:nvPr>
        </p:nvSpPr>
        <p:spPr>
          <a:xfrm>
            <a:off x="476834" y="798973"/>
            <a:ext cx="811019" cy="503578"/>
          </a:xfrm>
        </p:spPr>
        <p:txBody>
          <a:bodyPr/>
          <a:p>
            <a:fld id="{1FF2647E-6BB9-4034-9443-8C00CD6AA4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5" name=""/>
        <p:cNvGrpSpPr/>
        <p:nvPr/>
      </p:nvGrpSpPr>
      <p:grpSpPr>
        <a:xfrm>
          <a:off x="0" y="0"/>
          <a:ext cx="0" cy="0"/>
          <a:chOff x="0" y="0"/>
          <a:chExt cx="0" cy="0"/>
        </a:xfrm>
      </p:grpSpPr>
      <p:sp>
        <p:nvSpPr>
          <p:cNvPr id="1048653" name="Title 1"/>
          <p:cNvSpPr>
            <a:spLocks noGrp="1"/>
          </p:cNvSpPr>
          <p:nvPr>
            <p:ph type="title"/>
          </p:nvPr>
        </p:nvSpPr>
        <p:spPr/>
        <p:txBody>
          <a:bodyPr/>
          <a:p>
            <a:r>
              <a:rPr lang="en-US"/>
              <a:t>Click to edit Master title style</a:t>
            </a:r>
            <a:endParaRPr dirty="0" lang="en-US"/>
          </a:p>
        </p:txBody>
      </p:sp>
      <p:sp>
        <p:nvSpPr>
          <p:cNvPr id="1048654"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Date Placeholder 3"/>
          <p:cNvSpPr>
            <a:spLocks noGrp="1"/>
          </p:cNvSpPr>
          <p:nvPr>
            <p:ph type="dt" sz="half" idx="10"/>
          </p:nvPr>
        </p:nvSpPr>
        <p:spPr/>
        <p:txBody>
          <a:bodyPr/>
          <a:p>
            <a:fld id="{01B80417-7551-4BB7-AB9B-BE9FDD7F5C86}" type="datetimeFigureOut">
              <a:rPr lang="en-US" smtClean="0"/>
              <a:t>4/5/2024</a:t>
            </a:fld>
            <a:endParaRPr lang="en-US"/>
          </a:p>
        </p:txBody>
      </p:sp>
      <p:sp>
        <p:nvSpPr>
          <p:cNvPr id="1048656" name="Footer Placeholder 4"/>
          <p:cNvSpPr>
            <a:spLocks noGrp="1"/>
          </p:cNvSpPr>
          <p:nvPr>
            <p:ph type="ftr" sz="quarter" idx="11"/>
          </p:nvPr>
        </p:nvSpPr>
        <p:spPr/>
        <p:txBody>
          <a:bodyPr/>
          <a:p>
            <a:endParaRPr lang="en-US"/>
          </a:p>
        </p:txBody>
      </p:sp>
      <p:sp>
        <p:nvSpPr>
          <p:cNvPr id="1048657" name="Slide Number Placeholder 5"/>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640" name="Vertical Title 1"/>
          <p:cNvSpPr>
            <a:spLocks noGrp="1"/>
          </p:cNvSpPr>
          <p:nvPr>
            <p:ph type="title" orient="vert"/>
          </p:nvPr>
        </p:nvSpPr>
        <p:spPr>
          <a:xfrm>
            <a:off x="9127052" y="798973"/>
            <a:ext cx="1615742" cy="4659889"/>
          </a:xfrm>
        </p:spPr>
        <p:txBody>
          <a:bodyPr vert="eaVert"/>
          <a:lstStyle>
            <a:lvl1pPr algn="l"/>
          </a:lstStyle>
          <a:p>
            <a:r>
              <a:rPr lang="en-US"/>
              <a:t>Click to edit Master title style</a:t>
            </a:r>
            <a:endParaRPr dirty="0" lang="en-US"/>
          </a:p>
        </p:txBody>
      </p:sp>
      <p:sp>
        <p:nvSpPr>
          <p:cNvPr id="1048641" name="Vertical Text Placeholder 2"/>
          <p:cNvSpPr>
            <a:spLocks noGrp="1"/>
          </p:cNvSpPr>
          <p:nvPr>
            <p:ph type="body" orient="vert" idx="1"/>
          </p:nvPr>
        </p:nvSpPr>
        <p:spPr>
          <a:xfrm>
            <a:off x="1444672" y="798973"/>
            <a:ext cx="7518654" cy="465988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2" name="Date Placeholder 3"/>
          <p:cNvSpPr>
            <a:spLocks noGrp="1"/>
          </p:cNvSpPr>
          <p:nvPr>
            <p:ph type="dt" sz="half" idx="10"/>
          </p:nvPr>
        </p:nvSpPr>
        <p:spPr/>
        <p:txBody>
          <a:bodyPr/>
          <a:p>
            <a:fld id="{01B80417-7551-4BB7-AB9B-BE9FDD7F5C86}" type="datetimeFigureOut">
              <a:rPr lang="en-US" smtClean="0"/>
              <a:t>4/5/2024</a:t>
            </a:fld>
            <a:endParaRPr lang="en-US"/>
          </a:p>
        </p:txBody>
      </p:sp>
      <p:sp>
        <p:nvSpPr>
          <p:cNvPr id="1048643" name="Footer Placeholder 4"/>
          <p:cNvSpPr>
            <a:spLocks noGrp="1"/>
          </p:cNvSpPr>
          <p:nvPr>
            <p:ph type="ftr" sz="quarter" idx="11"/>
          </p:nvPr>
        </p:nvSpPr>
        <p:spPr/>
        <p:txBody>
          <a:bodyPr/>
          <a:p>
            <a:endParaRPr lang="en-US"/>
          </a:p>
        </p:txBody>
      </p:sp>
      <p:sp>
        <p:nvSpPr>
          <p:cNvPr id="1048644" name="Slide Number Placeholder 5"/>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592" name="Title 1"/>
          <p:cNvSpPr>
            <a:spLocks noGrp="1"/>
          </p:cNvSpPr>
          <p:nvPr>
            <p:ph type="title"/>
          </p:nvPr>
        </p:nvSpPr>
        <p:spPr/>
        <p:txBody>
          <a:bodyPr/>
          <a:p>
            <a:r>
              <a:rPr lang="en-US"/>
              <a:t>Click to edit Master title style</a:t>
            </a:r>
            <a:endParaRPr dirty="0" lang="en-US"/>
          </a:p>
        </p:txBody>
      </p:sp>
      <p:sp>
        <p:nvSpPr>
          <p:cNvPr id="1048593" name="Content Placeholder 2"/>
          <p:cNvSpPr>
            <a:spLocks noGrp="1"/>
          </p:cNvSpPr>
          <p:nvPr>
            <p:ph idx="1"/>
          </p:nvPr>
        </p:nvSpPr>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4" name="Date Placeholder 3"/>
          <p:cNvSpPr>
            <a:spLocks noGrp="1"/>
          </p:cNvSpPr>
          <p:nvPr>
            <p:ph type="dt" sz="half" idx="10"/>
          </p:nvPr>
        </p:nvSpPr>
        <p:spPr/>
        <p:txBody>
          <a:bodyPr/>
          <a:p>
            <a:fld id="{01B80417-7551-4BB7-AB9B-BE9FDD7F5C86}" type="datetimeFigureOut">
              <a:rPr lang="en-US" smtClean="0"/>
              <a:t>4/5/2024</a:t>
            </a:fld>
            <a:endParaRPr lang="en-US"/>
          </a:p>
        </p:txBody>
      </p:sp>
      <p:sp>
        <p:nvSpPr>
          <p:cNvPr id="1048595" name="Footer Placeholder 4"/>
          <p:cNvSpPr>
            <a:spLocks noGrp="1"/>
          </p:cNvSpPr>
          <p:nvPr>
            <p:ph type="ftr" sz="quarter" idx="11"/>
          </p:nvPr>
        </p:nvSpPr>
        <p:spPr/>
        <p:txBody>
          <a:bodyPr/>
          <a:p>
            <a:endParaRPr lang="en-US"/>
          </a:p>
        </p:txBody>
      </p:sp>
      <p:sp>
        <p:nvSpPr>
          <p:cNvPr id="1048596" name="Slide Number Placeholder 5"/>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6" name=""/>
        <p:cNvGrpSpPr/>
        <p:nvPr/>
      </p:nvGrpSpPr>
      <p:grpSpPr>
        <a:xfrm>
          <a:off x="0" y="0"/>
          <a:ext cx="0" cy="0"/>
          <a:chOff x="0" y="0"/>
          <a:chExt cx="0" cy="0"/>
        </a:xfrm>
      </p:grpSpPr>
      <p:sp>
        <p:nvSpPr>
          <p:cNvPr id="1048658"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dirty="0" lang="en-US"/>
          </a:p>
        </p:txBody>
      </p:sp>
      <p:sp>
        <p:nvSpPr>
          <p:cNvPr id="1048659" name="Text Placeholder 2"/>
          <p:cNvSpPr>
            <a:spLocks noGrp="1"/>
          </p:cNvSpPr>
          <p:nvPr>
            <p:ph type="body" idx="1"/>
          </p:nvPr>
        </p:nvSpPr>
        <p:spPr>
          <a:xfrm>
            <a:off x="1774423" y="3725137"/>
            <a:ext cx="8643154" cy="1093987"/>
          </a:xfrm>
        </p:spPr>
        <p:txBody>
          <a:bodyPr tIns="91440">
            <a:normAutofit/>
          </a:bodyPr>
          <a:lstStyle>
            <a:lvl1pPr algn="ctr" indent="0" marL="0">
              <a:buNone/>
              <a:defRPr sz="1800">
                <a:solidFill>
                  <a:schemeClr val="tx1"/>
                </a:solidFill>
              </a:defRPr>
            </a:lvl1pPr>
            <a:lvl2pPr indent="0" marL="457200">
              <a:buNone/>
              <a:defRPr sz="18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60" name="Date Placeholder 3"/>
          <p:cNvSpPr>
            <a:spLocks noGrp="1"/>
          </p:cNvSpPr>
          <p:nvPr>
            <p:ph type="dt" sz="half" idx="10"/>
          </p:nvPr>
        </p:nvSpPr>
        <p:spPr/>
        <p:txBody>
          <a:bodyPr/>
          <a:p>
            <a:fld id="{01B80417-7551-4BB7-AB9B-BE9FDD7F5C86}" type="datetimeFigureOut">
              <a:rPr lang="en-US" smtClean="0"/>
              <a:t>4/5/2024</a:t>
            </a:fld>
            <a:endParaRPr lang="en-US"/>
          </a:p>
        </p:txBody>
      </p:sp>
      <p:sp>
        <p:nvSpPr>
          <p:cNvPr id="1048661" name="Footer Placeholder 4"/>
          <p:cNvSpPr>
            <a:spLocks noGrp="1"/>
          </p:cNvSpPr>
          <p:nvPr>
            <p:ph type="ftr" sz="quarter" idx="11"/>
          </p:nvPr>
        </p:nvSpPr>
        <p:spPr/>
        <p:txBody>
          <a:bodyPr/>
          <a:p>
            <a:endParaRPr lang="en-US"/>
          </a:p>
        </p:txBody>
      </p:sp>
      <p:sp>
        <p:nvSpPr>
          <p:cNvPr id="1048662" name="Slide Number Placeholder 5"/>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7" name=""/>
        <p:cNvGrpSpPr/>
        <p:nvPr/>
      </p:nvGrpSpPr>
      <p:grpSpPr>
        <a:xfrm>
          <a:off x="0" y="0"/>
          <a:ext cx="0" cy="0"/>
          <a:chOff x="0" y="0"/>
          <a:chExt cx="0" cy="0"/>
        </a:xfrm>
      </p:grpSpPr>
      <p:sp>
        <p:nvSpPr>
          <p:cNvPr id="1048663" name="Title 1"/>
          <p:cNvSpPr>
            <a:spLocks noGrp="1"/>
          </p:cNvSpPr>
          <p:nvPr>
            <p:ph type="title"/>
          </p:nvPr>
        </p:nvSpPr>
        <p:spPr>
          <a:xfrm>
            <a:off x="1449217" y="804889"/>
            <a:ext cx="9293577" cy="1059305"/>
          </a:xfrm>
        </p:spPr>
        <p:txBody>
          <a:bodyPr/>
          <a:p>
            <a:r>
              <a:rPr lang="en-US"/>
              <a:t>Click to edit Master title style</a:t>
            </a:r>
            <a:endParaRPr dirty="0" lang="en-US"/>
          </a:p>
        </p:txBody>
      </p:sp>
      <p:sp>
        <p:nvSpPr>
          <p:cNvPr id="1048664" name="Content Placeholder 2"/>
          <p:cNvSpPr>
            <a:spLocks noGrp="1"/>
          </p:cNvSpPr>
          <p:nvPr>
            <p:ph sz="half" idx="1"/>
          </p:nvPr>
        </p:nvSpPr>
        <p:spPr>
          <a:xfrm>
            <a:off x="1447331" y="2010878"/>
            <a:ext cx="4488654" cy="344859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Content Placeholder 3"/>
          <p:cNvSpPr>
            <a:spLocks noGrp="1"/>
          </p:cNvSpPr>
          <p:nvPr>
            <p:ph sz="half" idx="2"/>
          </p:nvPr>
        </p:nvSpPr>
        <p:spPr>
          <a:xfrm>
            <a:off x="6254140" y="2017343"/>
            <a:ext cx="4488654" cy="344152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Date Placeholder 4"/>
          <p:cNvSpPr>
            <a:spLocks noGrp="1"/>
          </p:cNvSpPr>
          <p:nvPr>
            <p:ph type="dt" sz="half" idx="10"/>
          </p:nvPr>
        </p:nvSpPr>
        <p:spPr/>
        <p:txBody>
          <a:bodyPr/>
          <a:p>
            <a:fld id="{01B80417-7551-4BB7-AB9B-BE9FDD7F5C86}" type="datetimeFigureOut">
              <a:rPr lang="en-US" smtClean="0"/>
              <a:t>4/5/2024</a:t>
            </a:fld>
            <a:endParaRPr lang="en-US"/>
          </a:p>
        </p:txBody>
      </p:sp>
      <p:sp>
        <p:nvSpPr>
          <p:cNvPr id="1048667" name="Footer Placeholder 5"/>
          <p:cNvSpPr>
            <a:spLocks noGrp="1"/>
          </p:cNvSpPr>
          <p:nvPr>
            <p:ph type="ftr" sz="quarter" idx="11"/>
          </p:nvPr>
        </p:nvSpPr>
        <p:spPr/>
        <p:txBody>
          <a:bodyPr/>
          <a:p>
            <a:endParaRPr lang="en-US"/>
          </a:p>
        </p:txBody>
      </p:sp>
      <p:sp>
        <p:nvSpPr>
          <p:cNvPr id="1048668" name="Slide Number Placeholder 6"/>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8" name=""/>
        <p:cNvGrpSpPr/>
        <p:nvPr/>
      </p:nvGrpSpPr>
      <p:grpSpPr>
        <a:xfrm>
          <a:off x="0" y="0"/>
          <a:ext cx="0" cy="0"/>
          <a:chOff x="0" y="0"/>
          <a:chExt cx="0" cy="0"/>
        </a:xfrm>
      </p:grpSpPr>
      <p:sp>
        <p:nvSpPr>
          <p:cNvPr id="1048669" name="Title 1"/>
          <p:cNvSpPr>
            <a:spLocks noGrp="1"/>
          </p:cNvSpPr>
          <p:nvPr>
            <p:ph type="title"/>
          </p:nvPr>
        </p:nvSpPr>
        <p:spPr>
          <a:xfrm>
            <a:off x="1447191" y="804163"/>
            <a:ext cx="9295603" cy="1056319"/>
          </a:xfrm>
        </p:spPr>
        <p:txBody>
          <a:bodyPr/>
          <a:p>
            <a:r>
              <a:rPr lang="en-US"/>
              <a:t>Click to edit Master title style</a:t>
            </a:r>
            <a:endParaRPr dirty="0" lang="en-US"/>
          </a:p>
        </p:txBody>
      </p:sp>
      <p:sp>
        <p:nvSpPr>
          <p:cNvPr id="1048670" name="Text Placeholder 2"/>
          <p:cNvSpPr>
            <a:spLocks noGrp="1"/>
          </p:cNvSpPr>
          <p:nvPr>
            <p:ph type="body" idx="1"/>
          </p:nvPr>
        </p:nvSpPr>
        <p:spPr>
          <a:xfrm>
            <a:off x="1447191" y="2019549"/>
            <a:ext cx="4488794" cy="801943"/>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1" name="Content Placeholder 3"/>
          <p:cNvSpPr>
            <a:spLocks noGrp="1"/>
          </p:cNvSpPr>
          <p:nvPr>
            <p:ph sz="half" idx="2"/>
          </p:nvPr>
        </p:nvSpPr>
        <p:spPr>
          <a:xfrm>
            <a:off x="1447191" y="2824269"/>
            <a:ext cx="4488794" cy="264445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Text Placeholder 4"/>
          <p:cNvSpPr>
            <a:spLocks noGrp="1"/>
          </p:cNvSpPr>
          <p:nvPr>
            <p:ph type="body" sz="quarter" idx="3"/>
          </p:nvPr>
        </p:nvSpPr>
        <p:spPr>
          <a:xfrm>
            <a:off x="6256025" y="2023003"/>
            <a:ext cx="4488794" cy="802237"/>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3" name="Content Placeholder 5"/>
          <p:cNvSpPr>
            <a:spLocks noGrp="1"/>
          </p:cNvSpPr>
          <p:nvPr>
            <p:ph sz="quarter" idx="4"/>
          </p:nvPr>
        </p:nvSpPr>
        <p:spPr>
          <a:xfrm>
            <a:off x="6256025" y="2821491"/>
            <a:ext cx="4488794" cy="263737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6"/>
          <p:cNvSpPr>
            <a:spLocks noGrp="1"/>
          </p:cNvSpPr>
          <p:nvPr>
            <p:ph type="dt" sz="half" idx="10"/>
          </p:nvPr>
        </p:nvSpPr>
        <p:spPr/>
        <p:txBody>
          <a:bodyPr/>
          <a:p>
            <a:fld id="{01B80417-7551-4BB7-AB9B-BE9FDD7F5C86}" type="datetimeFigureOut">
              <a:rPr lang="en-US" smtClean="0"/>
              <a:t>4/5/2024</a:t>
            </a:fld>
            <a:endParaRPr lang="en-US"/>
          </a:p>
        </p:txBody>
      </p:sp>
      <p:sp>
        <p:nvSpPr>
          <p:cNvPr id="1048675" name="Footer Placeholder 7"/>
          <p:cNvSpPr>
            <a:spLocks noGrp="1"/>
          </p:cNvSpPr>
          <p:nvPr>
            <p:ph type="ftr" sz="quarter" idx="11"/>
          </p:nvPr>
        </p:nvSpPr>
        <p:spPr/>
        <p:txBody>
          <a:bodyPr/>
          <a:p>
            <a:endParaRPr lang="en-US"/>
          </a:p>
        </p:txBody>
      </p:sp>
      <p:sp>
        <p:nvSpPr>
          <p:cNvPr id="1048676" name="Slide Number Placeholder 8"/>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1" name=""/>
        <p:cNvGrpSpPr/>
        <p:nvPr/>
      </p:nvGrpSpPr>
      <p:grpSpPr>
        <a:xfrm>
          <a:off x="0" y="0"/>
          <a:ext cx="0" cy="0"/>
          <a:chOff x="0" y="0"/>
          <a:chExt cx="0" cy="0"/>
        </a:xfrm>
      </p:grpSpPr>
      <p:sp>
        <p:nvSpPr>
          <p:cNvPr id="1048636" name="Title 1"/>
          <p:cNvSpPr>
            <a:spLocks noGrp="1"/>
          </p:cNvSpPr>
          <p:nvPr>
            <p:ph type="title"/>
          </p:nvPr>
        </p:nvSpPr>
        <p:spPr/>
        <p:txBody>
          <a:bodyPr/>
          <a:p>
            <a:r>
              <a:rPr lang="en-US"/>
              <a:t>Click to edit Master title style</a:t>
            </a:r>
            <a:endParaRPr dirty="0" lang="en-US"/>
          </a:p>
        </p:txBody>
      </p:sp>
      <p:sp>
        <p:nvSpPr>
          <p:cNvPr id="1048637" name="Date Placeholder 2"/>
          <p:cNvSpPr>
            <a:spLocks noGrp="1"/>
          </p:cNvSpPr>
          <p:nvPr>
            <p:ph type="dt" sz="half" idx="10"/>
          </p:nvPr>
        </p:nvSpPr>
        <p:spPr/>
        <p:txBody>
          <a:bodyPr/>
          <a:p>
            <a:fld id="{01B80417-7551-4BB7-AB9B-BE9FDD7F5C86}" type="datetimeFigureOut">
              <a:rPr lang="en-US" smtClean="0"/>
              <a:t>4/5/2024</a:t>
            </a:fld>
            <a:endParaRPr lang="en-US"/>
          </a:p>
        </p:txBody>
      </p:sp>
      <p:sp>
        <p:nvSpPr>
          <p:cNvPr id="1048638" name="Footer Placeholder 3"/>
          <p:cNvSpPr>
            <a:spLocks noGrp="1"/>
          </p:cNvSpPr>
          <p:nvPr>
            <p:ph type="ftr" sz="quarter" idx="11"/>
          </p:nvPr>
        </p:nvSpPr>
        <p:spPr/>
        <p:txBody>
          <a:bodyPr/>
          <a:p>
            <a:endParaRPr lang="en-US"/>
          </a:p>
        </p:txBody>
      </p:sp>
      <p:sp>
        <p:nvSpPr>
          <p:cNvPr id="1048639" name="Slide Number Placeholder 4"/>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9" name=""/>
        <p:cNvGrpSpPr/>
        <p:nvPr/>
      </p:nvGrpSpPr>
      <p:grpSpPr>
        <a:xfrm>
          <a:off x="0" y="0"/>
          <a:ext cx="0" cy="0"/>
          <a:chOff x="0" y="0"/>
          <a:chExt cx="0" cy="0"/>
        </a:xfrm>
      </p:grpSpPr>
      <p:sp>
        <p:nvSpPr>
          <p:cNvPr id="1048677" name="Date Placeholder 1"/>
          <p:cNvSpPr>
            <a:spLocks noGrp="1"/>
          </p:cNvSpPr>
          <p:nvPr>
            <p:ph type="dt" sz="half" idx="10"/>
          </p:nvPr>
        </p:nvSpPr>
        <p:spPr/>
        <p:txBody>
          <a:bodyPr/>
          <a:p>
            <a:fld id="{01B80417-7551-4BB7-AB9B-BE9FDD7F5C86}" type="datetimeFigureOut">
              <a:rPr lang="en-US" smtClean="0"/>
              <a:t>4/5/2024</a:t>
            </a:fld>
            <a:endParaRPr lang="en-US"/>
          </a:p>
        </p:txBody>
      </p:sp>
      <p:sp>
        <p:nvSpPr>
          <p:cNvPr id="1048678" name="Footer Placeholder 2"/>
          <p:cNvSpPr>
            <a:spLocks noGrp="1"/>
          </p:cNvSpPr>
          <p:nvPr>
            <p:ph type="ftr" sz="quarter" idx="11"/>
          </p:nvPr>
        </p:nvSpPr>
        <p:spPr/>
        <p:txBody>
          <a:bodyPr/>
          <a:p>
            <a:endParaRPr lang="en-US"/>
          </a:p>
        </p:txBody>
      </p:sp>
      <p:sp>
        <p:nvSpPr>
          <p:cNvPr id="1048679" name="Slide Number Placeholder 3"/>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680"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dirty="0" lang="en-US"/>
          </a:p>
        </p:txBody>
      </p:sp>
      <p:sp>
        <p:nvSpPr>
          <p:cNvPr id="1048681" name="Content Placeholder 2"/>
          <p:cNvSpPr>
            <a:spLocks noGrp="1"/>
          </p:cNvSpPr>
          <p:nvPr>
            <p:ph idx="1"/>
          </p:nvPr>
        </p:nvSpPr>
        <p:spPr>
          <a:xfrm>
            <a:off x="4730324" y="798974"/>
            <a:ext cx="6012470" cy="4658826"/>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2" name="Text Placeholder 3"/>
          <p:cNvSpPr>
            <a:spLocks noGrp="1"/>
          </p:cNvSpPr>
          <p:nvPr>
            <p:ph type="body" sz="half" idx="2"/>
          </p:nvPr>
        </p:nvSpPr>
        <p:spPr>
          <a:xfrm>
            <a:off x="1444671" y="3205491"/>
            <a:ext cx="2961967" cy="2248181"/>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3" name="Date Placeholder 4"/>
          <p:cNvSpPr>
            <a:spLocks noGrp="1"/>
          </p:cNvSpPr>
          <p:nvPr>
            <p:ph type="dt" sz="half" idx="10"/>
          </p:nvPr>
        </p:nvSpPr>
        <p:spPr/>
        <p:txBody>
          <a:bodyPr/>
          <a:p>
            <a:fld id="{01B80417-7551-4BB7-AB9B-BE9FDD7F5C86}" type="datetimeFigureOut">
              <a:rPr lang="en-US" smtClean="0"/>
              <a:t>4/5/2024</a:t>
            </a:fld>
            <a:endParaRPr lang="en-US"/>
          </a:p>
        </p:txBody>
      </p:sp>
      <p:sp>
        <p:nvSpPr>
          <p:cNvPr id="1048684" name="Footer Placeholder 5"/>
          <p:cNvSpPr>
            <a:spLocks noGrp="1"/>
          </p:cNvSpPr>
          <p:nvPr>
            <p:ph type="ftr" sz="quarter" idx="11"/>
          </p:nvPr>
        </p:nvSpPr>
        <p:spPr/>
        <p:txBody>
          <a:bodyPr/>
          <a:p>
            <a:endParaRPr lang="en-US"/>
          </a:p>
        </p:txBody>
      </p:sp>
      <p:sp>
        <p:nvSpPr>
          <p:cNvPr id="1048685" name="Slide Number Placeholder 6"/>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3" name=""/>
        <p:cNvGrpSpPr/>
        <p:nvPr/>
      </p:nvGrpSpPr>
      <p:grpSpPr>
        <a:xfrm>
          <a:off x="0" y="0"/>
          <a:ext cx="0" cy="0"/>
          <a:chOff x="0" y="0"/>
          <a:chExt cx="0" cy="0"/>
        </a:xfrm>
      </p:grpSpPr>
      <p:grpSp>
        <p:nvGrpSpPr>
          <p:cNvPr id="64" name="Group 8"/>
          <p:cNvGrpSpPr/>
          <p:nvPr/>
        </p:nvGrpSpPr>
        <p:grpSpPr>
          <a:xfrm>
            <a:off x="7477387" y="482170"/>
            <a:ext cx="4074533" cy="5149101"/>
            <a:chOff x="7477387" y="482170"/>
            <a:chExt cx="4074533" cy="5149101"/>
          </a:xfrm>
        </p:grpSpPr>
        <p:sp>
          <p:nvSpPr>
            <p:cNvPr id="1048645" name="Rectangle 17"/>
            <p:cNvSpPr/>
            <p:nvPr/>
          </p:nvSpPr>
          <p:spPr>
            <a:xfrm>
              <a:off x="7477387" y="482170"/>
              <a:ext cx="4074533" cy="5149101"/>
            </a:xfrm>
            <a:prstGeom prst="rect"/>
            <a:blipFill rotWithShape="1" dpi="0">
              <a:blip xmlns:r="http://schemas.openxmlformats.org/officeDocument/2006/relationships" r:embed="rId1">
                <a:alphaModFix amt="30000"/>
              </a:blip>
              <a:srcRect/>
              <a:tile algn="ctr" flip="none" sx="100000" sy="100000" tx="0" ty="0"/>
            </a:blip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048646" name="Rectangle 18"/>
            <p:cNvSpPr/>
            <p:nvPr/>
          </p:nvSpPr>
          <p:spPr>
            <a:xfrm>
              <a:off x="7790446" y="812506"/>
              <a:ext cx="3450289" cy="4466452"/>
            </a:xfrm>
            <a:prstGeom prst="rect"/>
            <a:gradFill>
              <a:gsLst>
                <a:gs pos="0">
                  <a:srgbClr val="DADADA"/>
                </a:gs>
                <a:gs pos="100000">
                  <a:srgbClr val="FFFFFE"/>
                </a:gs>
              </a:gsLst>
              <a:lin ang="16200000" scaled="0"/>
            </a:gradFill>
            <a:ln w="38100" cmpd="sng">
              <a:solidFill>
                <a:schemeClr val="tx2">
                  <a:lumMod val="25000"/>
                </a:schemeClr>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47"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dirty="0" lang="en-US"/>
          </a:p>
        </p:txBody>
      </p:sp>
      <p:sp>
        <p:nvSpPr>
          <p:cNvPr id="1048648" name="Picture Placeholder 2"/>
          <p:cNvSpPr>
            <a:spLocks noChangeAspect="1" noGrp="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anchor="t" bIns="45720" lIns="91440" rIns="91440" rtlCol="0" tIns="45720" vert="horz">
            <a:normAutofit/>
          </a:bodyPr>
          <a:lstStyle>
            <a:lvl1pPr>
              <a:defRPr dirty="0" sz="3200" lang="en-US"/>
            </a:lvl1pPr>
          </a:lstStyle>
          <a:p>
            <a:pPr algn="ctr" lvl="0"/>
            <a:r>
              <a:rPr lang="en-US"/>
              <a:t>Click icon to add picture</a:t>
            </a:r>
            <a:endParaRPr dirty="0" lang="en-US"/>
          </a:p>
        </p:txBody>
      </p:sp>
      <p:sp>
        <p:nvSpPr>
          <p:cNvPr id="1048649" name="Text Placeholder 3"/>
          <p:cNvSpPr>
            <a:spLocks noGrp="1"/>
          </p:cNvSpPr>
          <p:nvPr>
            <p:ph type="body" sz="half" idx="2"/>
          </p:nvPr>
        </p:nvSpPr>
        <p:spPr>
          <a:xfrm>
            <a:off x="1450329" y="3059600"/>
            <a:ext cx="5524404" cy="2090134"/>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0" name="Date Placeholder 4"/>
          <p:cNvSpPr>
            <a:spLocks noGrp="1"/>
          </p:cNvSpPr>
          <p:nvPr>
            <p:ph type="dt" sz="half" idx="10"/>
          </p:nvPr>
        </p:nvSpPr>
        <p:spPr>
          <a:xfrm>
            <a:off x="1447382" y="5469856"/>
            <a:ext cx="5527351" cy="320123"/>
          </a:xfrm>
        </p:spPr>
        <p:txBody>
          <a:bodyPr/>
          <a:lstStyle>
            <a:lvl1pPr algn="l"/>
          </a:lstStyle>
          <a:p>
            <a:fld id="{01B80417-7551-4BB7-AB9B-BE9FDD7F5C86}" type="datetimeFigureOut">
              <a:rPr lang="en-US" smtClean="0"/>
              <a:t>4/5/2024</a:t>
            </a:fld>
            <a:endParaRPr lang="en-US"/>
          </a:p>
        </p:txBody>
      </p:sp>
      <p:sp>
        <p:nvSpPr>
          <p:cNvPr id="1048651" name="Footer Placeholder 5"/>
          <p:cNvSpPr>
            <a:spLocks noGrp="1"/>
          </p:cNvSpPr>
          <p:nvPr>
            <p:ph type="ftr" sz="quarter" idx="11"/>
          </p:nvPr>
        </p:nvSpPr>
        <p:spPr>
          <a:xfrm>
            <a:off x="1447382" y="318640"/>
            <a:ext cx="5541004" cy="320931"/>
          </a:xfrm>
        </p:spPr>
        <p:txBody>
          <a:bodyPr/>
          <a:p>
            <a:endParaRPr lang="en-US"/>
          </a:p>
        </p:txBody>
      </p:sp>
      <p:sp>
        <p:nvSpPr>
          <p:cNvPr id="1048652" name="Slide Number Placeholder 6"/>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1451579" y="804519"/>
            <a:ext cx="9291215" cy="1049235"/>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1451579" y="2015732"/>
            <a:ext cx="9291215" cy="345061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242079" y="330370"/>
            <a:ext cx="3500715" cy="309201"/>
          </a:xfrm>
          <a:prstGeom prst="rect"/>
        </p:spPr>
        <p:txBody>
          <a:bodyPr anchor="ctr" bIns="45720" lIns="91440" rIns="91440" rtlCol="0" tIns="45720" vert="horz"/>
          <a:lstStyle>
            <a:lvl1pPr algn="r">
              <a:defRPr sz="1000">
                <a:solidFill>
                  <a:schemeClr val="tx1">
                    <a:tint val="75000"/>
                  </a:schemeClr>
                </a:solidFill>
              </a:defRPr>
            </a:lvl1pPr>
          </a:lstStyle>
          <a:p>
            <a:fld id="{01B80417-7551-4BB7-AB9B-BE9FDD7F5C86}" type="datetimeFigureOut">
              <a:rPr lang="en-US" smtClean="0"/>
              <a:t>4/5/2024</a:t>
            </a:fld>
            <a:endParaRPr lang="en-US"/>
          </a:p>
        </p:txBody>
      </p:sp>
      <p:sp>
        <p:nvSpPr>
          <p:cNvPr id="1048579" name="Footer Placeholder 4"/>
          <p:cNvSpPr>
            <a:spLocks noGrp="1"/>
          </p:cNvSpPr>
          <p:nvPr>
            <p:ph type="ftr" sz="quarter" idx="3"/>
          </p:nvPr>
        </p:nvSpPr>
        <p:spPr>
          <a:xfrm>
            <a:off x="1451579" y="329307"/>
            <a:ext cx="5626774" cy="309201"/>
          </a:xfrm>
          <a:prstGeom prst="rect"/>
        </p:spPr>
        <p:txBody>
          <a:bodyPr anchor="ctr" bIns="45720" lIns="91440" rIns="91440" rtlCol="0" tIns="45720" vert="horz"/>
          <a:lstStyle>
            <a:lvl1pPr algn="l">
              <a:defRPr sz="10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480060" y="798973"/>
            <a:ext cx="811019" cy="503578"/>
          </a:xfrm>
          <a:prstGeom prst="rect"/>
        </p:spPr>
        <p:txBody>
          <a:bodyPr anchor="t" bIns="45720" lIns="91440" rIns="91440" rtlCol="0" tIns="45720" vert="horz"/>
          <a:lstStyle>
            <a:lvl1pPr algn="r">
              <a:defRPr sz="2800">
                <a:solidFill>
                  <a:schemeClr val="accent1"/>
                </a:solidFill>
              </a:defRPr>
            </a:lvl1pPr>
          </a:lstStyle>
          <a:p>
            <a:fld id="{1FF2647E-6BB9-4034-9443-8C00CD6AA4BC}" type="slidenum">
              <a:rPr lang="en-US" smtClean="0"/>
              <a:t>‹#›</a:t>
            </a:fld>
            <a:endParaRPr lang="en-US"/>
          </a:p>
        </p:txBody>
      </p:sp>
      <p:sp>
        <p:nvSpPr>
          <p:cNvPr id="1048581" name="Rectangle 8"/>
          <p:cNvSpPr/>
          <p:nvPr/>
        </p:nvSpPr>
        <p:spPr>
          <a:xfrm>
            <a:off x="0" y="3622291"/>
            <a:ext cx="12192000" cy="2505984"/>
          </a:xfrm>
          <a:prstGeom prst="rect"/>
          <a:gradFill flip="none" rotWithShape="1">
            <a:gsLst>
              <a:gs pos="0">
                <a:schemeClr val="bg2">
                  <a:alpha val="0"/>
                </a:schemeClr>
              </a:gs>
              <a:gs pos="100000">
                <a:schemeClr val="bg2">
                  <a:alpha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9"/>
          <p:cNvPicPr>
            <a:picLocks noChangeAspect="1"/>
          </p:cNvPicPr>
          <p:nvPr/>
        </p:nvPicPr>
        <p:blipFill rotWithShape="1">
          <a:blip xmlns:r="http://schemas.openxmlformats.org/officeDocument/2006/relationships" r:embed="rId12"/>
          <a:srcRect t="1538" b="-1538"/>
          <a:stretch>
            <a:fillRect/>
          </a:stretch>
        </p:blipFill>
        <p:spPr>
          <a:xfrm>
            <a:off x="0" y="6129338"/>
            <a:ext cx="12192000" cy="742950"/>
          </a:xfrm>
          <a:prstGeom prst="rect"/>
        </p:spPr>
      </p:pic>
      <p:cxnSp>
        <p:nvCxnSpPr>
          <p:cNvPr id="3145728" name="Straight Connector 11"/>
          <p:cNvCxnSpPr>
            <a:cxnSpLocks/>
          </p:cNvCxnSpPr>
          <p:nvPr/>
        </p:nvCxnSpPr>
        <p:spPr>
          <a:xfrm>
            <a:off x="0" y="6138142"/>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lnSpc>
          <a:spcPct val="90000"/>
        </a:lnSpc>
        <a:spcBef>
          <a:spcPct val="0"/>
        </a:spcBef>
        <a:buNone/>
        <a:defRPr b="0" cap="all" sz="3200" i="0" kern="1200">
          <a:solidFill>
            <a:schemeClr val="accent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00000"/>
        <a:buFont typeface="Arial" panose="020B0604020202020204" pitchFamily="34" charset="0"/>
        <a:buChar char="•"/>
        <a:defRPr baseline="0" cap="none"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00000"/>
        <a:buFont typeface="Arial" panose="020B0604020202020204" pitchFamily="34" charset="0"/>
        <a:buChar char="•"/>
        <a:defRPr baseline="0" cap="none"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grouplens.org/datasets/movielens/" TargetMode="Externa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7" name="Title 1"/>
          <p:cNvSpPr>
            <a:spLocks noGrp="1"/>
          </p:cNvSpPr>
          <p:nvPr>
            <p:ph type="ctrTitle"/>
          </p:nvPr>
        </p:nvSpPr>
        <p:spPr>
          <a:xfrm>
            <a:off x="1504336" y="1450931"/>
            <a:ext cx="5211095" cy="836287"/>
          </a:xfrm>
        </p:spPr>
        <p:txBody>
          <a:bodyPr>
            <a:normAutofit/>
          </a:bodyPr>
          <a:p>
            <a:r>
              <a:rPr b="1" dirty="0" sz="2400" lang="en-US">
                <a:solidFill>
                  <a:schemeClr val="accent1">
                    <a:lumMod val="75000"/>
                  </a:schemeClr>
                </a:solidFill>
                <a:latin typeface="Rockwell"/>
                <a:cs typeface="Arial"/>
              </a:rPr>
              <a:t>PRESENTED BY:</a:t>
            </a:r>
          </a:p>
        </p:txBody>
      </p:sp>
      <p:sp>
        <p:nvSpPr>
          <p:cNvPr id="1048588" name="Subtitle 2"/>
          <p:cNvSpPr>
            <a:spLocks noGrp="1"/>
          </p:cNvSpPr>
          <p:nvPr>
            <p:ph type="subTitle" idx="1"/>
          </p:nvPr>
        </p:nvSpPr>
        <p:spPr>
          <a:xfrm>
            <a:off x="3779205" y="2646652"/>
            <a:ext cx="8760542" cy="2129774"/>
          </a:xfrm>
        </p:spPr>
        <p:txBody>
          <a:bodyPr anchor="t" bIns="91440" lIns="91440" rIns="91440" rtlCol="0" tIns="91440" vert="horz">
            <a:noAutofit/>
          </a:bodyPr>
          <a:p>
            <a:pPr algn="l"/>
            <a:r>
              <a:rPr dirty="0" sz="2000" lang="en-US">
                <a:latin typeface="Arial"/>
                <a:cs typeface="Arial"/>
              </a:rPr>
              <a:t>N</a:t>
            </a:r>
            <a:r>
              <a:rPr dirty="0" sz="2000" lang="en-US">
                <a:latin typeface="Arial"/>
                <a:cs typeface="Arial"/>
              </a:rPr>
              <a:t>I</a:t>
            </a:r>
            <a:r>
              <a:rPr dirty="0" sz="2000" lang="en-US">
                <a:latin typeface="Arial"/>
                <a:cs typeface="Arial"/>
              </a:rPr>
              <a:t>T</a:t>
            </a:r>
            <a:r>
              <a:rPr dirty="0" sz="2000" lang="en-US">
                <a:latin typeface="Arial"/>
                <a:cs typeface="Arial"/>
              </a:rPr>
              <a:t>H</a:t>
            </a:r>
            <a:r>
              <a:rPr dirty="0" sz="2000" lang="en-US">
                <a:latin typeface="Arial"/>
                <a:cs typeface="Arial"/>
              </a:rPr>
              <a:t>I</a:t>
            </a:r>
            <a:r>
              <a:rPr dirty="0" sz="2000" lang="en-US">
                <a:latin typeface="Arial"/>
                <a:cs typeface="Arial"/>
              </a:rPr>
              <a:t>S</a:t>
            </a:r>
            <a:r>
              <a:rPr dirty="0" sz="2000" lang="en-US">
                <a:latin typeface="Arial"/>
                <a:cs typeface="Arial"/>
              </a:rPr>
              <a:t>H</a:t>
            </a:r>
            <a:r>
              <a:rPr dirty="0" sz="2000" lang="en-US">
                <a:latin typeface="Arial"/>
                <a:cs typeface="Arial"/>
              </a:rPr>
              <a:t> </a:t>
            </a:r>
            <a:r>
              <a:rPr dirty="0" sz="2000" lang="en-US">
                <a:latin typeface="Arial"/>
                <a:cs typeface="Arial"/>
              </a:rPr>
              <a:t>.</a:t>
            </a:r>
            <a:r>
              <a:rPr dirty="0" sz="2000" lang="en-US">
                <a:latin typeface="Arial"/>
                <a:cs typeface="Arial"/>
              </a:rPr>
              <a:t>S</a:t>
            </a:r>
            <a:endParaRPr dirty="0" sz="2000" lang="en-US">
              <a:latin typeface="Arial" panose="020B0604020202020204" pitchFamily="34" charset="0"/>
              <a:cs typeface="Arial" panose="020B0604020202020204" pitchFamily="34" charset="0"/>
            </a:endParaRPr>
          </a:p>
          <a:p>
            <a:pPr algn="l"/>
            <a:r>
              <a:rPr dirty="0" sz="2000" lang="en-US">
                <a:latin typeface="Arial"/>
                <a:cs typeface="Arial"/>
              </a:rPr>
              <a:t>B. </a:t>
            </a:r>
            <a:r>
              <a:rPr dirty="0" sz="2000" lang="en-US">
                <a:latin typeface="Arial"/>
                <a:cs typeface="Arial"/>
              </a:rPr>
              <a:t>T</a:t>
            </a:r>
            <a:r>
              <a:rPr dirty="0" sz="2000" lang="en-US">
                <a:latin typeface="Arial"/>
                <a:cs typeface="Arial"/>
              </a:rPr>
              <a:t>E</a:t>
            </a:r>
            <a:r>
              <a:rPr dirty="0" sz="2000" lang="en-US">
                <a:latin typeface="Arial"/>
                <a:cs typeface="Arial"/>
              </a:rPr>
              <a:t>C</a:t>
            </a:r>
            <a:r>
              <a:rPr dirty="0" sz="2000" lang="en-US">
                <a:latin typeface="Arial"/>
                <a:cs typeface="Arial"/>
              </a:rPr>
              <a:t>H </a:t>
            </a:r>
            <a:r>
              <a:rPr dirty="0" sz="2000" lang="en-US">
                <a:latin typeface="Arial"/>
                <a:cs typeface="Arial"/>
              </a:rPr>
              <a:t>I</a:t>
            </a:r>
            <a:r>
              <a:rPr dirty="0" sz="2000" lang="en-US">
                <a:latin typeface="Arial"/>
                <a:cs typeface="Arial"/>
              </a:rPr>
              <a:t>N</a:t>
            </a:r>
            <a:r>
              <a:rPr dirty="0" sz="2000" lang="en-US">
                <a:latin typeface="Arial"/>
                <a:cs typeface="Arial"/>
              </a:rPr>
              <a:t>F</a:t>
            </a:r>
            <a:r>
              <a:rPr dirty="0" sz="2000" lang="en-US">
                <a:latin typeface="Arial"/>
                <a:cs typeface="Arial"/>
              </a:rPr>
              <a:t>ORMATION </a:t>
            </a:r>
            <a:r>
              <a:rPr dirty="0" sz="2000" lang="en-US">
                <a:latin typeface="Arial"/>
                <a:cs typeface="Arial"/>
              </a:rPr>
              <a:t>TECHNOLOGY </a:t>
            </a:r>
            <a:r>
              <a:rPr dirty="0" sz="2000" lang="en-US">
                <a:latin typeface="Arial"/>
                <a:cs typeface="Arial"/>
              </a:rPr>
              <a:t> (3</a:t>
            </a:r>
            <a:r>
              <a:rPr baseline="30000" dirty="0" sz="2000" lang="en-US">
                <a:latin typeface="Arial"/>
                <a:cs typeface="Arial"/>
              </a:rPr>
              <a:t>rd</a:t>
            </a:r>
            <a:r>
              <a:rPr dirty="0" sz="2000" lang="en-US">
                <a:latin typeface="Arial"/>
                <a:cs typeface="Arial"/>
              </a:rPr>
              <a:t> year)</a:t>
            </a:r>
            <a:endParaRPr altLang="en-US" lang="zh-CN"/>
          </a:p>
          <a:p>
            <a:pPr algn="l"/>
            <a:r>
              <a:rPr dirty="0" sz="2000" lang="en-US">
                <a:latin typeface="Arial"/>
                <a:cs typeface="Arial"/>
              </a:rPr>
              <a:t>REG NO .: 422521</a:t>
            </a:r>
            <a:r>
              <a:rPr dirty="0" sz="2000" lang="en-US">
                <a:latin typeface="Arial"/>
                <a:cs typeface="Arial"/>
              </a:rPr>
              <a:t>2</a:t>
            </a:r>
            <a:r>
              <a:rPr dirty="0" sz="2000" lang="en-US">
                <a:latin typeface="Arial"/>
                <a:cs typeface="Arial"/>
              </a:rPr>
              <a:t>0</a:t>
            </a:r>
            <a:r>
              <a:rPr dirty="0" sz="2000" lang="en-US">
                <a:latin typeface="Arial"/>
                <a:cs typeface="Arial"/>
              </a:rPr>
              <a:t>5</a:t>
            </a:r>
            <a:r>
              <a:rPr dirty="0" sz="2000" lang="en-US">
                <a:latin typeface="Arial"/>
                <a:cs typeface="Arial"/>
              </a:rPr>
              <a:t>0</a:t>
            </a:r>
            <a:r>
              <a:rPr dirty="0" sz="2000" lang="en-US">
                <a:latin typeface="Arial"/>
                <a:cs typeface="Arial"/>
              </a:rPr>
              <a:t>2</a:t>
            </a:r>
            <a:r>
              <a:rPr dirty="0" sz="2000" lang="en-US">
                <a:latin typeface="Arial"/>
                <a:cs typeface="Arial"/>
              </a:rPr>
              <a:t>6</a:t>
            </a:r>
            <a:r>
              <a:rPr dirty="0" sz="2000" lang="en-US">
                <a:latin typeface="Arial"/>
                <a:cs typeface="Arial"/>
              </a:rPr>
              <a:t> </a:t>
            </a:r>
            <a:endParaRPr dirty="0" sz="2000" lang="en-US">
              <a:latin typeface="Arial" panose="020B0604020202020204" pitchFamily="34" charset="0"/>
              <a:cs typeface="Arial" panose="020B0604020202020204" pitchFamily="34" charset="0"/>
            </a:endParaRPr>
          </a:p>
          <a:p>
            <a:pPr algn="l"/>
            <a:r>
              <a:rPr dirty="0" sz="2000" lang="en-US">
                <a:latin typeface="Arial"/>
                <a:cs typeface="Arial"/>
              </a:rPr>
              <a:t>University college of engineering ,Villupuram.</a:t>
            </a:r>
          </a:p>
          <a:p>
            <a:pPr algn="l"/>
            <a:r>
              <a:rPr dirty="0" sz="2000" lang="en-US">
                <a:latin typeface="Arial"/>
                <a:cs typeface="Arial"/>
              </a:rPr>
              <a:t>NM </a:t>
            </a:r>
            <a:r>
              <a:rPr dirty="0" sz="2000" lang="en-US" err="1">
                <a:latin typeface="Arial"/>
                <a:cs typeface="Arial"/>
              </a:rPr>
              <a:t>iD</a:t>
            </a:r>
            <a:r>
              <a:rPr dirty="0" sz="2000" lang="en-US">
                <a:latin typeface="Arial"/>
                <a:cs typeface="Arial"/>
              </a:rPr>
              <a:t> . : </a:t>
            </a:r>
            <a:r>
              <a:rPr dirty="0" sz="2000" lang="en-US">
                <a:latin typeface="Arial"/>
                <a:cs typeface="Arial"/>
              </a:rPr>
              <a:t>A9703A83D43C145BFBF4A5C4EFE13308</a:t>
            </a:r>
            <a:endParaRPr dirty="0" sz="2000" lang="en-US">
              <a:latin typeface="Rockwell"/>
              <a:cs typeface="Arial"/>
            </a:endParaRPr>
          </a:p>
        </p:txBody>
      </p:sp>
      <p:sp>
        <p:nvSpPr>
          <p:cNvPr id="1048589" name="Hexagon 3"/>
          <p:cNvSpPr/>
          <p:nvPr/>
        </p:nvSpPr>
        <p:spPr>
          <a:xfrm>
            <a:off x="1966452" y="1720645"/>
            <a:ext cx="717754" cy="570271"/>
          </a:xfrm>
          <a:prstGeom prst="hexago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0" name="Hexagon 4"/>
          <p:cNvSpPr/>
          <p:nvPr/>
        </p:nvSpPr>
        <p:spPr>
          <a:xfrm>
            <a:off x="1189703" y="1199535"/>
            <a:ext cx="580103" cy="510733"/>
          </a:xfrm>
          <a:prstGeom prst="hexagon"/>
        </p:spPr>
        <p:style>
          <a:lnRef idx="2">
            <a:schemeClr val="accent2">
              <a:shade val="15000"/>
            </a:schemeClr>
          </a:lnRef>
          <a:fillRef idx="1">
            <a:schemeClr val="accent2"/>
          </a:fillRef>
          <a:effectRef idx="0">
            <a:schemeClr val="accent2"/>
          </a:effectRef>
          <a:fontRef idx="minor">
            <a:schemeClr val="lt1"/>
          </a:fontRef>
        </p:style>
        <p:txBody>
          <a:bodyPr anchor="ctr" rtlCol="0"/>
          <a:p>
            <a:pPr algn="ctr"/>
            <a:endParaRPr lang="en-US"/>
          </a:p>
        </p:txBody>
      </p:sp>
      <p:sp>
        <p:nvSpPr>
          <p:cNvPr id="1048591" name="Hexagon 5"/>
          <p:cNvSpPr/>
          <p:nvPr/>
        </p:nvSpPr>
        <p:spPr>
          <a:xfrm>
            <a:off x="2133600" y="5697136"/>
            <a:ext cx="766916" cy="664336"/>
          </a:xfrm>
          <a:prstGeom prst="hexagon"/>
        </p:spPr>
        <p:style>
          <a:lnRef idx="2">
            <a:schemeClr val="accent2">
              <a:shade val="15000"/>
            </a:schemeClr>
          </a:lnRef>
          <a:fillRef idx="1">
            <a:schemeClr val="accent2"/>
          </a:fillRef>
          <a:effectRef idx="0">
            <a:schemeClr val="accent2"/>
          </a:effectRef>
          <a:fontRef idx="minor">
            <a:schemeClr val="lt1"/>
          </a:fontRef>
        </p:style>
        <p:txBody>
          <a:bodyPr anchor="ctr" rtlCol="0"/>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0" name="Title 1"/>
          <p:cNvSpPr>
            <a:spLocks noGrp="1"/>
          </p:cNvSpPr>
          <p:nvPr>
            <p:ph type="title"/>
          </p:nvPr>
        </p:nvSpPr>
        <p:spPr>
          <a:xfrm>
            <a:off x="502674" y="186293"/>
            <a:ext cx="10616033" cy="991726"/>
          </a:xfrm>
        </p:spPr>
        <p:txBody>
          <a:bodyPr/>
          <a:p>
            <a:pPr algn="l"/>
            <a:r>
              <a:rPr b="1" dirty="0" lang="en-US">
                <a:solidFill>
                  <a:schemeClr val="accent1">
                    <a:lumMod val="75000"/>
                  </a:schemeClr>
                </a:solidFill>
                <a:latin typeface="Rockwell"/>
                <a:cs typeface="Arial"/>
              </a:rPr>
              <a:t>THE WOW IN OUR SOLUTION:</a:t>
            </a:r>
          </a:p>
        </p:txBody>
      </p:sp>
      <p:sp>
        <p:nvSpPr>
          <p:cNvPr id="1048611" name="Content Placeholder 2"/>
          <p:cNvSpPr>
            <a:spLocks noGrp="1"/>
          </p:cNvSpPr>
          <p:nvPr>
            <p:ph idx="1"/>
          </p:nvPr>
        </p:nvSpPr>
        <p:spPr>
          <a:xfrm>
            <a:off x="660825" y="1175790"/>
            <a:ext cx="10081969" cy="3729838"/>
          </a:xfrm>
        </p:spPr>
        <p:txBody>
          <a:bodyPr>
            <a:noAutofit/>
          </a:bodyPr>
          <a:p>
            <a:pPr indent="-342900" marL="342900">
              <a:buFont typeface="Wingdings" panose="020B0604020202020204" pitchFamily="34" charset="0"/>
              <a:buChar char="v"/>
            </a:pPr>
            <a:r>
              <a:rPr b="1" dirty="0" lang="en-US">
                <a:solidFill>
                  <a:schemeClr val="tx1">
                    <a:lumMod val="85000"/>
                  </a:schemeClr>
                </a:solidFill>
                <a:latin typeface="Arial"/>
                <a:cs typeface="Arial"/>
              </a:rPr>
              <a:t>Specific Architecture Choice</a:t>
            </a:r>
            <a:r>
              <a:rPr dirty="0" lang="en-US">
                <a:solidFill>
                  <a:schemeClr val="tx1">
                    <a:lumMod val="85000"/>
                  </a:schemeClr>
                </a:solidFill>
                <a:latin typeface="Arial"/>
                <a:cs typeface="Arial"/>
              </a:rPr>
              <a:t> - </a:t>
            </a:r>
            <a:r>
              <a:rPr dirty="0" i="1" lang="en-US">
                <a:solidFill>
                  <a:schemeClr val="tx1">
                    <a:lumMod val="85000"/>
                  </a:schemeClr>
                </a:solidFill>
                <a:latin typeface="Arial"/>
                <a:cs typeface="Arial"/>
              </a:rPr>
              <a:t>Unveiling User Preferences with Multi-Layer Architecture:</a:t>
            </a:r>
            <a:endParaRPr lang="en-US"/>
          </a:p>
          <a:p>
            <a:pPr indent="0" marL="0">
              <a:buNone/>
            </a:pPr>
            <a:r>
              <a:rPr dirty="0" lang="en-US">
                <a:solidFill>
                  <a:schemeClr val="tx1">
                    <a:lumMod val="85000"/>
                  </a:schemeClr>
                </a:solidFill>
                <a:latin typeface="Arial"/>
                <a:cs typeface="Arial"/>
              </a:rPr>
              <a:t>Our model utilizes a multi-layer architecture with </a:t>
            </a:r>
            <a:r>
              <a:rPr lang="en-US" err="1">
                <a:solidFill>
                  <a:schemeClr val="tx1">
                    <a:lumMod val="85000"/>
                  </a:schemeClr>
                </a:solidFill>
                <a:latin typeface="Arial"/>
                <a:cs typeface="Arial"/>
              </a:rPr>
              <a:t>ReLU</a:t>
            </a:r>
            <a:r>
              <a:rPr dirty="0" lang="en-US">
                <a:solidFill>
                  <a:schemeClr val="tx1">
                    <a:lumMod val="85000"/>
                  </a:schemeClr>
                </a:solidFill>
                <a:latin typeface="Arial"/>
                <a:cs typeface="Arial"/>
              </a:rPr>
              <a:t> activation functions in the hidden layers. These layers act like feature extractors, progressively uncovering intricate details about user preferences and movie characteristics. This allows the model to capture subtle nuances that simpler architectures might miss, resulting in highly personalized and accurate recommendations.</a:t>
            </a:r>
          </a:p>
          <a:p>
            <a:pPr indent="-342900" marL="342900">
              <a:buFont typeface="Wingdings" panose="020B0604020202020204" pitchFamily="34" charset="0"/>
              <a:buChar char="v"/>
            </a:pPr>
            <a:r>
              <a:rPr b="1" dirty="0" lang="en-US">
                <a:solidFill>
                  <a:schemeClr val="tx1">
                    <a:lumMod val="85000"/>
                  </a:schemeClr>
                </a:solidFill>
                <a:latin typeface="Arial"/>
                <a:cs typeface="Arial"/>
              </a:rPr>
              <a:t>Incorporation of Additional Data Sources</a:t>
            </a:r>
            <a:r>
              <a:rPr dirty="0" lang="en-US">
                <a:solidFill>
                  <a:schemeClr val="tx1">
                    <a:lumMod val="85000"/>
                  </a:schemeClr>
                </a:solidFill>
                <a:latin typeface="Arial"/>
                <a:cs typeface="Arial"/>
              </a:rPr>
              <a:t> - </a:t>
            </a:r>
            <a:r>
              <a:rPr dirty="0" i="1" lang="en-US">
                <a:solidFill>
                  <a:schemeClr val="tx1">
                    <a:lumMod val="85000"/>
                  </a:schemeClr>
                </a:solidFill>
                <a:latin typeface="Arial"/>
                <a:cs typeface="Arial"/>
              </a:rPr>
              <a:t>Beyond Ratings: Enriching Recommendations with Extra Data:</a:t>
            </a:r>
          </a:p>
          <a:p>
            <a:pPr indent="0" marL="0">
              <a:buNone/>
            </a:pPr>
            <a:endParaRPr dirty="0" lang="en-US">
              <a:solidFill>
                <a:schemeClr val="tx1">
                  <a:lumMod val="85000"/>
                </a:schemeClr>
              </a:solidFill>
              <a:latin typeface="Arial"/>
              <a:cs typeface="Arial"/>
            </a:endParaRPr>
          </a:p>
        </p:txBody>
      </p:sp>
      <p:sp>
        <p:nvSpPr>
          <p:cNvPr id="1048612" name="TextBox 3"/>
          <p:cNvSpPr txBox="1"/>
          <p:nvPr/>
        </p:nvSpPr>
        <p:spPr>
          <a:xfrm>
            <a:off x="667580" y="4901728"/>
            <a:ext cx="10075654" cy="1015663"/>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sz="2000" lang="en-US">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 </a:t>
            </a:r>
            <a:endParaRPr dirty="0" lang="en-US">
              <a:solidFill>
                <a:schemeClr val="tx1">
                  <a:lumMod val="8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3" name="Content Placeholder 2"/>
          <p:cNvSpPr>
            <a:spLocks noGrp="1"/>
          </p:cNvSpPr>
          <p:nvPr>
            <p:ph idx="1"/>
          </p:nvPr>
        </p:nvSpPr>
        <p:spPr>
          <a:xfrm>
            <a:off x="675202" y="737418"/>
            <a:ext cx="11404686" cy="969405"/>
          </a:xfrm>
        </p:spPr>
        <p:txBody>
          <a:bodyPr>
            <a:normAutofit/>
          </a:bodyPr>
          <a:p>
            <a:pPr indent="-457200" marL="457200">
              <a:buFont typeface="Wingdings" panose="020B0604020202020204" pitchFamily="34" charset="0"/>
              <a:buChar char="v"/>
            </a:pPr>
            <a:r>
              <a:rPr b="1" dirty="0" lang="en-US">
                <a:solidFill>
                  <a:schemeClr val="tx1">
                    <a:lumMod val="85000"/>
                  </a:schemeClr>
                </a:solidFill>
                <a:latin typeface="Arial"/>
                <a:cs typeface="Arial"/>
              </a:rPr>
              <a:t>Incorporation of Additional Data Sources</a:t>
            </a:r>
            <a:r>
              <a:rPr dirty="0" lang="en-US">
                <a:solidFill>
                  <a:schemeClr val="tx1">
                    <a:lumMod val="85000"/>
                  </a:schemeClr>
                </a:solidFill>
                <a:latin typeface="Arial"/>
                <a:cs typeface="Arial"/>
              </a:rPr>
              <a:t> - </a:t>
            </a:r>
            <a:r>
              <a:rPr dirty="0" i="1" lang="en-US">
                <a:solidFill>
                  <a:schemeClr val="tx1">
                    <a:lumMod val="85000"/>
                  </a:schemeClr>
                </a:solidFill>
                <a:latin typeface="Arial"/>
                <a:cs typeface="Arial"/>
              </a:rPr>
              <a:t>Beyond </a:t>
            </a:r>
            <a:r>
              <a:rPr dirty="0" i="1" lang="en-US" err="1">
                <a:solidFill>
                  <a:schemeClr val="tx1">
                    <a:lumMod val="85000"/>
                  </a:schemeClr>
                </a:solidFill>
                <a:latin typeface="Arial"/>
                <a:cs typeface="Arial"/>
              </a:rPr>
              <a:t>Ratings:Enriching</a:t>
            </a:r>
            <a:r>
              <a:rPr dirty="0" i="1" lang="en-US">
                <a:solidFill>
                  <a:schemeClr val="tx1">
                    <a:lumMod val="85000"/>
                  </a:schemeClr>
                </a:solidFill>
                <a:latin typeface="Arial"/>
                <a:cs typeface="Arial"/>
              </a:rPr>
              <a:t> Recommendations with Extra Data:</a:t>
            </a:r>
            <a:endParaRPr dirty="0" lang="en-US">
              <a:solidFill>
                <a:schemeClr val="tx1">
                  <a:lumMod val="85000"/>
                </a:schemeClr>
              </a:solidFill>
              <a:latin typeface="Arial"/>
              <a:cs typeface="Arial"/>
            </a:endParaRPr>
          </a:p>
          <a:p>
            <a:pPr indent="0" marL="0">
              <a:buNone/>
            </a:pPr>
            <a:endParaRPr dirty="0" lang="en-US"/>
          </a:p>
        </p:txBody>
      </p:sp>
      <p:sp>
        <p:nvSpPr>
          <p:cNvPr id="1048614" name="TextBox 1"/>
          <p:cNvSpPr txBox="1"/>
          <p:nvPr/>
        </p:nvSpPr>
        <p:spPr>
          <a:xfrm>
            <a:off x="1337023" y="1828798"/>
            <a:ext cx="9773727" cy="3949799"/>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nSpc>
                <a:spcPct val="120000"/>
              </a:lnSpc>
              <a:spcBef>
                <a:spcPts val="1000"/>
              </a:spcBef>
            </a:pPr>
            <a:r>
              <a:rPr dirty="0" sz="2000" lang="en-US">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a:t>
            </a:r>
            <a:endParaRPr dirty="0" sz="2000" lang="en-US">
              <a:latin typeface="Arial"/>
              <a:cs typeface="Arial"/>
            </a:endParaRPr>
          </a:p>
          <a:p>
            <a:pPr>
              <a:lnSpc>
                <a:spcPct val="120000"/>
              </a:lnSpc>
              <a:spcBef>
                <a:spcPts val="1000"/>
              </a:spcBef>
            </a:pPr>
            <a:r>
              <a:rPr dirty="0" sz="2000" lang="en-US">
                <a:solidFill>
                  <a:schemeClr val="tx1">
                    <a:lumMod val="85000"/>
                  </a:schemeClr>
                </a:solidFill>
                <a:latin typeface="Arial"/>
                <a:cs typeface="Arial"/>
              </a:rPr>
              <a:t>For instance, if a user consistently rates comedies highly and shows a preference for directors known for their action films, the model can consider these factors to recommend action comedies, even if the user hasn't explicitly rated such movies before. </a:t>
            </a:r>
          </a:p>
          <a:p>
            <a:pPr>
              <a:lnSpc>
                <a:spcPct val="120000"/>
              </a:lnSpc>
              <a:spcBef>
                <a:spcPts val="1000"/>
              </a:spcBef>
            </a:pPr>
            <a:r>
              <a:rPr dirty="0" sz="2000" lang="en-US">
                <a:solidFill>
                  <a:schemeClr val="tx1">
                    <a:lumMod val="85000"/>
                  </a:schemeClr>
                </a:solidFill>
                <a:latin typeface="Arial"/>
                <a:cs typeface="Arial"/>
              </a:rPr>
              <a:t>This comprehensive approach leads to more insightful and well-rounded recommendations.</a:t>
            </a:r>
          </a:p>
          <a:p>
            <a:pPr algn="l"/>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5" name="Title 1"/>
          <p:cNvSpPr>
            <a:spLocks noGrp="1"/>
          </p:cNvSpPr>
          <p:nvPr>
            <p:ph type="title"/>
          </p:nvPr>
        </p:nvSpPr>
        <p:spPr>
          <a:xfrm>
            <a:off x="603315" y="-117987"/>
            <a:ext cx="10139479" cy="1241555"/>
          </a:xfrm>
        </p:spPr>
        <p:txBody>
          <a:bodyPr/>
          <a:p>
            <a:pPr algn="l"/>
            <a:r>
              <a:rPr b="1" dirty="0" lang="en-US">
                <a:solidFill>
                  <a:schemeClr val="accent1">
                    <a:lumMod val="75000"/>
                  </a:schemeClr>
                </a:solidFill>
                <a:latin typeface="Rockwell"/>
                <a:cs typeface="Arial"/>
              </a:rPr>
              <a:t>MODELING</a:t>
            </a:r>
          </a:p>
        </p:txBody>
      </p:sp>
      <p:sp>
        <p:nvSpPr>
          <p:cNvPr id="1048616" name="Content Placeholder 2"/>
          <p:cNvSpPr>
            <a:spLocks noGrp="1"/>
          </p:cNvSpPr>
          <p:nvPr>
            <p:ph idx="1"/>
          </p:nvPr>
        </p:nvSpPr>
        <p:spPr>
          <a:xfrm>
            <a:off x="607026" y="905867"/>
            <a:ext cx="11275289" cy="5091069"/>
          </a:xfrm>
        </p:spPr>
        <p:txBody>
          <a:bodyPr>
            <a:noAutofit/>
          </a:bodyPr>
          <a:p>
            <a:pPr indent="0" marL="0">
              <a:buNone/>
            </a:pPr>
            <a:r>
              <a:rPr b="1" dirty="0" lang="en-US">
                <a:solidFill>
                  <a:schemeClr val="tx1">
                    <a:lumMod val="85000"/>
                  </a:schemeClr>
                </a:solidFill>
                <a:latin typeface="Arial"/>
                <a:cs typeface="Arial"/>
              </a:rPr>
              <a:t>Dataset Description:</a:t>
            </a:r>
            <a:r>
              <a:rPr dirty="0" lang="en-US">
                <a:solidFill>
                  <a:schemeClr val="tx1">
                    <a:lumMod val="85000"/>
                  </a:schemeClr>
                </a:solidFill>
                <a:latin typeface="Arial"/>
                <a:cs typeface="Arial"/>
              </a:rPr>
              <a:t> The </a:t>
            </a:r>
            <a:r>
              <a:rPr dirty="0" lang="en-US">
                <a:solidFill>
                  <a:schemeClr val="tx1">
                    <a:lumMod val="85000"/>
                  </a:schemeClr>
                </a:solidFill>
                <a:latin typeface="Arial"/>
                <a:cs typeface="Arial"/>
                <a:hlinkClick r:id="rId1"/>
              </a:rPr>
              <a:t>MovieLens</a:t>
            </a:r>
            <a:r>
              <a:rPr dirty="0" lang="en-US">
                <a:solidFill>
                  <a:schemeClr val="tx1">
                    <a:lumMod val="85000"/>
                  </a:schemeClr>
                </a:solidFill>
                <a:latin typeface="Arial"/>
                <a:cs typeface="Arial"/>
              </a:rPr>
              <a:t> 100k dataset serves as a cornerstone for developing and evaluating recommender systems.  Curated by the </a:t>
            </a:r>
            <a:r>
              <a:rPr dirty="0" lang="en-US" err="1">
                <a:solidFill>
                  <a:schemeClr val="tx1">
                    <a:lumMod val="85000"/>
                  </a:schemeClr>
                </a:solidFill>
                <a:latin typeface="Arial"/>
                <a:cs typeface="Arial"/>
              </a:rPr>
              <a:t>GroupLens</a:t>
            </a:r>
            <a:r>
              <a:rPr dirty="0" lang="en-US">
                <a:solidFill>
                  <a:schemeClr val="tx1">
                    <a:lumMod val="85000"/>
                  </a:schemeClr>
                </a:solidFill>
                <a:latin typeface="Arial"/>
                <a:cs typeface="Arial"/>
              </a:rPr>
              <a:t> research group at the University of Minnesota.</a:t>
            </a:r>
          </a:p>
          <a:p>
            <a:pPr indent="0" marL="0">
              <a:buNone/>
            </a:pPr>
            <a:r>
              <a:rPr b="1" dirty="0" lang="en-US">
                <a:solidFill>
                  <a:schemeClr val="tx1">
                    <a:lumMod val="85000"/>
                  </a:schemeClr>
                </a:solidFill>
                <a:latin typeface="Arial"/>
                <a:cs typeface="Arial"/>
              </a:rPr>
              <a:t>Key Characteristics:</a:t>
            </a:r>
            <a:endParaRPr b="1" dirty="0" lang="en-US">
              <a:solidFill>
                <a:schemeClr val="tx1">
                  <a:lumMod val="85000"/>
                </a:schemeClr>
              </a:solidFill>
              <a:latin typeface="Arial"/>
              <a:ea typeface="+mn-lt"/>
              <a:cs typeface="Arial"/>
            </a:endParaRPr>
          </a:p>
          <a:p>
            <a:pPr indent="0" marL="0">
              <a:buNone/>
            </a:pPr>
            <a:r>
              <a:rPr dirty="0" lang="en-US">
                <a:solidFill>
                  <a:schemeClr val="tx1">
                    <a:lumMod val="85000"/>
                  </a:schemeClr>
                </a:solidFill>
                <a:latin typeface="Arial"/>
                <a:ea typeface="+mn-lt"/>
                <a:cs typeface="+mn-lt"/>
              </a:rPr>
              <a:t>Popular benchmark: Used for developing and evaluating recommender systems.</a:t>
            </a:r>
            <a:endParaRPr lang="en-US">
              <a:solidFill>
                <a:schemeClr val="tx1">
                  <a:lumMod val="85000"/>
                </a:schemeClr>
              </a:solidFill>
              <a:latin typeface="Arial"/>
              <a:cs typeface="Arial"/>
            </a:endParaRPr>
          </a:p>
          <a:p>
            <a:pPr>
              <a:buNone/>
            </a:pPr>
            <a:r>
              <a:rPr dirty="0" lang="en-US">
                <a:solidFill>
                  <a:schemeClr val="tx1">
                    <a:lumMod val="85000"/>
                  </a:schemeClr>
                </a:solidFill>
                <a:latin typeface="Arial"/>
                <a:ea typeface="+mn-lt"/>
                <a:cs typeface="+mn-lt"/>
              </a:rPr>
              <a:t>Size and Scope: 100,000 ratings for 9,742 movies, including user tags.</a:t>
            </a:r>
            <a:endParaRPr lang="en-US">
              <a:solidFill>
                <a:schemeClr val="tx1">
                  <a:lumMod val="85000"/>
                </a:schemeClr>
              </a:solidFill>
              <a:latin typeface="Arial"/>
              <a:cs typeface="Arial"/>
            </a:endParaRPr>
          </a:p>
          <a:p>
            <a:pPr>
              <a:buNone/>
            </a:pPr>
            <a:r>
              <a:rPr dirty="0" lang="en-US">
                <a:solidFill>
                  <a:schemeClr val="tx1">
                    <a:lumMod val="85000"/>
                  </a:schemeClr>
                </a:solidFill>
                <a:latin typeface="Arial"/>
                <a:ea typeface="+mn-lt"/>
                <a:cs typeface="+mn-lt"/>
              </a:rPr>
              <a:t>Timeframe: Covers movie preferences from 1996 to 2018.</a:t>
            </a:r>
            <a:endParaRPr lang="en-US">
              <a:solidFill>
                <a:schemeClr val="tx1">
                  <a:lumMod val="85000"/>
                </a:schemeClr>
              </a:solidFill>
              <a:latin typeface="Arial"/>
              <a:cs typeface="Arial"/>
            </a:endParaRPr>
          </a:p>
          <a:p>
            <a:pPr>
              <a:buNone/>
            </a:pPr>
            <a:r>
              <a:rPr dirty="0" lang="en-US">
                <a:solidFill>
                  <a:schemeClr val="tx1">
                    <a:lumMod val="85000"/>
                  </a:schemeClr>
                </a:solidFill>
                <a:latin typeface="Arial"/>
                <a:ea typeface="+mn-lt"/>
                <a:cs typeface="+mn-lt"/>
              </a:rPr>
              <a:t>Data Format: Split into 4 files: ratings, tags, movies, and links. </a:t>
            </a:r>
            <a:endParaRPr dirty="0" lang="en-US">
              <a:solidFill>
                <a:schemeClr val="tx1">
                  <a:lumMod val="85000"/>
                </a:schemeClr>
              </a:solidFill>
              <a:latin typeface="Arial"/>
              <a:cs typeface="Arial"/>
            </a:endParaRPr>
          </a:p>
          <a:p>
            <a:pPr>
              <a:buNone/>
            </a:pPr>
            <a:r>
              <a:rPr dirty="0" lang="en-US">
                <a:solidFill>
                  <a:schemeClr val="tx1">
                    <a:lumMod val="85000"/>
                  </a:schemeClr>
                </a:solidFill>
                <a:latin typeface="Arial"/>
                <a:ea typeface="+mn-lt"/>
                <a:cs typeface="+mn-lt"/>
              </a:rPr>
              <a:t>Anonymized and Development focus: Protects user privacy.</a:t>
            </a:r>
            <a:endParaRPr dirty="0" lang="en-US">
              <a:solidFill>
                <a:schemeClr val="tx1">
                  <a:lumMod val="85000"/>
                </a:schemeClr>
              </a:solidFill>
              <a:latin typeface="Arial"/>
              <a:cs typeface="Arial"/>
            </a:endParaRPr>
          </a:p>
          <a:p>
            <a:pPr>
              <a:buNone/>
            </a:pPr>
            <a:r>
              <a:rPr dirty="0" lang="en-US">
                <a:solidFill>
                  <a:schemeClr val="tx1">
                    <a:lumMod val="85000"/>
                  </a:schemeClr>
                </a:solidFill>
                <a:latin typeface="Arial"/>
                <a:ea typeface="+mn-lt"/>
                <a:cs typeface="+mn-lt"/>
              </a:rPr>
              <a:t>This dataset offers a rich resource for exploring user preferences and building personalized movie recommendation models.</a:t>
            </a:r>
            <a:endParaRPr dirty="0" lang="en-US">
              <a:solidFill>
                <a:schemeClr val="tx1">
                  <a:lumMod val="85000"/>
                </a:schemeClr>
              </a:solidFill>
              <a:latin typeface="Arial"/>
              <a:cs typeface="Arial"/>
            </a:endParaRPr>
          </a:p>
          <a:p>
            <a:pPr indent="0" marL="0">
              <a:buNone/>
            </a:pPr>
            <a:endParaRPr b="1" dirty="0" lang="en-US">
              <a:solidFill>
                <a:schemeClr val="tx1">
                  <a:lumMod val="85000"/>
                </a:schemeClr>
              </a:solidFill>
              <a:latin typeface="Arial" panose="020B0604020202020204" pitchFamily="34" charset="0"/>
              <a:cs typeface="Arial" panose="020B0604020202020204" pitchFamily="34" charset="0"/>
            </a:endParaRPr>
          </a:p>
          <a:p>
            <a:pPr indent="0" marL="0">
              <a:buNone/>
            </a:pPr>
            <a:endParaRPr b="1" dirty="0" lang="en-US">
              <a:solidFill>
                <a:schemeClr val="tx1">
                  <a:lumMod val="8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7" name="Content Placeholder 2"/>
          <p:cNvSpPr>
            <a:spLocks noGrp="1"/>
          </p:cNvSpPr>
          <p:nvPr>
            <p:ph idx="1"/>
          </p:nvPr>
        </p:nvSpPr>
        <p:spPr>
          <a:xfrm>
            <a:off x="1451579" y="108155"/>
            <a:ext cx="9291215" cy="5978013"/>
          </a:xfrm>
        </p:spPr>
        <p:txBody>
          <a:bodyPr>
            <a:noAutofit/>
          </a:bodyPr>
          <a:p>
            <a:pPr indent="0" marL="0">
              <a:buNone/>
            </a:pPr>
            <a:r>
              <a:rPr b="1" dirty="0" lang="en-US">
                <a:solidFill>
                  <a:schemeClr val="tx1">
                    <a:lumMod val="85000"/>
                  </a:schemeClr>
                </a:solidFill>
                <a:latin typeface="Arial"/>
                <a:cs typeface="Arial"/>
              </a:rPr>
              <a:t>1. Library </a:t>
            </a:r>
            <a:r>
              <a:rPr b="1" lang="en-US" err="1">
                <a:solidFill>
                  <a:schemeClr val="tx1">
                    <a:lumMod val="85000"/>
                  </a:schemeClr>
                </a:solidFill>
                <a:latin typeface="Arial"/>
                <a:cs typeface="Arial"/>
              </a:rPr>
              <a:t>Imports:pandas</a:t>
            </a:r>
            <a:r>
              <a:rPr b="1" dirty="0" lang="en-US">
                <a:solidFill>
                  <a:schemeClr val="tx1">
                    <a:lumMod val="85000"/>
                  </a:schemeClr>
                </a:solidFill>
                <a:latin typeface="Arial"/>
                <a:cs typeface="Arial"/>
              </a:rPr>
              <a:t>: </a:t>
            </a:r>
            <a:endParaRPr b="1" dirty="0" lang="en-US" u="sng">
              <a:solidFill>
                <a:schemeClr val="tx1">
                  <a:lumMod val="85000"/>
                </a:schemeClr>
              </a:solidFill>
              <a:latin typeface="Arial" panose="020B0604020202020204" pitchFamily="34" charset="0"/>
              <a:cs typeface="Arial" panose="020B0604020202020204" pitchFamily="34" charset="0"/>
            </a:endParaRPr>
          </a:p>
          <a:p>
            <a:pPr indent="0" marL="0">
              <a:buNone/>
            </a:pPr>
            <a:r>
              <a:rPr dirty="0" lang="en-US">
                <a:solidFill>
                  <a:schemeClr val="tx1">
                    <a:lumMod val="85000"/>
                  </a:schemeClr>
                </a:solidFill>
                <a:latin typeface="Arial" panose="020B0604020202020204" pitchFamily="34" charset="0"/>
                <a:cs typeface="Arial" panose="020B0604020202020204" pitchFamily="34" charset="0"/>
              </a:rPr>
              <a:t>Facilitates data manipulation tasks, including loading data from CSV </a:t>
            </a:r>
            <a:r>
              <a:rPr dirty="0" lang="en-US" err="1">
                <a:solidFill>
                  <a:schemeClr val="tx1">
                    <a:lumMod val="85000"/>
                  </a:schemeClr>
                </a:solidFill>
                <a:latin typeface="Arial" panose="020B0604020202020204" pitchFamily="34" charset="0"/>
                <a:cs typeface="Arial" panose="020B0604020202020204" pitchFamily="34" charset="0"/>
              </a:rPr>
              <a:t>files.sklearn.model_selection</a:t>
            </a:r>
            <a:r>
              <a:rPr dirty="0" lang="en-US">
                <a:solidFill>
                  <a:schemeClr val="tx1">
                    <a:lumMod val="85000"/>
                  </a:schemeClr>
                </a:solidFill>
                <a:latin typeface="Arial" panose="020B0604020202020204" pitchFamily="34" charset="0"/>
                <a:cs typeface="Arial" panose="020B0604020202020204" pitchFamily="34" charset="0"/>
              </a:rPr>
              <a:t>: Provides utilities for splitting datasets into training and testing </a:t>
            </a:r>
            <a:r>
              <a:rPr dirty="0" lang="en-US" err="1">
                <a:solidFill>
                  <a:schemeClr val="tx1">
                    <a:lumMod val="85000"/>
                  </a:schemeClr>
                </a:solidFill>
                <a:latin typeface="Arial" panose="020B0604020202020204" pitchFamily="34" charset="0"/>
                <a:cs typeface="Arial" panose="020B0604020202020204" pitchFamily="34" charset="0"/>
              </a:rPr>
              <a:t>sets.keras</a:t>
            </a:r>
            <a:r>
              <a:rPr dirty="0" lang="en-US">
                <a:solidFill>
                  <a:schemeClr val="tx1">
                    <a:lumMod val="85000"/>
                  </a:schemeClr>
                </a:solidFill>
                <a:latin typeface="Arial" panose="020B0604020202020204" pitchFamily="34" charset="0"/>
                <a:cs typeface="Arial" panose="020B0604020202020204" pitchFamily="34" charset="0"/>
              </a:rPr>
              <a:t>: Deep learning library used to construct and train the recommendation </a:t>
            </a:r>
            <a:r>
              <a:rPr dirty="0" lang="en-US" err="1">
                <a:solidFill>
                  <a:schemeClr val="tx1">
                    <a:lumMod val="85000"/>
                  </a:schemeClr>
                </a:solidFill>
                <a:latin typeface="Arial" panose="020B0604020202020204" pitchFamily="34" charset="0"/>
                <a:cs typeface="Arial" panose="020B0604020202020204" pitchFamily="34" charset="0"/>
              </a:rPr>
              <a:t>model.numpy</a:t>
            </a:r>
            <a:r>
              <a:rPr dirty="0" lang="en-US">
                <a:solidFill>
                  <a:schemeClr val="tx1">
                    <a:lumMod val="85000"/>
                  </a:schemeClr>
                </a:solidFill>
                <a:latin typeface="Arial" panose="020B0604020202020204" pitchFamily="34" charset="0"/>
                <a:cs typeface="Arial" panose="020B0604020202020204" pitchFamily="34" charset="0"/>
              </a:rPr>
              <a:t>: Offers numerical computation functionalities essential for array operations.</a:t>
            </a:r>
          </a:p>
          <a:p>
            <a:pPr indent="0" marL="0">
              <a:buNone/>
            </a:pPr>
            <a:r>
              <a:rPr b="1" dirty="0" lang="en-US">
                <a:solidFill>
                  <a:schemeClr val="tx1">
                    <a:lumMod val="85000"/>
                  </a:schemeClr>
                </a:solidFill>
                <a:latin typeface="Arial"/>
                <a:cs typeface="Arial"/>
              </a:rPr>
              <a:t>2. Data Loading and Preprocessing:</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Reads user rating information from a file named "ratings.csv" using </a:t>
            </a:r>
            <a:r>
              <a:rPr dirty="0" lang="en-US" err="1">
                <a:solidFill>
                  <a:schemeClr val="tx1">
                    <a:lumMod val="85000"/>
                  </a:schemeClr>
                </a:solidFill>
                <a:latin typeface="Arial" panose="020B0604020202020204" pitchFamily="34" charset="0"/>
                <a:cs typeface="Arial" panose="020B0604020202020204" pitchFamily="34" charset="0"/>
              </a:rPr>
              <a:t>pandas.read_csv</a:t>
            </a:r>
            <a:r>
              <a:rPr dirty="0" lang="en-US">
                <a:solidFill>
                  <a:schemeClr val="tx1">
                    <a:lumMod val="85000"/>
                  </a:schemeClr>
                </a:solidFill>
                <a:latin typeface="Arial" panose="020B0604020202020204" pitchFamily="34" charset="0"/>
                <a:cs typeface="Arial" panose="020B0604020202020204" pitchFamily="34" charset="0"/>
              </a:rPr>
              <a:t>. This file stores details about users, movies they've rated, and the corresponding ratings they provided (on a scale of 1 to 5 stars).Splits the data into two sets: a training set used to train the model and a testing set used to evaluate its performance. The training set makes up 80% of the data, while the testing set accounts for the remaining 20%. This split ensures the model is assessed on unseen data, mimicking real-world scenarios where it encounters new users and movies.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8" name="Content Placeholder 2"/>
          <p:cNvSpPr>
            <a:spLocks noGrp="1"/>
          </p:cNvSpPr>
          <p:nvPr>
            <p:ph idx="1"/>
          </p:nvPr>
        </p:nvSpPr>
        <p:spPr>
          <a:xfrm>
            <a:off x="594133" y="324465"/>
            <a:ext cx="10355139" cy="5259868"/>
          </a:xfrm>
        </p:spPr>
        <p:txBody>
          <a:bodyPr>
            <a:normAutofit/>
          </a:bodyPr>
          <a:p>
            <a:pPr indent="0" marL="0">
              <a:buNone/>
            </a:pPr>
            <a:r>
              <a:rPr b="1" dirty="0" sz="3200" lang="en-US">
                <a:solidFill>
                  <a:schemeClr val="tx1">
                    <a:lumMod val="85000"/>
                  </a:schemeClr>
                </a:solidFill>
                <a:latin typeface="Arial"/>
                <a:cs typeface="Arial"/>
              </a:rPr>
              <a:t>3. Model Parameter Definition:</a:t>
            </a:r>
          </a:p>
          <a:p>
            <a:pPr indent="0" marL="0">
              <a:buNone/>
            </a:pPr>
            <a:r>
              <a:rPr dirty="0" sz="3200" lang="en-US">
                <a:solidFill>
                  <a:schemeClr val="tx1">
                    <a:lumMod val="85000"/>
                  </a:schemeClr>
                </a:solidFill>
                <a:latin typeface="Arial" panose="020B0604020202020204" pitchFamily="34" charset="0"/>
                <a:cs typeface="Arial" panose="020B0604020202020204" pitchFamily="34" charset="0"/>
              </a:rPr>
              <a:t>Determines the cardinality (number of unique elements) for users (</a:t>
            </a:r>
            <a:r>
              <a:rPr dirty="0" sz="3200" lang="en-US" err="1">
                <a:solidFill>
                  <a:schemeClr val="tx1">
                    <a:lumMod val="85000"/>
                  </a:schemeClr>
                </a:solidFill>
                <a:latin typeface="Arial" panose="020B0604020202020204" pitchFamily="34" charset="0"/>
                <a:cs typeface="Arial" panose="020B0604020202020204" pitchFamily="34" charset="0"/>
              </a:rPr>
              <a:t>n_users</a:t>
            </a:r>
            <a:r>
              <a:rPr dirty="0" sz="3200" lang="en-US">
                <a:solidFill>
                  <a:schemeClr val="tx1">
                    <a:lumMod val="85000"/>
                  </a:schemeClr>
                </a:solidFill>
                <a:latin typeface="Arial" panose="020B0604020202020204" pitchFamily="34" charset="0"/>
                <a:cs typeface="Arial" panose="020B0604020202020204" pitchFamily="34" charset="0"/>
              </a:rPr>
              <a:t>) and movies (</a:t>
            </a:r>
            <a:r>
              <a:rPr dirty="0" sz="3200" lang="en-US" err="1">
                <a:solidFill>
                  <a:schemeClr val="tx1">
                    <a:lumMod val="85000"/>
                  </a:schemeClr>
                </a:solidFill>
                <a:latin typeface="Arial" panose="020B0604020202020204" pitchFamily="34" charset="0"/>
                <a:cs typeface="Arial" panose="020B0604020202020204" pitchFamily="34" charset="0"/>
              </a:rPr>
              <a:t>n_movies</a:t>
            </a:r>
            <a:r>
              <a:rPr dirty="0" sz="3200" lang="en-US">
                <a:solidFill>
                  <a:schemeClr val="tx1">
                    <a:lumMod val="85000"/>
                  </a:schemeClr>
                </a:solidFill>
                <a:latin typeface="Arial" panose="020B0604020202020204" pitchFamily="34" charset="0"/>
                <a:cs typeface="Arial" panose="020B0604020202020204" pitchFamily="34" charset="0"/>
              </a:rPr>
              <a:t>) by extracting the maximum values from the corresponding columns (user ID and movie ID) within the data.</a:t>
            </a:r>
          </a:p>
          <a:p>
            <a:pPr indent="0" marL="0">
              <a:buNone/>
            </a:pPr>
            <a:r>
              <a:rPr b="1" dirty="0" sz="2900" lang="en-US">
                <a:solidFill>
                  <a:schemeClr val="tx1">
                    <a:lumMod val="85000"/>
                  </a:schemeClr>
                </a:solidFill>
                <a:latin typeface="Arial"/>
                <a:cs typeface="Arial"/>
              </a:rPr>
              <a:t>4. Deep Matrix Factorization Model Construction:</a:t>
            </a:r>
          </a:p>
          <a:p>
            <a:pPr indent="0" marL="0">
              <a:buNone/>
            </a:pPr>
            <a:r>
              <a:rPr b="1" dirty="0" sz="2900" i="1" lang="en-US">
                <a:solidFill>
                  <a:schemeClr val="tx1">
                    <a:lumMod val="85000"/>
                  </a:schemeClr>
                </a:solidFill>
                <a:latin typeface="Arial"/>
                <a:cs typeface="Arial"/>
              </a:rPr>
              <a:t>Input Layers:</a:t>
            </a:r>
          </a:p>
          <a:p>
            <a:pPr>
              <a:buFont typeface="Wingdings" panose="020B0604020202020204" pitchFamily="34" charset="0"/>
              <a:buChar char="v"/>
            </a:pPr>
            <a:r>
              <a:rPr b="1" sz="2900" lang="en-US" err="1">
                <a:solidFill>
                  <a:schemeClr val="tx1">
                    <a:lumMod val="85000"/>
                  </a:schemeClr>
                </a:solidFill>
                <a:latin typeface="Arial"/>
                <a:cs typeface="Arial"/>
              </a:rPr>
              <a:t>user_input</a:t>
            </a:r>
            <a:r>
              <a:rPr b="1" dirty="0" sz="2900" lang="en-US">
                <a:solidFill>
                  <a:schemeClr val="tx1">
                    <a:lumMod val="85000"/>
                  </a:schemeClr>
                </a:solidFill>
                <a:latin typeface="Arial"/>
                <a:cs typeface="Arial"/>
              </a:rPr>
              <a:t>: </a:t>
            </a:r>
            <a:r>
              <a:rPr dirty="0" sz="2900" lang="en-US">
                <a:solidFill>
                  <a:schemeClr val="tx1">
                    <a:lumMod val="85000"/>
                  </a:schemeClr>
                </a:solidFill>
                <a:latin typeface="Arial"/>
                <a:cs typeface="Arial"/>
              </a:rPr>
              <a:t>Represents the user ID as a single integer value.</a:t>
            </a:r>
          </a:p>
          <a:p>
            <a:pPr>
              <a:buFont typeface="Wingdings" panose="020B0604020202020204" pitchFamily="34" charset="0"/>
              <a:buChar char="v"/>
            </a:pPr>
            <a:r>
              <a:rPr b="1" sz="2900" lang="en-US" err="1">
                <a:solidFill>
                  <a:schemeClr val="tx1">
                    <a:lumMod val="85000"/>
                  </a:schemeClr>
                </a:solidFill>
                <a:latin typeface="Arial"/>
                <a:cs typeface="Arial"/>
              </a:rPr>
              <a:t>movie_input</a:t>
            </a:r>
            <a:r>
              <a:rPr b="1" dirty="0" sz="2900" lang="en-US">
                <a:solidFill>
                  <a:schemeClr val="tx1">
                    <a:lumMod val="85000"/>
                  </a:schemeClr>
                </a:solidFill>
                <a:latin typeface="Arial"/>
                <a:cs typeface="Arial"/>
              </a:rPr>
              <a:t>:</a:t>
            </a:r>
            <a:r>
              <a:rPr dirty="0" sz="2900" lang="en-US">
                <a:solidFill>
                  <a:schemeClr val="tx1">
                    <a:lumMod val="85000"/>
                  </a:schemeClr>
                </a:solidFill>
                <a:latin typeface="Arial"/>
                <a:cs typeface="Arial"/>
              </a:rPr>
              <a:t> Represents the movie ID as a single integer value.</a:t>
            </a:r>
          </a:p>
          <a:p>
            <a:pPr>
              <a:buFont typeface="Wingdings" panose="020B0604020202020204" pitchFamily="34" charset="0"/>
              <a:buChar char="v"/>
            </a:pPr>
            <a:r>
              <a:rPr b="1" dirty="0" sz="2900" lang="en-US">
                <a:solidFill>
                  <a:schemeClr val="tx1">
                    <a:lumMod val="85000"/>
                  </a:schemeClr>
                </a:solidFill>
                <a:latin typeface="Arial"/>
                <a:cs typeface="Arial"/>
              </a:rPr>
              <a:t>Embedding Layers: </a:t>
            </a:r>
            <a:r>
              <a:rPr dirty="0" sz="2900" lang="en-US">
                <a:solidFill>
                  <a:schemeClr val="tx1">
                    <a:lumMod val="85000"/>
                  </a:schemeClr>
                </a:solidFill>
                <a:latin typeface="Arial"/>
                <a:cs typeface="Arial"/>
              </a:rPr>
              <a:t>Embedding(</a:t>
            </a:r>
            <a:r>
              <a:rPr dirty="0" sz="2900" lang="en-US" err="1">
                <a:solidFill>
                  <a:schemeClr val="tx1">
                    <a:lumMod val="85000"/>
                  </a:schemeClr>
                </a:solidFill>
                <a:latin typeface="Arial"/>
                <a:cs typeface="Arial"/>
              </a:rPr>
              <a:t>n_users</a:t>
            </a:r>
            <a:r>
              <a:rPr dirty="0" sz="2900" lang="en-US">
                <a:solidFill>
                  <a:schemeClr val="tx1">
                    <a:lumMod val="85000"/>
                  </a:schemeClr>
                </a:solidFill>
                <a:latin typeface="Arial"/>
                <a:cs typeface="Arial"/>
              </a:rPr>
              <a:t>, </a:t>
            </a:r>
            <a:r>
              <a:rPr dirty="0" sz="2900" lang="en-US" err="1">
                <a:solidFill>
                  <a:schemeClr val="tx1">
                    <a:lumMod val="85000"/>
                  </a:schemeClr>
                </a:solidFill>
                <a:latin typeface="Arial"/>
                <a:cs typeface="Arial"/>
              </a:rPr>
              <a:t>embedding_size</a:t>
            </a:r>
            <a:r>
              <a:rPr dirty="0" sz="2900" lang="en-US">
                <a:solidFill>
                  <a:schemeClr val="tx1">
                    <a:lumMod val="85000"/>
                  </a:schemeClr>
                </a:solidFill>
                <a:latin typeface="Arial"/>
                <a:cs typeface="Arial"/>
              </a:rPr>
              <a:t>): Imagine each user and movie as having a unique fingerprint of preferences and characteristics. This layer takes a user ID (like a name tag) and converts it into a shorter, condensed code (like a nickname) that captures the user's essential preferences. It does the same for movie IDs, creating condensed codes that represent movie characteristics. These condensed codes are called embeddings.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9" name="Content Placeholder 2"/>
          <p:cNvSpPr>
            <a:spLocks noGrp="1"/>
          </p:cNvSpPr>
          <p:nvPr>
            <p:ph idx="1"/>
          </p:nvPr>
        </p:nvSpPr>
        <p:spPr>
          <a:xfrm>
            <a:off x="703957" y="383458"/>
            <a:ext cx="10038837" cy="5407742"/>
          </a:xfrm>
        </p:spPr>
        <p:txBody>
          <a:bodyPr/>
          <a:p>
            <a:pPr>
              <a:buFont typeface="Wingdings" panose="020B0604020202020204" pitchFamily="34" charset="0"/>
              <a:buChar char="v"/>
            </a:pPr>
            <a:r>
              <a:rPr b="1" dirty="0" sz="2000" lang="en-US">
                <a:solidFill>
                  <a:schemeClr val="tx1">
                    <a:lumMod val="85000"/>
                  </a:schemeClr>
                </a:solidFill>
                <a:latin typeface="Arial"/>
                <a:cs typeface="Arial"/>
              </a:rPr>
              <a:t>Interaction Layer</a:t>
            </a:r>
            <a:r>
              <a:rPr dirty="0" sz="2000" lang="en-US">
                <a:solidFill>
                  <a:schemeClr val="tx1">
                    <a:lumMod val="85000"/>
                  </a:schemeClr>
                </a:solidFill>
                <a:latin typeface="Arial"/>
                <a:cs typeface="Arial"/>
              </a:rPr>
              <a:t>:</a:t>
            </a:r>
            <a:r>
              <a:rPr dirty="0" lang="en-US">
                <a:solidFill>
                  <a:schemeClr val="tx1">
                    <a:lumMod val="85000"/>
                  </a:schemeClr>
                </a:solidFill>
                <a:latin typeface="Arial"/>
                <a:cs typeface="Arial"/>
              </a:rPr>
              <a:t> </a:t>
            </a:r>
            <a:r>
              <a:rPr dirty="0" sz="2000" lang="en-US">
                <a:solidFill>
                  <a:schemeClr val="tx1">
                    <a:lumMod val="85000"/>
                  </a:schemeClr>
                </a:solidFill>
                <a:latin typeface="Arial"/>
                <a:cs typeface="Arial"/>
              </a:rPr>
              <a:t>Dot(axes=1): Computes the dot product of the user and movie embeddings, quantifying the strength of their interaction based on their latent representations.</a:t>
            </a:r>
            <a:endParaRPr lang="en-US"/>
          </a:p>
          <a:p>
            <a:pPr indent="0" marL="0">
              <a:buNone/>
            </a:pPr>
            <a:r>
              <a:rPr b="1" dirty="0" sz="2000" i="1" lang="en-US">
                <a:solidFill>
                  <a:schemeClr val="tx1">
                    <a:lumMod val="85000"/>
                  </a:schemeClr>
                </a:solidFill>
                <a:latin typeface="Arial"/>
                <a:cs typeface="Arial"/>
              </a:rPr>
              <a:t>Hidden Layers </a:t>
            </a:r>
            <a:r>
              <a:rPr b="1" dirty="0" i="1" lang="en-US">
                <a:solidFill>
                  <a:schemeClr val="tx1">
                    <a:lumMod val="85000"/>
                  </a:schemeClr>
                </a:solidFill>
                <a:latin typeface="Arial"/>
                <a:cs typeface="Arial"/>
              </a:rPr>
              <a:t>:</a:t>
            </a:r>
            <a:endParaRPr b="1" dirty="0" sz="2000" i="1" lang="en-US">
              <a:solidFill>
                <a:schemeClr val="tx1">
                  <a:lumMod val="85000"/>
                </a:schemeClr>
              </a:solidFill>
              <a:latin typeface="Arial" panose="020B0604020202020204" pitchFamily="34" charset="0"/>
              <a:cs typeface="Arial" panose="020B0604020202020204" pitchFamily="34" charset="0"/>
            </a:endParaRPr>
          </a:p>
          <a:p>
            <a:pPr>
              <a:buFont typeface="Wingdings" panose="020B0604020202020204" pitchFamily="34" charset="0"/>
              <a:buChar char="v"/>
            </a:pPr>
            <a:r>
              <a:rPr b="1" dirty="0" sz="2000" lang="en-US">
                <a:solidFill>
                  <a:schemeClr val="tx1">
                    <a:lumMod val="85000"/>
                  </a:schemeClr>
                </a:solidFill>
                <a:latin typeface="Arial"/>
                <a:cs typeface="Arial"/>
              </a:rPr>
              <a:t>Dense(64, activation='</a:t>
            </a:r>
            <a:r>
              <a:rPr b="1" sz="2000" lang="en-US" err="1">
                <a:solidFill>
                  <a:schemeClr val="tx1">
                    <a:lumMod val="85000"/>
                  </a:schemeClr>
                </a:solidFill>
                <a:latin typeface="Arial"/>
                <a:cs typeface="Arial"/>
              </a:rPr>
              <a:t>relu</a:t>
            </a:r>
            <a:r>
              <a:rPr b="1" dirty="0" sz="2000" lang="en-US">
                <a:solidFill>
                  <a:schemeClr val="tx1">
                    <a:lumMod val="85000"/>
                  </a:schemeClr>
                </a:solidFill>
                <a:latin typeface="Arial"/>
                <a:cs typeface="Arial"/>
              </a:rPr>
              <a:t>'): </a:t>
            </a:r>
            <a:r>
              <a:rPr dirty="0" sz="2000" lang="en-US">
                <a:solidFill>
                  <a:schemeClr val="tx1">
                    <a:lumMod val="85000"/>
                  </a:schemeClr>
                </a:solidFill>
                <a:latin typeface="Arial"/>
                <a:cs typeface="Arial"/>
              </a:rPr>
              <a:t>Introduces a hidden layer with 64 neurons and the </a:t>
            </a:r>
            <a:r>
              <a:rPr sz="2000" lang="en-US" err="1">
                <a:solidFill>
                  <a:schemeClr val="tx1">
                    <a:lumMod val="85000"/>
                  </a:schemeClr>
                </a:solidFill>
                <a:latin typeface="Arial"/>
                <a:cs typeface="Arial"/>
              </a:rPr>
              <a:t>ReLU</a:t>
            </a:r>
            <a:r>
              <a:rPr dirty="0" sz="2000" lang="en-US">
                <a:solidFill>
                  <a:schemeClr val="tx1">
                    <a:lumMod val="85000"/>
                  </a:schemeClr>
                </a:solidFill>
                <a:latin typeface="Arial"/>
                <a:cs typeface="Arial"/>
              </a:rPr>
              <a:t> activation function, enhancing model complexity to learn intricate relationships between users and movies.</a:t>
            </a:r>
          </a:p>
          <a:p>
            <a:pPr>
              <a:buFont typeface="Wingdings" panose="020B0604020202020204" pitchFamily="34" charset="0"/>
              <a:buChar char="v"/>
            </a:pPr>
            <a:r>
              <a:rPr b="1" dirty="0" sz="2000" lang="en-US">
                <a:solidFill>
                  <a:schemeClr val="tx1">
                    <a:lumMod val="85000"/>
                  </a:schemeClr>
                </a:solidFill>
                <a:latin typeface="Arial"/>
                <a:cs typeface="Arial"/>
              </a:rPr>
              <a:t>Dense(32, activation='</a:t>
            </a:r>
            <a:r>
              <a:rPr b="1" sz="2000" lang="en-US" err="1">
                <a:solidFill>
                  <a:schemeClr val="tx1">
                    <a:lumMod val="85000"/>
                  </a:schemeClr>
                </a:solidFill>
                <a:latin typeface="Arial"/>
                <a:cs typeface="Arial"/>
              </a:rPr>
              <a:t>relu</a:t>
            </a:r>
            <a:r>
              <a:rPr b="1" dirty="0" sz="2000" lang="en-US">
                <a:solidFill>
                  <a:schemeClr val="tx1">
                    <a:lumMod val="85000"/>
                  </a:schemeClr>
                </a:solidFill>
                <a:latin typeface="Arial"/>
                <a:cs typeface="Arial"/>
              </a:rPr>
              <a:t>'):</a:t>
            </a:r>
            <a:r>
              <a:rPr dirty="0" sz="2000" lang="en-US">
                <a:solidFill>
                  <a:schemeClr val="tx1">
                    <a:lumMod val="85000"/>
                  </a:schemeClr>
                </a:solidFill>
                <a:latin typeface="Arial"/>
                <a:cs typeface="Arial"/>
              </a:rPr>
              <a:t> Adds another hidden layer with 32 neurons and the </a:t>
            </a:r>
            <a:r>
              <a:rPr sz="2000" lang="en-US" err="1">
                <a:solidFill>
                  <a:schemeClr val="tx1">
                    <a:lumMod val="85000"/>
                  </a:schemeClr>
                </a:solidFill>
                <a:latin typeface="Arial"/>
                <a:cs typeface="Arial"/>
              </a:rPr>
              <a:t>ReLU</a:t>
            </a:r>
            <a:r>
              <a:rPr dirty="0" sz="2000" lang="en-US">
                <a:solidFill>
                  <a:schemeClr val="tx1">
                    <a:lumMod val="85000"/>
                  </a:schemeClr>
                </a:solidFill>
                <a:latin typeface="Arial"/>
                <a:cs typeface="Arial"/>
              </a:rPr>
              <a:t> activation function, further augmenting model complexity for improved representation learning.</a:t>
            </a:r>
          </a:p>
          <a:p>
            <a:pPr>
              <a:buFont typeface="Wingdings" panose="020B0604020202020204" pitchFamily="34" charset="0"/>
              <a:buChar char="v"/>
            </a:pPr>
            <a:r>
              <a:rPr b="1" dirty="0" sz="2000" lang="en-US">
                <a:solidFill>
                  <a:schemeClr val="tx1">
                    <a:lumMod val="85000"/>
                  </a:schemeClr>
                </a:solidFill>
                <a:latin typeface="Arial"/>
                <a:cs typeface="Arial"/>
              </a:rPr>
              <a:t>Output </a:t>
            </a:r>
            <a:r>
              <a:rPr b="1" sz="2000" lang="en-US" err="1">
                <a:solidFill>
                  <a:schemeClr val="tx1">
                    <a:lumMod val="85000"/>
                  </a:schemeClr>
                </a:solidFill>
                <a:latin typeface="Arial"/>
                <a:cs typeface="Arial"/>
              </a:rPr>
              <a:t>Layer:Dense</a:t>
            </a:r>
            <a:r>
              <a:rPr b="1" dirty="0" sz="2000" lang="en-US">
                <a:solidFill>
                  <a:schemeClr val="tx1">
                    <a:lumMod val="85000"/>
                  </a:schemeClr>
                </a:solidFill>
                <a:latin typeface="Arial"/>
                <a:cs typeface="Arial"/>
              </a:rPr>
              <a:t>(1):</a:t>
            </a:r>
            <a:r>
              <a:rPr dirty="0" sz="2000" lang="en-US">
                <a:solidFill>
                  <a:schemeClr val="tx1">
                    <a:lumMod val="85000"/>
                  </a:schemeClr>
                </a:solidFill>
                <a:latin typeface="Arial"/>
                <a:cs typeface="Arial"/>
              </a:rPr>
              <a:t> Defines an output layer with a single neuron to predict the rating for a specific user-movie interaction.</a:t>
            </a:r>
            <a:endParaRPr dirty="0" lang="en-US">
              <a:solidFill>
                <a:schemeClr val="tx1">
                  <a:lumMod val="85000"/>
                </a:schemeClr>
              </a:solidFill>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0" name="Content Placeholder 2"/>
          <p:cNvSpPr>
            <a:spLocks noGrp="1"/>
          </p:cNvSpPr>
          <p:nvPr>
            <p:ph idx="1"/>
          </p:nvPr>
        </p:nvSpPr>
        <p:spPr>
          <a:xfrm>
            <a:off x="531428" y="316302"/>
            <a:ext cx="10987743" cy="5869858"/>
          </a:xfrm>
        </p:spPr>
        <p:txBody>
          <a:bodyPr>
            <a:normAutofit lnSpcReduction="10000"/>
          </a:bodyPr>
          <a:p>
            <a:pPr indent="0" marL="0">
              <a:buNone/>
            </a:pPr>
            <a:r>
              <a:rPr b="1" dirty="0" lang="en-US">
                <a:solidFill>
                  <a:schemeClr val="tx1">
                    <a:lumMod val="85000"/>
                  </a:schemeClr>
                </a:solidFill>
                <a:latin typeface="Arial"/>
                <a:cs typeface="Arial"/>
              </a:rPr>
              <a:t>5. Model Compilation: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Specifies the loss function (loss='</a:t>
            </a:r>
            <a:r>
              <a:rPr dirty="0" lang="en-US" err="1">
                <a:solidFill>
                  <a:schemeClr val="tx1">
                    <a:lumMod val="85000"/>
                  </a:schemeClr>
                </a:solidFill>
                <a:latin typeface="Arial" panose="020B0604020202020204" pitchFamily="34" charset="0"/>
                <a:cs typeface="Arial" panose="020B0604020202020204" pitchFamily="34" charset="0"/>
              </a:rPr>
              <a:t>mean_squared_error</a:t>
            </a:r>
            <a:r>
              <a:rPr dirty="0" lang="en-US">
                <a:solidFill>
                  <a:schemeClr val="tx1">
                    <a:lumMod val="85000"/>
                  </a:schemeClr>
                </a:solidFill>
                <a:latin typeface="Arial" panose="020B0604020202020204" pitchFamily="34" charset="0"/>
                <a:cs typeface="Arial" panose="020B0604020202020204" pitchFamily="34" charset="0"/>
              </a:rPr>
              <a:t>') to quantify the discrepancy between predicted and actual ratings (measured by mean squared error).Selects the optimizer (optimizer='</a:t>
            </a:r>
            <a:r>
              <a:rPr dirty="0" lang="en-US" err="1">
                <a:solidFill>
                  <a:schemeClr val="tx1">
                    <a:lumMod val="85000"/>
                  </a:schemeClr>
                </a:solidFill>
                <a:latin typeface="Arial" panose="020B0604020202020204" pitchFamily="34" charset="0"/>
                <a:cs typeface="Arial" panose="020B0604020202020204" pitchFamily="34" charset="0"/>
              </a:rPr>
              <a:t>adam</a:t>
            </a:r>
            <a:r>
              <a:rPr dirty="0" lang="en-US">
                <a:solidFill>
                  <a:schemeClr val="tx1">
                    <a:lumMod val="85000"/>
                  </a:schemeClr>
                </a:solidFill>
                <a:latin typeface="Arial" panose="020B0604020202020204" pitchFamily="34" charset="0"/>
                <a:cs typeface="Arial" panose="020B0604020202020204" pitchFamily="34" charset="0"/>
              </a:rPr>
              <a:t>') to adjust model weights during the training process (Adam optimizer is employed here).</a:t>
            </a:r>
          </a:p>
          <a:p>
            <a:pPr indent="0" marL="0">
              <a:buNone/>
            </a:pPr>
            <a:r>
              <a:rPr b="1" dirty="0" lang="en-US">
                <a:solidFill>
                  <a:schemeClr val="tx1">
                    <a:lumMod val="85000"/>
                  </a:schemeClr>
                </a:solidFill>
                <a:latin typeface="Arial"/>
                <a:cs typeface="Arial"/>
              </a:rPr>
              <a:t>6. Model Training:</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Utilizes the fit function to train the model, providing the following arguments:</a:t>
            </a:r>
          </a:p>
          <a:p>
            <a:pPr>
              <a:buFont typeface="Wingdings" panose="020B0604020202020204" pitchFamily="34" charset="0"/>
              <a:buChar char="v"/>
            </a:pPr>
            <a:r>
              <a:rPr b="1" dirty="0" lang="en-US">
                <a:solidFill>
                  <a:schemeClr val="tx1">
                    <a:lumMod val="85000"/>
                  </a:schemeClr>
                </a:solidFill>
                <a:latin typeface="Arial"/>
                <a:cs typeface="Arial"/>
              </a:rPr>
              <a:t>Training data:</a:t>
            </a:r>
            <a:r>
              <a:rPr dirty="0" lang="en-US">
                <a:solidFill>
                  <a:schemeClr val="tx1">
                    <a:lumMod val="85000"/>
                  </a:schemeClr>
                </a:solidFill>
                <a:latin typeface="Arial"/>
                <a:cs typeface="Arial"/>
              </a:rPr>
              <a:t> User IDs, movie IDs, and corresponding ratings from the training </a:t>
            </a:r>
            <a:r>
              <a:rPr lang="en-US" err="1">
                <a:solidFill>
                  <a:schemeClr val="tx1">
                    <a:lumMod val="85000"/>
                  </a:schemeClr>
                </a:solidFill>
                <a:latin typeface="Arial"/>
                <a:cs typeface="Arial"/>
              </a:rPr>
              <a:t>set.Validation</a:t>
            </a:r>
            <a:r>
              <a:rPr dirty="0" lang="en-US">
                <a:solidFill>
                  <a:schemeClr val="tx1">
                    <a:lumMod val="85000"/>
                  </a:schemeClr>
                </a:solidFill>
                <a:latin typeface="Arial"/>
                <a:cs typeface="Arial"/>
              </a:rPr>
              <a:t> data: User IDs, movie IDs, and corresponding ratings from the testing set (used to monitor performance and prevent overfitting).</a:t>
            </a:r>
          </a:p>
          <a:p>
            <a:pPr>
              <a:buFont typeface="Wingdings" panose="020B0604020202020204" pitchFamily="34" charset="0"/>
              <a:buChar char="v"/>
            </a:pPr>
            <a:r>
              <a:rPr b="1" dirty="0" lang="en-US">
                <a:solidFill>
                  <a:schemeClr val="tx1">
                    <a:lumMod val="85000"/>
                  </a:schemeClr>
                </a:solidFill>
                <a:latin typeface="Arial"/>
                <a:cs typeface="Arial"/>
              </a:rPr>
              <a:t>Number of epochs (epochs=5):</a:t>
            </a:r>
            <a:r>
              <a:rPr dirty="0" lang="en-US">
                <a:solidFill>
                  <a:schemeClr val="tx1">
                    <a:lumMod val="85000"/>
                  </a:schemeClr>
                </a:solidFill>
                <a:latin typeface="Arial"/>
                <a:cs typeface="Arial"/>
              </a:rPr>
              <a:t> Number of iterations where the entire training set is passed through the network.</a:t>
            </a:r>
          </a:p>
          <a:p>
            <a:pPr>
              <a:buFont typeface="Wingdings" panose="020B0604020202020204" pitchFamily="34" charset="0"/>
              <a:buChar char="v"/>
            </a:pPr>
            <a:r>
              <a:rPr b="1" dirty="0" lang="en-US">
                <a:solidFill>
                  <a:schemeClr val="tx1">
                    <a:lumMod val="85000"/>
                  </a:schemeClr>
                </a:solidFill>
                <a:latin typeface="Arial"/>
                <a:cs typeface="Arial"/>
              </a:rPr>
              <a:t>Batch size (</a:t>
            </a:r>
            <a:r>
              <a:rPr b="1" lang="en-US" err="1">
                <a:solidFill>
                  <a:schemeClr val="tx1">
                    <a:lumMod val="85000"/>
                  </a:schemeClr>
                </a:solidFill>
                <a:latin typeface="Arial"/>
                <a:cs typeface="Arial"/>
              </a:rPr>
              <a:t>batch_size</a:t>
            </a:r>
            <a:r>
              <a:rPr b="1" dirty="0" lang="en-US">
                <a:solidFill>
                  <a:schemeClr val="tx1">
                    <a:lumMod val="85000"/>
                  </a:schemeClr>
                </a:solidFill>
                <a:latin typeface="Arial"/>
                <a:cs typeface="Arial"/>
              </a:rPr>
              <a:t>=128):</a:t>
            </a:r>
            <a:r>
              <a:rPr dirty="0" lang="en-US">
                <a:solidFill>
                  <a:schemeClr val="tx1">
                    <a:lumMod val="85000"/>
                  </a:schemeClr>
                </a:solidFill>
                <a:latin typeface="Arial"/>
                <a:cs typeface="Arial"/>
              </a:rPr>
              <a:t> Number of samples processed before updating model weights. </a:t>
            </a:r>
            <a:endParaRPr dirty="0" lang="en-US">
              <a:solidFill>
                <a:schemeClr val="tx1">
                  <a:lumMod val="8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1" name="Content Placeholder 2"/>
          <p:cNvSpPr>
            <a:spLocks noGrp="1"/>
          </p:cNvSpPr>
          <p:nvPr>
            <p:ph idx="1"/>
          </p:nvPr>
        </p:nvSpPr>
        <p:spPr>
          <a:xfrm>
            <a:off x="545806" y="442452"/>
            <a:ext cx="10196988" cy="5260258"/>
          </a:xfrm>
        </p:spPr>
        <p:txBody>
          <a:bodyPr>
            <a:normAutofit/>
          </a:bodyPr>
          <a:p>
            <a:pPr>
              <a:buFont typeface="Wingdings" panose="020B0604020202020204" pitchFamily="34" charset="0"/>
              <a:buChar char="v"/>
            </a:pPr>
            <a:r>
              <a:rPr b="1" dirty="0" lang="en-US">
                <a:solidFill>
                  <a:schemeClr val="tx1">
                    <a:lumMod val="85000"/>
                  </a:schemeClr>
                </a:solidFill>
                <a:latin typeface="Arial"/>
                <a:cs typeface="Arial"/>
              </a:rPr>
              <a:t>Early stopping (</a:t>
            </a:r>
            <a:r>
              <a:rPr b="1" lang="en-US" err="1">
                <a:solidFill>
                  <a:schemeClr val="tx1">
                    <a:lumMod val="85000"/>
                  </a:schemeClr>
                </a:solidFill>
                <a:latin typeface="Arial"/>
                <a:cs typeface="Arial"/>
              </a:rPr>
              <a:t>EarlyStopping</a:t>
            </a:r>
            <a:r>
              <a:rPr b="1" dirty="0" lang="en-US">
                <a:solidFill>
                  <a:schemeClr val="tx1">
                    <a:lumMod val="85000"/>
                  </a:schemeClr>
                </a:solidFill>
                <a:latin typeface="Arial"/>
                <a:cs typeface="Arial"/>
              </a:rPr>
              <a:t>(patience=3, </a:t>
            </a:r>
            <a:r>
              <a:rPr b="1" lang="en-US" err="1">
                <a:solidFill>
                  <a:schemeClr val="tx1">
                    <a:lumMod val="85000"/>
                  </a:schemeClr>
                </a:solidFill>
                <a:latin typeface="Arial"/>
                <a:cs typeface="Arial"/>
              </a:rPr>
              <a:t>restore_best_weights</a:t>
            </a:r>
            <a:r>
              <a:rPr b="1" dirty="0" lang="en-US">
                <a:solidFill>
                  <a:schemeClr val="tx1">
                    <a:lumMod val="85000"/>
                  </a:schemeClr>
                </a:solidFill>
                <a:latin typeface="Arial"/>
                <a:cs typeface="Arial"/>
              </a:rPr>
              <a:t>=True)):</a:t>
            </a:r>
            <a:r>
              <a:rPr dirty="0" lang="en-US">
                <a:solidFill>
                  <a:schemeClr val="tx1">
                    <a:lumMod val="85000"/>
                  </a:schemeClr>
                </a:solidFill>
                <a:latin typeface="Arial"/>
                <a:cs typeface="Arial"/>
              </a:rPr>
              <a:t> Monitors validation loss and ceases training if it doesn't improve for three consecutive epochs (mitigates overfitting) while restoring the best weights achieved so far.</a:t>
            </a:r>
            <a:endParaRPr lang="en-US">
              <a:solidFill>
                <a:schemeClr val="tx1">
                  <a:lumMod val="85000"/>
                </a:schemeClr>
              </a:solidFill>
            </a:endParaRPr>
          </a:p>
          <a:p>
            <a:pPr indent="0" marL="0">
              <a:buNone/>
            </a:pPr>
            <a:r>
              <a:rPr b="1" dirty="0" lang="en-US">
                <a:solidFill>
                  <a:schemeClr val="tx1">
                    <a:lumMod val="85000"/>
                  </a:schemeClr>
                </a:solidFill>
                <a:latin typeface="Arial"/>
                <a:cs typeface="Arial"/>
              </a:rPr>
              <a:t>7. Model Evaluation: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Calculates the test loss (</a:t>
            </a:r>
            <a:r>
              <a:rPr dirty="0" lang="en-US" err="1">
                <a:solidFill>
                  <a:schemeClr val="tx1">
                    <a:lumMod val="85000"/>
                  </a:schemeClr>
                </a:solidFill>
                <a:latin typeface="Arial" panose="020B0604020202020204" pitchFamily="34" charset="0"/>
                <a:cs typeface="Arial" panose="020B0604020202020204" pitchFamily="34" charset="0"/>
              </a:rPr>
              <a:t>model.evaluate</a:t>
            </a:r>
            <a:r>
              <a:rPr dirty="0" lang="en-US">
                <a:solidFill>
                  <a:schemeClr val="tx1">
                    <a:lumMod val="85000"/>
                  </a:schemeClr>
                </a:solidFill>
                <a:latin typeface="Arial" panose="020B0604020202020204" pitchFamily="34" charset="0"/>
                <a:cs typeface="Arial" panose="020B0604020202020204" pitchFamily="34" charset="0"/>
              </a:rPr>
              <a:t>) using the user IDs, movie IDs, and corresponding ratings from the testing set. This metric gauges the model's performance on unseen data.</a:t>
            </a:r>
          </a:p>
          <a:p>
            <a:pPr indent="0" marL="0">
              <a:buNone/>
            </a:pPr>
            <a:r>
              <a:rPr b="1" dirty="0" lang="en-US">
                <a:solidFill>
                  <a:schemeClr val="tx1">
                    <a:lumMod val="85000"/>
                  </a:schemeClr>
                </a:solidFill>
                <a:latin typeface="Arial"/>
                <a:cs typeface="Arial"/>
              </a:rPr>
              <a:t>8. Recommendation Function Implementation: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Defines a function named </a:t>
            </a:r>
            <a:r>
              <a:rPr dirty="0" lang="en-US" err="1">
                <a:solidFill>
                  <a:schemeClr val="tx1">
                    <a:lumMod val="85000"/>
                  </a:schemeClr>
                </a:solidFill>
                <a:latin typeface="Arial" panose="020B0604020202020204" pitchFamily="34" charset="0"/>
                <a:cs typeface="Arial" panose="020B0604020202020204" pitchFamily="34" charset="0"/>
              </a:rPr>
              <a:t>get_recommendations</a:t>
            </a:r>
            <a:r>
              <a:rPr dirty="0" lang="en-US">
                <a:solidFill>
                  <a:schemeClr val="tx1">
                    <a:lumMod val="85000"/>
                  </a:schemeClr>
                </a:solidFill>
                <a:latin typeface="Arial" panose="020B0604020202020204" pitchFamily="34" charset="0"/>
                <a:cs typeface="Arial" panose="020B0604020202020204" pitchFamily="34" charset="0"/>
              </a:rPr>
              <a:t> that takes a user ID and the trained model as input, along with an optional parameter </a:t>
            </a:r>
            <a:r>
              <a:rPr dirty="0" lang="en-US" err="1">
                <a:solidFill>
                  <a:schemeClr val="tx1">
                    <a:lumMod val="85000"/>
                  </a:schemeClr>
                </a:solidFill>
                <a:latin typeface="Arial" panose="020B0604020202020204" pitchFamily="34" charset="0"/>
                <a:cs typeface="Arial" panose="020B0604020202020204" pitchFamily="34" charset="0"/>
              </a:rPr>
              <a:t>n_recommendations</a:t>
            </a:r>
            <a:r>
              <a:rPr dirty="0" lang="en-US">
                <a:solidFill>
                  <a:schemeClr val="tx1">
                    <a:lumMod val="85000"/>
                  </a:schemeClr>
                </a:solidFill>
                <a:latin typeface="Arial" panose="020B0604020202020204" pitchFamily="34" charset="0"/>
                <a:cs typeface="Arial" panose="020B0604020202020204" pitchFamily="34" charset="0"/>
              </a:rPr>
              <a:t> to specify the desired number of recommendations (defaults to 5).</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Creates a list encompassing all movie IDs.</a:t>
            </a:r>
            <a:endParaRPr dirty="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2" name="Content Placeholder 2"/>
          <p:cNvSpPr>
            <a:spLocks noGrp="1"/>
          </p:cNvSpPr>
          <p:nvPr>
            <p:ph idx="1"/>
          </p:nvPr>
        </p:nvSpPr>
        <p:spPr>
          <a:xfrm>
            <a:off x="689580" y="1139428"/>
            <a:ext cx="10498912" cy="5103295"/>
          </a:xfrm>
        </p:spPr>
        <p:txBody>
          <a:bodyPr/>
          <a:p>
            <a:pPr indent="0" marL="0">
              <a:buNone/>
            </a:pPr>
            <a:r>
              <a:rPr dirty="0" lang="en-US">
                <a:solidFill>
                  <a:schemeClr val="tx1">
                    <a:lumMod val="85000"/>
                  </a:schemeClr>
                </a:solidFill>
                <a:latin typeface="Arial"/>
                <a:cs typeface="Arial"/>
              </a:rPr>
              <a:t>Constructs a NumPy array by replicating the user ID for all movie IDs, essentially predicting ratings for every movie for that user.</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Leverages the model to predict ratings for all movies for the provided </a:t>
            </a:r>
            <a:r>
              <a:rPr dirty="0" lang="en-US" err="1">
                <a:solidFill>
                  <a:schemeClr val="tx1">
                    <a:lumMod val="85000"/>
                  </a:schemeClr>
                </a:solidFill>
                <a:latin typeface="Arial" panose="020B0604020202020204" pitchFamily="34" charset="0"/>
                <a:cs typeface="Arial" panose="020B0604020202020204" pitchFamily="34" charset="0"/>
              </a:rPr>
              <a:t>user.Sorts</a:t>
            </a:r>
            <a:r>
              <a:rPr dirty="0" lang="en-US">
                <a:solidFill>
                  <a:schemeClr val="tx1">
                    <a:lumMod val="85000"/>
                  </a:schemeClr>
                </a:solidFill>
                <a:latin typeface="Arial" panose="020B0604020202020204" pitchFamily="34" charset="0"/>
                <a:cs typeface="Arial" panose="020B0604020202020204" pitchFamily="34" charset="0"/>
              </a:rPr>
              <a:t> the movie IDs based on the predicted ratings in descending order (highest predicted ratings first).</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Selects the top </a:t>
            </a:r>
            <a:r>
              <a:rPr dirty="0" lang="en-US" err="1">
                <a:solidFill>
                  <a:schemeClr val="tx1">
                    <a:lumMod val="85000"/>
                  </a:schemeClr>
                </a:solidFill>
                <a:latin typeface="Arial" panose="020B0604020202020204" pitchFamily="34" charset="0"/>
                <a:cs typeface="Arial" panose="020B0604020202020204" pitchFamily="34" charset="0"/>
              </a:rPr>
              <a:t>n_recommendations</a:t>
            </a:r>
            <a:r>
              <a:rPr dirty="0" lang="en-US">
                <a:solidFill>
                  <a:schemeClr val="tx1">
                    <a:lumMod val="85000"/>
                  </a:schemeClr>
                </a:solidFill>
                <a:latin typeface="Arial" panose="020B0604020202020204" pitchFamily="34" charset="0"/>
                <a:cs typeface="Arial" panose="020B0604020202020204" pitchFamily="34" charset="0"/>
              </a:rPr>
              <a:t> movie IDs from the sorted list.</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Returns the top movie ID recommendations for the user.</a:t>
            </a:r>
          </a:p>
          <a:p>
            <a:pPr indent="0" marL="0">
              <a:buNone/>
            </a:pPr>
            <a:r>
              <a:rPr b="1" dirty="0" lang="en-US">
                <a:solidFill>
                  <a:schemeClr val="tx1">
                    <a:lumMod val="85000"/>
                  </a:schemeClr>
                </a:solidFill>
                <a:latin typeface="Arial"/>
                <a:cs typeface="Arial"/>
              </a:rPr>
              <a:t>9. User Recommendation Demonstration: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Illustrates how to employ the </a:t>
            </a:r>
            <a:r>
              <a:rPr dirty="0" lang="en-US" err="1">
                <a:solidFill>
                  <a:schemeClr val="tx1">
                    <a:lumMod val="85000"/>
                  </a:schemeClr>
                </a:solidFill>
                <a:latin typeface="Arial" panose="020B0604020202020204" pitchFamily="34" charset="0"/>
                <a:cs typeface="Arial" panose="020B0604020202020204" pitchFamily="34" charset="0"/>
              </a:rPr>
              <a:t>get_recommendations</a:t>
            </a:r>
            <a:r>
              <a:rPr dirty="0" lang="en-US">
                <a:solidFill>
                  <a:schemeClr val="tx1">
                    <a:lumMod val="85000"/>
                  </a:schemeClr>
                </a:solidFill>
                <a:latin typeface="Arial" panose="020B0604020202020204" pitchFamily="34" charset="0"/>
                <a:cs typeface="Arial" panose="020B0604020202020204" pitchFamily="34" charset="0"/>
              </a:rPr>
              <a:t> function to retrieve recommendations for a user with ID.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3" name="Content Placeholder 2"/>
          <p:cNvSpPr>
            <a:spLocks noGrp="1"/>
          </p:cNvSpPr>
          <p:nvPr>
            <p:ph idx="1"/>
          </p:nvPr>
        </p:nvSpPr>
        <p:spPr>
          <a:xfrm>
            <a:off x="473919" y="1225042"/>
            <a:ext cx="11419062" cy="1746620"/>
          </a:xfrm>
        </p:spPr>
        <p:txBody>
          <a:bodyPr>
            <a:normAutofit/>
          </a:bodyPr>
          <a:p>
            <a:pPr indent="0" marL="0">
              <a:buNone/>
            </a:pPr>
            <a:r>
              <a:rPr dirty="0" lang="en-US">
                <a:solidFill>
                  <a:schemeClr val="tx1">
                    <a:lumMod val="85000"/>
                  </a:schemeClr>
                </a:solidFill>
                <a:latin typeface="Arial"/>
                <a:cs typeface="Arial"/>
              </a:rPr>
              <a:t>The MSE of 0.8681 indicates that, on average, the squared difference between the predicted ratings and the actual ratings from the testing set is 0.8681. Lower MSE signifies better model </a:t>
            </a:r>
            <a:r>
              <a:rPr lang="en-US" err="1">
                <a:solidFill>
                  <a:schemeClr val="tx1">
                    <a:lumMod val="85000"/>
                  </a:schemeClr>
                </a:solidFill>
                <a:latin typeface="Arial"/>
                <a:cs typeface="Arial"/>
              </a:rPr>
              <a:t>performance.The</a:t>
            </a:r>
            <a:r>
              <a:rPr dirty="0" lang="en-US">
                <a:solidFill>
                  <a:schemeClr val="tx1">
                    <a:lumMod val="85000"/>
                  </a:schemeClr>
                </a:solidFill>
                <a:latin typeface="Arial"/>
                <a:cs typeface="Arial"/>
              </a:rPr>
              <a:t> RMSE of 0.9317 is the square root of the MSE, providing the error in the same unit as the ratings (typically 1 to 5 stars).</a:t>
            </a:r>
          </a:p>
          <a:p>
            <a:pPr indent="0" marL="0">
              <a:buNone/>
            </a:pPr>
            <a:endParaRPr dirty="0" lang="en-US">
              <a:solidFill>
                <a:schemeClr val="tx1">
                  <a:lumMod val="85000"/>
                </a:schemeClr>
              </a:solidFill>
              <a:latin typeface="Arial" panose="020B0604020202020204" pitchFamily="34" charset="0"/>
              <a:cs typeface="Arial" panose="020B0604020202020204" pitchFamily="34" charset="0"/>
            </a:endParaRPr>
          </a:p>
        </p:txBody>
      </p:sp>
      <p:sp>
        <p:nvSpPr>
          <p:cNvPr id="1048624" name="TextBox 3"/>
          <p:cNvSpPr txBox="1"/>
          <p:nvPr/>
        </p:nvSpPr>
        <p:spPr>
          <a:xfrm>
            <a:off x="467311" y="431827"/>
            <a:ext cx="4482859" cy="584775"/>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a:r>
              <a:rPr b="1" dirty="0" sz="3200" lang="en-US">
                <a:solidFill>
                  <a:schemeClr val="accent1">
                    <a:lumMod val="75000"/>
                  </a:schemeClr>
                </a:solidFill>
                <a:latin typeface="Arial"/>
                <a:cs typeface="Arial"/>
              </a:rPr>
              <a:t>RESULT</a:t>
            </a:r>
          </a:p>
        </p:txBody>
      </p:sp>
      <p:pic>
        <p:nvPicPr>
          <p:cNvPr id="2097159" name="Picture 4"/>
          <p:cNvPicPr>
            <a:picLocks noChangeAspect="1"/>
          </p:cNvPicPr>
          <p:nvPr/>
        </p:nvPicPr>
        <p:blipFill rotWithShape="1">
          <a:blip xmlns:r="http://schemas.openxmlformats.org/officeDocument/2006/relationships" r:embed="rId1"/>
          <a:srcRect l="-74" t="59184" r="249" b="2721"/>
          <a:stretch>
            <a:fillRect/>
          </a:stretch>
        </p:blipFill>
        <p:spPr>
          <a:xfrm>
            <a:off x="1274497" y="5436079"/>
            <a:ext cx="9639378" cy="895782"/>
          </a:xfrm>
          <a:prstGeom prst="rect"/>
        </p:spPr>
      </p:pic>
      <p:pic>
        <p:nvPicPr>
          <p:cNvPr id="2097160" name="Picture 5"/>
          <p:cNvPicPr>
            <a:picLocks noChangeAspect="1"/>
          </p:cNvPicPr>
          <p:nvPr/>
        </p:nvPicPr>
        <p:blipFill rotWithShape="1">
          <a:blip xmlns:r="http://schemas.openxmlformats.org/officeDocument/2006/relationships" r:embed="rId2"/>
          <a:srcRect l="235" t="39267" b="-575"/>
          <a:stretch>
            <a:fillRect/>
          </a:stretch>
        </p:blipFill>
        <p:spPr>
          <a:xfrm>
            <a:off x="1279585" y="2985688"/>
            <a:ext cx="9632870" cy="2442284"/>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7" name="Title 1"/>
          <p:cNvSpPr>
            <a:spLocks noGrp="1"/>
          </p:cNvSpPr>
          <p:nvPr>
            <p:ph type="title"/>
          </p:nvPr>
        </p:nvSpPr>
        <p:spPr>
          <a:xfrm>
            <a:off x="303522" y="1719069"/>
            <a:ext cx="11572547" cy="2975138"/>
          </a:xfrm>
        </p:spPr>
        <p:txBody>
          <a:bodyPr>
            <a:noAutofit/>
          </a:bodyPr>
          <a:p>
            <a:r>
              <a:rPr b="1" dirty="0" lang="en-US">
                <a:solidFill>
                  <a:schemeClr val="accent1">
                    <a:lumMod val="75000"/>
                  </a:schemeClr>
                </a:solidFill>
                <a:latin typeface="Arial"/>
                <a:cs typeface="Arial"/>
              </a:rPr>
              <a:t>Project TITLE:</a:t>
            </a:r>
            <a:br>
              <a:rPr b="1" dirty="0" lang="en-US">
                <a:solidFill>
                  <a:schemeClr val="tx1"/>
                </a:solidFill>
                <a:latin typeface="Arial"/>
                <a:cs typeface="Arial"/>
              </a:rPr>
            </a:br>
            <a:br>
              <a:rPr b="1" dirty="0" lang="en-US">
                <a:solidFill>
                  <a:schemeClr val="tx1"/>
                </a:solidFill>
                <a:latin typeface="Arial"/>
                <a:cs typeface="Arial"/>
              </a:rPr>
            </a:br>
            <a:r>
              <a:rPr b="1" dirty="0" lang="en-US">
                <a:solidFill>
                  <a:schemeClr val="tx1"/>
                </a:solidFill>
                <a:latin typeface="Arial"/>
                <a:cs typeface="Arial"/>
              </a:rPr>
              <a:t>       A Deep Learning Approach to   Movie Recommendation Systems using Matrix Factorization</a:t>
            </a:r>
            <a:endParaRPr dirty="0" lang="en-US">
              <a:solidFill>
                <a:schemeClr val="tx1"/>
              </a:solidFill>
            </a:endParaRPr>
          </a:p>
        </p:txBody>
      </p:sp>
      <p:pic>
        <p:nvPicPr>
          <p:cNvPr id="2097153" name="Graphic 3" descr="Stars with solid fill"/>
          <p:cNvPicPr>
            <a:picLocks noChangeAspect="1"/>
          </p:cNvPicPr>
          <p:nvPr/>
        </p:nvPicPr>
        <p:blipFill>
          <a:blip xmlns:r="http://schemas.openxmlformats.org/officeDocument/2006/relationships" r:embed="rId1"/>
          <a:stretch>
            <a:fillRect/>
          </a:stretch>
        </p:blipFill>
        <p:spPr>
          <a:xfrm>
            <a:off x="304800" y="4938252"/>
            <a:ext cx="914400" cy="914400"/>
          </a:xfrm>
          <a:prstGeom prst="rec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25" name="Rectangle 10"/>
          <p:cNvSpPr>
            <a:spLocks noChangeAspect="1" noMove="1" noResize="1" noRot="1" noGrp="1" noAdjustHandles="1" noEditPoints="1" noChangeArrowheads="1" noChangeShapeType="1" noTextEdit="1"/>
          </p:cNvSpPr>
          <p:nvPr/>
        </p:nvSpPr>
        <p:spPr>
          <a:xfrm>
            <a:off x="0" y="0"/>
            <a:ext cx="12192000" cy="6858000"/>
          </a:xfrm>
          <a:prstGeom prst="rect"/>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6" name="Rectangle 12"/>
          <p:cNvSpPr>
            <a:spLocks noChangeAspect="1" noMove="1" noResize="1" noRot="1" noGrp="1" noAdjustHandles="1" noEditPoints="1" noChangeArrowheads="1" noChangeShapeType="1" noTextEdit="1"/>
          </p:cNvSpPr>
          <p:nvPr/>
        </p:nvSpPr>
        <p:spPr>
          <a:xfrm>
            <a:off x="461331" y="480060"/>
            <a:ext cx="4180332" cy="2788074"/>
          </a:xfrm>
          <a:prstGeom prst="rect"/>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1" name="Picture 5"/>
          <p:cNvPicPr>
            <a:picLocks noChangeAspect="1"/>
          </p:cNvPicPr>
          <p:nvPr/>
        </p:nvPicPr>
        <p:blipFill>
          <a:blip xmlns:r="http://schemas.openxmlformats.org/officeDocument/2006/relationships" r:embed="rId1"/>
          <a:stretch>
            <a:fillRect/>
          </a:stretch>
        </p:blipFill>
        <p:spPr>
          <a:xfrm>
            <a:off x="931948" y="643467"/>
            <a:ext cx="3236146" cy="2475653"/>
          </a:xfrm>
          <a:prstGeom prst="rect"/>
        </p:spPr>
      </p:pic>
      <p:sp>
        <p:nvSpPr>
          <p:cNvPr id="1048627" name="Rectangle 14"/>
          <p:cNvSpPr>
            <a:spLocks noChangeAspect="1" noMove="1" noResize="1" noRot="1" noGrp="1" noAdjustHandles="1" noEditPoints="1" noChangeArrowheads="1" noChangeShapeType="1" noTextEdit="1"/>
          </p:cNvSpPr>
          <p:nvPr/>
        </p:nvSpPr>
        <p:spPr>
          <a:xfrm>
            <a:off x="461331" y="3603670"/>
            <a:ext cx="4180332" cy="2788074"/>
          </a:xfrm>
          <a:prstGeom prst="rect"/>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2" name="Picture 4"/>
          <p:cNvPicPr>
            <a:picLocks noChangeAspect="1"/>
          </p:cNvPicPr>
          <p:nvPr/>
        </p:nvPicPr>
        <p:blipFill>
          <a:blip xmlns:r="http://schemas.openxmlformats.org/officeDocument/2006/relationships" r:embed="rId2"/>
          <a:stretch>
            <a:fillRect/>
          </a:stretch>
        </p:blipFill>
        <p:spPr>
          <a:xfrm>
            <a:off x="622549" y="3943174"/>
            <a:ext cx="3854945" cy="2081670"/>
          </a:xfrm>
          <a:prstGeom prst="rect"/>
        </p:spPr>
      </p:pic>
      <p:sp>
        <p:nvSpPr>
          <p:cNvPr id="1048628" name="Rectangle 16"/>
          <p:cNvSpPr>
            <a:spLocks noChangeAspect="1" noMove="1" noResize="1" noRot="1" noGrp="1" noAdjustHandles="1" noEditPoints="1" noChangeArrowheads="1" noChangeShapeType="1" noTextEdit="1"/>
          </p:cNvSpPr>
          <p:nvPr/>
        </p:nvSpPr>
        <p:spPr>
          <a:xfrm>
            <a:off x="4980596" y="487090"/>
            <a:ext cx="6741849" cy="5897880"/>
          </a:xfrm>
          <a:prstGeom prst="rect"/>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3" name="Picture 3"/>
          <p:cNvPicPr>
            <a:picLocks noChangeAspect="1"/>
          </p:cNvPicPr>
          <p:nvPr/>
        </p:nvPicPr>
        <p:blipFill>
          <a:blip xmlns:r="http://schemas.openxmlformats.org/officeDocument/2006/relationships" r:embed="rId3"/>
          <a:stretch>
            <a:fillRect/>
          </a:stretch>
        </p:blipFill>
        <p:spPr>
          <a:xfrm>
            <a:off x="5144764" y="888021"/>
            <a:ext cx="6410084" cy="5096017"/>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58" name=""/>
        <p:cNvGrpSpPr/>
        <p:nvPr/>
      </p:nvGrpSpPr>
      <p:grpSpPr>
        <a:xfrm>
          <a:off x="0" y="0"/>
          <a:ext cx="0" cy="0"/>
          <a:chOff x="0" y="0"/>
          <a:chExt cx="0" cy="0"/>
        </a:xfrm>
      </p:grpSpPr>
      <p:sp>
        <p:nvSpPr>
          <p:cNvPr id="1048629" name="TextBox 6"/>
          <p:cNvSpPr txBox="1"/>
          <p:nvPr/>
        </p:nvSpPr>
        <p:spPr>
          <a:xfrm>
            <a:off x="962750" y="1135199"/>
            <a:ext cx="4176815" cy="1049235"/>
          </a:xfrm>
          <a:prstGeom prst="rect"/>
        </p:spPr>
        <p:txBody>
          <a:bodyPr anchor="ctr" anchorCtr="0" bIns="45720" compatLnSpc="1" forceAA="0" fromWordArt="0" horzOverflow="overflow" lIns="91440" numCol="1" rIns="91440" rot="0" rtlCol="0" spcCol="0" spcFirstLastPara="0" tIns="45720" vert="horz" vertOverflow="overflow">
            <a:prstTxWarp prst="textNoShape"/>
            <a:normAutofit/>
          </a:bodyPr>
          <a:p>
            <a:pPr algn="ctr" defTabSz="914400">
              <a:lnSpc>
                <a:spcPct val="90000"/>
              </a:lnSpc>
              <a:spcBef>
                <a:spcPct val="0"/>
              </a:spcBef>
              <a:spcAft>
                <a:spcPts val="600"/>
              </a:spcAft>
            </a:pPr>
            <a:r>
              <a:rPr cap="all" dirty="0" sz="2000" lang="en-US">
                <a:latin typeface="Arial"/>
                <a:ea typeface="+mj-ea"/>
                <a:cs typeface="Arial"/>
              </a:rPr>
              <a:t>Model Performance Visualization:</a:t>
            </a:r>
          </a:p>
        </p:txBody>
      </p:sp>
      <p:sp>
        <p:nvSpPr>
          <p:cNvPr id="1048630" name="TextBox 5"/>
          <p:cNvSpPr txBox="1"/>
          <p:nvPr/>
        </p:nvSpPr>
        <p:spPr>
          <a:xfrm>
            <a:off x="1135280" y="2188260"/>
            <a:ext cx="4488816" cy="3450613"/>
          </a:xfrm>
          <a:prstGeom prst="rect"/>
        </p:spPr>
        <p:txBody>
          <a:bodyPr anchor="t" anchorCtr="0" bIns="45720" compatLnSpc="1" forceAA="0" fromWordArt="0" horzOverflow="overflow" lIns="91440" numCol="1" rIns="91440" rot="0" rtlCol="0" spcCol="0" spcFirstLastPara="0" tIns="45720" vert="horz" vertOverflow="overflow">
            <a:prstTxWarp prst="textNoShape"/>
            <a:normAutofit/>
          </a:bodyPr>
          <a:p>
            <a:pPr defTabSz="914400">
              <a:lnSpc>
                <a:spcPct val="120000"/>
              </a:lnSpc>
              <a:spcBef>
                <a:spcPts val="1000"/>
              </a:spcBef>
              <a:buClr>
                <a:schemeClr val="accent1"/>
              </a:buClr>
              <a:buSzPct val="100000"/>
            </a:pPr>
            <a:r>
              <a:rPr lang="en-US">
                <a:latin typeface="Arial"/>
                <a:cs typeface="Arial"/>
              </a:rPr>
              <a:t>A bar chart  was created to visualize the Mean Squared Error (MSE) or Root Mean Squared Error (RMSE) of our deep matrix factorization model compared to a baseline model (e.g., simple average rating). Lower MSE/RMSE indicates better performance.</a:t>
            </a:r>
          </a:p>
        </p:txBody>
      </p:sp>
      <p:pic>
        <p:nvPicPr>
          <p:cNvPr id="2097164" name="Picture 7"/>
          <p:cNvPicPr>
            <a:picLocks noChangeAspect="1"/>
          </p:cNvPicPr>
          <p:nvPr/>
        </p:nvPicPr>
        <p:blipFill>
          <a:blip xmlns:r="http://schemas.openxmlformats.org/officeDocument/2006/relationships" r:embed="rId1"/>
          <a:stretch>
            <a:fillRect/>
          </a:stretch>
        </p:blipFill>
        <p:spPr>
          <a:xfrm>
            <a:off x="6094411" y="1281999"/>
            <a:ext cx="4960442" cy="3707930"/>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31" name="Content Placeholder 2"/>
          <p:cNvSpPr>
            <a:spLocks noGrp="1"/>
          </p:cNvSpPr>
          <p:nvPr>
            <p:ph idx="1"/>
          </p:nvPr>
        </p:nvSpPr>
        <p:spPr>
          <a:xfrm>
            <a:off x="761466" y="413696"/>
            <a:ext cx="9291215" cy="3740803"/>
          </a:xfrm>
        </p:spPr>
        <p:txBody>
          <a:bodyPr/>
          <a:p>
            <a:pPr indent="0" marL="0">
              <a:buNone/>
            </a:pPr>
            <a:r>
              <a:rPr dirty="0" lang="en-US">
                <a:solidFill>
                  <a:schemeClr val="tx1">
                    <a:lumMod val="85000"/>
                  </a:schemeClr>
                </a:solidFill>
                <a:latin typeface="Arial" panose="020B0604020202020204" pitchFamily="34" charset="0"/>
                <a:cs typeface="Arial" panose="020B0604020202020204" pitchFamily="34" charset="0"/>
              </a:rPr>
              <a:t>Interpretation: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The chart allows for a quick comparison of model performance. Our deep matrix factorization model achieved an MSE/RMSE of [model's value], while the baseline model yielded [baseline's value]. This suggests our model offers more accurate movie rating predictions.</a:t>
            </a:r>
          </a:p>
          <a:p>
            <a:pPr indent="0" marL="0">
              <a:buNone/>
            </a:pPr>
            <a:r>
              <a:rPr b="1" dirty="0" lang="en-US">
                <a:solidFill>
                  <a:schemeClr val="tx1">
                    <a:lumMod val="85000"/>
                  </a:schemeClr>
                </a:solidFill>
                <a:latin typeface="Arial"/>
                <a:cs typeface="Arial"/>
              </a:rPr>
              <a:t>Overall, these results suggest that your deep matrix factorization model can predict movie ratings with a reasonable degree of accuracy.  Further exploration with a baseline model and visualization can provide even more insights.</a:t>
            </a:r>
          </a:p>
          <a:p>
            <a:pPr indent="0" marL="0">
              <a:buNone/>
            </a:pPr>
            <a:endParaRPr b="1" dirty="0" lang="en-US">
              <a:solidFill>
                <a:schemeClr val="tx1">
                  <a:lumMod val="85000"/>
                </a:schemeClr>
              </a:solidFill>
              <a:latin typeface="Arial" panose="020B0604020202020204" pitchFamily="34" charset="0"/>
              <a:cs typeface="Arial" panose="020B0604020202020204" pitchFamily="34" charset="0"/>
            </a:endParaRPr>
          </a:p>
        </p:txBody>
      </p:sp>
      <p:sp>
        <p:nvSpPr>
          <p:cNvPr id="1048632" name="TextBox 1"/>
          <p:cNvSpPr txBox="1"/>
          <p:nvPr/>
        </p:nvSpPr>
        <p:spPr>
          <a:xfrm>
            <a:off x="762910" y="4303969"/>
            <a:ext cx="5072332" cy="1665199"/>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nSpc>
                <a:spcPct val="120000"/>
              </a:lnSpc>
              <a:spcBef>
                <a:spcPts val="1000"/>
              </a:spcBef>
            </a:pPr>
            <a:r>
              <a:rPr b="1" dirty="0" sz="2000" i="1" lang="en-US">
                <a:solidFill>
                  <a:schemeClr val="tx1">
                    <a:lumMod val="85000"/>
                  </a:schemeClr>
                </a:solidFill>
                <a:latin typeface="Arial"/>
                <a:cs typeface="Arial"/>
              </a:rPr>
              <a:t>Sample Output:</a:t>
            </a:r>
            <a:endParaRPr dirty="0" sz="2000" i="1" lang="en-US">
              <a:solidFill>
                <a:schemeClr val="tx1">
                  <a:lumMod val="85000"/>
                </a:schemeClr>
              </a:solidFill>
              <a:latin typeface="Arial"/>
              <a:cs typeface="Arial"/>
            </a:endParaRPr>
          </a:p>
          <a:p>
            <a:pPr>
              <a:lnSpc>
                <a:spcPct val="120000"/>
              </a:lnSpc>
              <a:spcBef>
                <a:spcPts val="1000"/>
              </a:spcBef>
            </a:pPr>
            <a:r>
              <a:rPr dirty="0" sz="2000" lang="en-US">
                <a:solidFill>
                  <a:schemeClr val="tx1">
                    <a:lumMod val="85000"/>
                  </a:schemeClr>
                </a:solidFill>
                <a:latin typeface="Arial"/>
                <a:cs typeface="Arial"/>
              </a:rPr>
              <a:t>This model outputs the top 5 movie recommendations for user ID 100. The first recommended movie ID is 318.</a:t>
            </a:r>
            <a:endParaRPr dirty="0" lang="en-US">
              <a:solidFill>
                <a:schemeClr val="tx1">
                  <a:lumMod val="85000"/>
                </a:schemeClr>
              </a:solidFill>
            </a:endParaRPr>
          </a:p>
        </p:txBody>
      </p:sp>
      <p:pic>
        <p:nvPicPr>
          <p:cNvPr id="2097165" name="Picture 4"/>
          <p:cNvPicPr>
            <a:picLocks noChangeAspect="1"/>
          </p:cNvPicPr>
          <p:nvPr/>
        </p:nvPicPr>
        <p:blipFill>
          <a:blip xmlns:r="http://schemas.openxmlformats.org/officeDocument/2006/relationships" r:embed="rId1"/>
          <a:stretch>
            <a:fillRect/>
          </a:stretch>
        </p:blipFill>
        <p:spPr>
          <a:xfrm>
            <a:off x="5400137" y="4285982"/>
            <a:ext cx="6035615" cy="1679095"/>
          </a:xfrm>
          <a:prstGeom prst="rec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33" name="Content Placeholder 2"/>
          <p:cNvSpPr>
            <a:spLocks noGrp="1"/>
          </p:cNvSpPr>
          <p:nvPr>
            <p:ph idx="1"/>
          </p:nvPr>
        </p:nvSpPr>
        <p:spPr>
          <a:xfrm>
            <a:off x="1279051" y="1621396"/>
            <a:ext cx="10096346" cy="3614913"/>
          </a:xfrm>
        </p:spPr>
        <p:txBody>
          <a:bodyPr/>
          <a:p>
            <a:pPr indent="0" marL="0">
              <a:buNone/>
            </a:pPr>
            <a:endParaRPr dirty="0" lang="en-US">
              <a:solidFill>
                <a:schemeClr val="tx1">
                  <a:lumMod val="85000"/>
                </a:schemeClr>
              </a:solidFill>
              <a:latin typeface="Arial" panose="020B0604020202020204" pitchFamily="34" charset="0"/>
              <a:cs typeface="Arial" panose="020B0604020202020204" pitchFamily="34" charset="0"/>
            </a:endParaRPr>
          </a:p>
          <a:p>
            <a:pPr indent="0" marL="0">
              <a:buNone/>
            </a:pPr>
            <a:r>
              <a:rPr dirty="0" lang="en-US">
                <a:solidFill>
                  <a:schemeClr val="tx1">
                    <a:lumMod val="85000"/>
                  </a:schemeClr>
                </a:solidFill>
                <a:latin typeface="Arial" panose="020B0604020202020204" pitchFamily="34" charset="0"/>
                <a:cs typeface="Arial" panose="020B0604020202020204" pitchFamily="34" charset="0"/>
              </a:rPr>
              <a:t>This investigation employed a deep matrix factorization approach to develop a movie recommendation system. The model was evaluated on unseen data using Mean Squared Error (MSE) as the performance metric. The achieved MSE of [MSE value] indicates that the model effectively captures latent relationships between users and movies, enabling it to predict user ratings with a reasonable degree of accuracy.</a:t>
            </a:r>
          </a:p>
        </p:txBody>
      </p:sp>
      <p:sp>
        <p:nvSpPr>
          <p:cNvPr id="1048634" name="TextBox 1"/>
          <p:cNvSpPr txBox="1"/>
          <p:nvPr/>
        </p:nvSpPr>
        <p:spPr>
          <a:xfrm>
            <a:off x="608464" y="965559"/>
            <a:ext cx="8062822" cy="584775"/>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a:r>
              <a:rPr b="1" dirty="0" sz="3200" lang="en-US">
                <a:solidFill>
                  <a:schemeClr val="accent1">
                    <a:lumMod val="75000"/>
                  </a:schemeClr>
                </a:solidFill>
                <a:latin typeface="Arial"/>
                <a:cs typeface="Arial"/>
              </a:rPr>
              <a:t>CONCLUSION:</a:t>
            </a:r>
            <a:endParaRPr b="1" dirty="0" sz="3200" lang="en-US">
              <a:solidFill>
                <a:schemeClr val="accent1">
                  <a:lumMod val="75000"/>
                </a:schemeClr>
              </a:solidFill>
            </a:endParaRPr>
          </a:p>
        </p:txBody>
      </p:sp>
      <p:sp>
        <p:nvSpPr>
          <p:cNvPr id="1048635" name="TextBox 3"/>
          <p:cNvSpPr txBox="1"/>
          <p:nvPr/>
        </p:nvSpPr>
        <p:spPr>
          <a:xfrm>
            <a:off x="9774569" y="6304891"/>
            <a:ext cx="2743200" cy="40011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sz="2000" lang="en-US"/>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8" name="TextBox 5"/>
          <p:cNvSpPr txBox="1"/>
          <p:nvPr/>
        </p:nvSpPr>
        <p:spPr>
          <a:xfrm>
            <a:off x="763656" y="647487"/>
            <a:ext cx="2743200" cy="64633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a:r>
              <a:rPr dirty="0" sz="3600" lang="en-US">
                <a:solidFill>
                  <a:schemeClr val="accent1">
                    <a:lumMod val="75000"/>
                  </a:schemeClr>
                </a:solidFill>
              </a:rPr>
              <a:t>AGENDA</a:t>
            </a:r>
          </a:p>
        </p:txBody>
      </p:sp>
      <p:pic>
        <p:nvPicPr>
          <p:cNvPr id="2097154" name="Content Placeholder 6" descr="Walk with solid fill"/>
          <p:cNvPicPr>
            <a:picLocks noChangeAspect="1" noGrp="1"/>
          </p:cNvPicPr>
          <p:nvPr>
            <p:ph idx="1"/>
          </p:nvPr>
        </p:nvPicPr>
        <p:blipFill>
          <a:blip xmlns:r="http://schemas.openxmlformats.org/officeDocument/2006/relationships" r:embed="rId6"/>
          <a:stretch>
            <a:fillRect/>
          </a:stretch>
        </p:blipFill>
        <p:spPr>
          <a:xfrm>
            <a:off x="503950" y="4851433"/>
            <a:ext cx="914400" cy="914400"/>
          </a:xfrm>
        </p:spPr>
      </p:pic>
      <p:pic>
        <p:nvPicPr>
          <p:cNvPr id="2097155" name="Graphic 10" descr="Back with solid fill"/>
          <p:cNvPicPr>
            <a:picLocks noChangeAspect="1"/>
          </p:cNvPicPr>
          <p:nvPr/>
        </p:nvPicPr>
        <p:blipFill>
          <a:blip xmlns:r="http://schemas.openxmlformats.org/officeDocument/2006/relationships" r:embed="rId7"/>
          <a:stretch>
            <a:fillRect/>
          </a:stretch>
        </p:blipFill>
        <p:spPr>
          <a:xfrm>
            <a:off x="1070534" y="4503617"/>
            <a:ext cx="695632" cy="695632"/>
          </a:xfrm>
          <a:prstGeom prst="rect"/>
        </p:spPr>
      </p:pic>
      <p:graphicFrame>
        <p:nvGraphicFramePr>
          <p:cNvPr id="4194304" name="TextBox 6"/>
          <p:cNvGraphicFramePr>
            <a:graphicFrameLocks/>
          </p:cNvGraphicFramePr>
          <p:nvPr/>
        </p:nvGraphicFramePr>
        <p:xfrm>
          <a:off x="3052259" y="1720578"/>
          <a:ext cx="7573992" cy="304698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9" name="Title 1"/>
          <p:cNvSpPr>
            <a:spLocks noGrp="1"/>
          </p:cNvSpPr>
          <p:nvPr>
            <p:ph type="title"/>
          </p:nvPr>
        </p:nvSpPr>
        <p:spPr>
          <a:xfrm>
            <a:off x="1020259" y="473840"/>
            <a:ext cx="9722535" cy="1049235"/>
          </a:xfrm>
        </p:spPr>
        <p:txBody>
          <a:bodyPr/>
          <a:p>
            <a:pPr algn="l"/>
            <a:r>
              <a:rPr b="1" dirty="0" lang="en-US">
                <a:solidFill>
                  <a:schemeClr val="accent1">
                    <a:lumMod val="75000"/>
                  </a:schemeClr>
                </a:solidFill>
                <a:latin typeface="Rockwell"/>
                <a:cs typeface="Arial"/>
              </a:rPr>
              <a:t>PROBLEM STATEMENT</a:t>
            </a:r>
          </a:p>
        </p:txBody>
      </p:sp>
      <p:pic>
        <p:nvPicPr>
          <p:cNvPr id="2097156" name="Content Placeholder 4" descr="Lightbulb and gear with solid fill"/>
          <p:cNvPicPr>
            <a:picLocks noChangeAspect="1" noGrp="1"/>
          </p:cNvPicPr>
          <p:nvPr>
            <p:ph idx="1"/>
          </p:nvPr>
        </p:nvPicPr>
        <p:blipFill>
          <a:blip xmlns:r="http://schemas.openxmlformats.org/officeDocument/2006/relationships" r:embed="rId1"/>
          <a:stretch>
            <a:fillRect/>
          </a:stretch>
        </p:blipFill>
        <p:spPr>
          <a:xfrm>
            <a:off x="11277600" y="5245510"/>
            <a:ext cx="914400" cy="914400"/>
          </a:xfrm>
        </p:spPr>
      </p:pic>
      <p:sp>
        <p:nvSpPr>
          <p:cNvPr id="1048600" name="TextBox 5"/>
          <p:cNvSpPr txBox="1"/>
          <p:nvPr/>
        </p:nvSpPr>
        <p:spPr>
          <a:xfrm>
            <a:off x="2182761" y="1853754"/>
            <a:ext cx="8557659" cy="400110"/>
          </a:xfrm>
          <a:prstGeom prst="rect"/>
          <a:noFill/>
        </p:spPr>
        <p:txBody>
          <a:bodyPr rtlCol="0" wrap="square">
            <a:spAutoFit/>
          </a:bodyPr>
          <a:p>
            <a:r>
              <a:rPr dirty="0" sz="2000" lang="en-US">
                <a:solidFill>
                  <a:schemeClr val="tx1">
                    <a:lumMod val="85000"/>
                  </a:schemeClr>
                </a:solidFill>
                <a:latin typeface="Arial" panose="020B0604020202020204" pitchFamily="34" charset="0"/>
                <a:cs typeface="Arial" panose="020B0604020202020204" pitchFamily="34" charset="0"/>
              </a:rPr>
              <a:t>          </a:t>
            </a:r>
          </a:p>
        </p:txBody>
      </p:sp>
      <p:sp>
        <p:nvSpPr>
          <p:cNvPr id="1048601" name="TextBox 8"/>
          <p:cNvSpPr txBox="1"/>
          <p:nvPr/>
        </p:nvSpPr>
        <p:spPr>
          <a:xfrm>
            <a:off x="1018195" y="1853754"/>
            <a:ext cx="10239888" cy="3444241"/>
          </a:xfrm>
          <a:prstGeom prst="rect"/>
          <a:noFill/>
        </p:spPr>
        <p:txBody>
          <a:bodyPr anchor="t" bIns="45720" lIns="91440" rIns="91440" rtlCol="0" tIns="45720" wrap="square">
            <a:spAutoFit/>
          </a:bodyPr>
          <a:p>
            <a:r>
              <a:rPr dirty="0" sz="2000" lang="en-US">
                <a:solidFill>
                  <a:schemeClr val="tx1">
                    <a:lumMod val="85000"/>
                  </a:schemeClr>
                </a:solidFill>
                <a:latin typeface="Arial" panose="020B0604020202020204" pitchFamily="34" charset="0"/>
                <a:cs typeface="Arial" panose="020B0604020202020204" pitchFamily="34" charset="0"/>
              </a:rPr>
              <a:t>Current movie recommendation systems often have limitations. Collaborative filtering struggles with new users, while content-based filtering might miss user preferences or inadequately represent new movies .This project addresses these issues by developing a deep learning approach with matrix factorization. </a:t>
            </a:r>
          </a:p>
          <a:p>
            <a:endParaRPr dirty="0" sz="2000" lang="en-US">
              <a:solidFill>
                <a:schemeClr val="tx1">
                  <a:lumMod val="85000"/>
                </a:schemeClr>
              </a:solidFill>
              <a:latin typeface="Arial"/>
              <a:cs typeface="Arial"/>
            </a:endParaRPr>
          </a:p>
          <a:p>
            <a:r>
              <a:rPr dirty="0" sz="2000" lang="en-US">
                <a:solidFill>
                  <a:schemeClr val="tx1">
                    <a:lumMod val="85000"/>
                  </a:schemeClr>
                </a:solidFill>
                <a:latin typeface="Arial" panose="020B0604020202020204" pitchFamily="34" charset="0"/>
                <a:cs typeface="Arial" panose="020B0604020202020204" pitchFamily="34" charset="0"/>
              </a:rPr>
              <a:t>Deep learning can uncover hidden factors influencing user preferences and movie characteristics. Matrix factorization allows the model to make accurate recommendations even for new users or unrated movies. </a:t>
            </a:r>
          </a:p>
          <a:p>
            <a:endParaRPr dirty="0" sz="2000" lang="en-US">
              <a:solidFill>
                <a:schemeClr val="tx1">
                  <a:lumMod val="85000"/>
                </a:schemeClr>
              </a:solidFill>
              <a:latin typeface="Arial"/>
              <a:cs typeface="Arial"/>
            </a:endParaRPr>
          </a:p>
          <a:p>
            <a:r>
              <a:rPr dirty="0" sz="2000" lang="en-US">
                <a:solidFill>
                  <a:schemeClr val="tx1">
                    <a:lumMod val="85000"/>
                  </a:schemeClr>
                </a:solidFill>
                <a:latin typeface="Arial"/>
                <a:cs typeface="Arial"/>
              </a:rPr>
              <a:t>By overcoming limitations and leveraging deep learning and matrix factorization, this project aims to create a robust and personalized movie recommendation system.</a:t>
            </a:r>
            <a:endParaRPr sz="2000" lang="en-US">
              <a:solidFill>
                <a:schemeClr val="tx1">
                  <a:lumMod val="85000"/>
                </a:schemeClr>
              </a:solidFill>
              <a:latin typeface="Rockwel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2" name="Title 1"/>
          <p:cNvSpPr>
            <a:spLocks noGrp="1"/>
          </p:cNvSpPr>
          <p:nvPr>
            <p:ph type="title"/>
          </p:nvPr>
        </p:nvSpPr>
        <p:spPr>
          <a:xfrm>
            <a:off x="732712" y="344444"/>
            <a:ext cx="9966950" cy="1049235"/>
          </a:xfrm>
        </p:spPr>
        <p:txBody>
          <a:bodyPr/>
          <a:p>
            <a:pPr algn="l"/>
            <a:r>
              <a:rPr b="1" dirty="0" lang="en-US">
                <a:solidFill>
                  <a:schemeClr val="accent1">
                    <a:lumMod val="75000"/>
                  </a:schemeClr>
                </a:solidFill>
                <a:latin typeface="Rockwell"/>
                <a:cs typeface="Arial"/>
              </a:rPr>
              <a:t>PROJECT OVERVIEW</a:t>
            </a:r>
          </a:p>
        </p:txBody>
      </p:sp>
      <p:sp>
        <p:nvSpPr>
          <p:cNvPr id="1048603" name="Content Placeholder 2"/>
          <p:cNvSpPr>
            <a:spLocks noGrp="1"/>
          </p:cNvSpPr>
          <p:nvPr>
            <p:ph idx="1"/>
          </p:nvPr>
        </p:nvSpPr>
        <p:spPr>
          <a:xfrm>
            <a:off x="730339" y="1548860"/>
            <a:ext cx="10685817" cy="3764622"/>
          </a:xfrm>
        </p:spPr>
        <p:txBody>
          <a:bodyPr>
            <a:noAutofit/>
          </a:bodyPr>
          <a:p>
            <a:pPr indent="0" marL="0">
              <a:buNone/>
            </a:pPr>
            <a:r>
              <a:rPr dirty="0" lang="en-US">
                <a:solidFill>
                  <a:schemeClr val="tx1">
                    <a:lumMod val="85000"/>
                  </a:schemeClr>
                </a:solidFill>
                <a:latin typeface="Arial" panose="020B0604020202020204" pitchFamily="34" charset="0"/>
                <a:cs typeface="Arial" panose="020B0604020202020204" pitchFamily="34" charset="0"/>
              </a:rPr>
              <a:t>Recommending movies that users will enjoy is a crucial aspect of streaming services, rental platforms, and other movie recommendation systems. Traditional approaches often fall short:</a:t>
            </a:r>
          </a:p>
          <a:p>
            <a:pPr indent="0" marL="0">
              <a:buNone/>
            </a:pPr>
            <a:r>
              <a:rPr b="1" dirty="0" lang="en-US">
                <a:solidFill>
                  <a:schemeClr val="tx1">
                    <a:lumMod val="85000"/>
                  </a:schemeClr>
                </a:solidFill>
                <a:latin typeface="Arial"/>
                <a:cs typeface="Arial"/>
              </a:rPr>
              <a:t>Collaborative filtering: </a:t>
            </a:r>
            <a:r>
              <a:rPr dirty="0" lang="en-US">
                <a:solidFill>
                  <a:schemeClr val="tx1">
                    <a:lumMod val="85000"/>
                  </a:schemeClr>
                </a:solidFill>
                <a:latin typeface="Arial"/>
                <a:cs typeface="Arial"/>
              </a:rPr>
              <a:t>Struggles with new users.</a:t>
            </a:r>
          </a:p>
          <a:p>
            <a:pPr indent="0" marL="0">
              <a:buNone/>
            </a:pPr>
            <a:r>
              <a:rPr b="1" dirty="0" lang="en-US">
                <a:solidFill>
                  <a:schemeClr val="tx1">
                    <a:lumMod val="85000"/>
                  </a:schemeClr>
                </a:solidFill>
                <a:latin typeface="Arial"/>
                <a:cs typeface="Arial"/>
              </a:rPr>
              <a:t>Content-based filtering:</a:t>
            </a:r>
            <a:r>
              <a:rPr dirty="0" lang="en-US">
                <a:solidFill>
                  <a:schemeClr val="tx1">
                    <a:lumMod val="85000"/>
                  </a:schemeClr>
                </a:solidFill>
                <a:latin typeface="Arial"/>
                <a:cs typeface="Arial"/>
              </a:rPr>
              <a:t> May overlook user preferences or inadequately represent new movies.</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This leads to irrelevant recommendations and a frustrating user experience.</a:t>
            </a:r>
          </a:p>
          <a:p>
            <a:pPr indent="0" marL="0">
              <a:buNone/>
            </a:pPr>
            <a:r>
              <a:rPr b="1" dirty="0" lang="en-US">
                <a:solidFill>
                  <a:schemeClr val="tx1">
                    <a:lumMod val="85000"/>
                  </a:schemeClr>
                </a:solidFill>
                <a:latin typeface="Arial"/>
                <a:cs typeface="Arial"/>
              </a:rPr>
              <a:t>Deep Learning for Recommendations:</a:t>
            </a:r>
            <a:r>
              <a:rPr dirty="0" lang="en-US">
                <a:solidFill>
                  <a:schemeClr val="tx1">
                    <a:lumMod val="85000"/>
                  </a:schemeClr>
                </a:solidFill>
                <a:latin typeface="Arial"/>
                <a:cs typeface="Arial"/>
              </a:rPr>
              <a:t> Deep learning uncovers complex patterns in user data, enabling more accurate and personalized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43" name=""/>
        <p:cNvGrpSpPr/>
        <p:nvPr/>
      </p:nvGrpSpPr>
      <p:grpSpPr>
        <a:xfrm>
          <a:off x="0" y="0"/>
          <a:ext cx="0" cy="0"/>
          <a:chOff x="0" y="0"/>
          <a:chExt cx="0" cy="0"/>
        </a:xfrm>
      </p:grpSpPr>
      <p:sp>
        <p:nvSpPr>
          <p:cNvPr id="1048604" name="Content Placeholder 2"/>
          <p:cNvSpPr>
            <a:spLocks noGrp="1"/>
          </p:cNvSpPr>
          <p:nvPr>
            <p:ph idx="1"/>
          </p:nvPr>
        </p:nvSpPr>
        <p:spPr>
          <a:xfrm>
            <a:off x="445164" y="362338"/>
            <a:ext cx="10870628" cy="2156649"/>
          </a:xfrm>
        </p:spPr>
        <p:txBody>
          <a:bodyPr>
            <a:normAutofit/>
          </a:bodyPr>
          <a:p>
            <a:pPr indent="0" marL="0">
              <a:lnSpc>
                <a:spcPct val="110000"/>
              </a:lnSpc>
              <a:buNone/>
            </a:pPr>
            <a:r>
              <a:rPr b="1" dirty="0" sz="1800" lang="en-US">
                <a:latin typeface="Arial"/>
                <a:cs typeface="Arial"/>
              </a:rPr>
              <a:t>Matrix Factorization: </a:t>
            </a:r>
            <a:r>
              <a:rPr dirty="0" sz="1800" lang="en-US">
                <a:latin typeface="Arial"/>
                <a:cs typeface="Arial"/>
              </a:rPr>
              <a:t>Matrix Factorization breaks down user-movie rating matrices into user and movie factors. User factors capture user preferences, while movie factors capture movie characteristics. This allows the model to recommend movies based on these factors, even for unseen interactions.</a:t>
            </a:r>
          </a:p>
          <a:p>
            <a:pPr indent="0" marL="0">
              <a:lnSpc>
                <a:spcPct val="110000"/>
              </a:lnSpc>
              <a:buNone/>
            </a:pPr>
            <a:r>
              <a:rPr b="1" dirty="0" sz="1800" lang="en-US">
                <a:latin typeface="Arial"/>
                <a:cs typeface="Arial"/>
              </a:rPr>
              <a:t>Project Objective:</a:t>
            </a:r>
            <a:r>
              <a:rPr dirty="0" sz="1800" lang="en-US">
                <a:latin typeface="Arial"/>
                <a:cs typeface="Arial"/>
              </a:rPr>
              <a:t> Build a movie recommender using deep Matrix Factorization, combining deep learning's pattern recognition and Matrix Factorization's efficiency for superior recommendations.</a:t>
            </a:r>
          </a:p>
          <a:p>
            <a:pPr indent="0" marL="0">
              <a:lnSpc>
                <a:spcPct val="110000"/>
              </a:lnSpc>
              <a:buNone/>
            </a:pPr>
            <a:endParaRPr sz="1700" lang="en-US">
              <a:latin typeface="Arial"/>
              <a:cs typeface="Arial"/>
            </a:endParaRPr>
          </a:p>
          <a:p>
            <a:pPr indent="0" marL="0">
              <a:lnSpc>
                <a:spcPct val="110000"/>
              </a:lnSpc>
              <a:buNone/>
            </a:pPr>
            <a:endParaRPr sz="1700" lang="en-US"/>
          </a:p>
        </p:txBody>
      </p:sp>
      <p:pic>
        <p:nvPicPr>
          <p:cNvPr id="2097157" name="Picture 1"/>
          <p:cNvPicPr>
            <a:picLocks noChangeAspect="1"/>
          </p:cNvPicPr>
          <p:nvPr/>
        </p:nvPicPr>
        <p:blipFill>
          <a:blip xmlns:r="http://schemas.openxmlformats.org/officeDocument/2006/relationships" r:embed="rId1"/>
          <a:stretch>
            <a:fillRect/>
          </a:stretch>
        </p:blipFill>
        <p:spPr>
          <a:xfrm>
            <a:off x="2537055" y="2386644"/>
            <a:ext cx="6307927" cy="3183248"/>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5" name="Title 1"/>
          <p:cNvSpPr>
            <a:spLocks noGrp="1"/>
          </p:cNvSpPr>
          <p:nvPr>
            <p:ph type="title"/>
          </p:nvPr>
        </p:nvSpPr>
        <p:spPr>
          <a:xfrm>
            <a:off x="445165" y="4266"/>
            <a:ext cx="10168233" cy="1229033"/>
          </a:xfrm>
        </p:spPr>
        <p:txBody>
          <a:bodyPr/>
          <a:p>
            <a:pPr algn="l"/>
            <a:r>
              <a:rPr b="1" dirty="0" lang="en-US">
                <a:solidFill>
                  <a:schemeClr val="accent1">
                    <a:lumMod val="75000"/>
                  </a:schemeClr>
                </a:solidFill>
                <a:latin typeface="Arial"/>
                <a:cs typeface="Arial"/>
              </a:rPr>
              <a:t>who are the end users</a:t>
            </a:r>
          </a:p>
        </p:txBody>
      </p:sp>
      <p:sp>
        <p:nvSpPr>
          <p:cNvPr id="1048606" name="Content Placeholder 2"/>
          <p:cNvSpPr>
            <a:spLocks noGrp="1"/>
          </p:cNvSpPr>
          <p:nvPr>
            <p:ph idx="1"/>
          </p:nvPr>
        </p:nvSpPr>
        <p:spPr>
          <a:xfrm>
            <a:off x="445164" y="974506"/>
            <a:ext cx="8802384" cy="4951915"/>
          </a:xfrm>
        </p:spPr>
        <p:txBody>
          <a:bodyPr>
            <a:noAutofit/>
          </a:bodyPr>
          <a:p>
            <a:pPr indent="0" marL="0">
              <a:buNone/>
            </a:pPr>
            <a:r>
              <a:rPr b="1" dirty="0" lang="en-US">
                <a:solidFill>
                  <a:schemeClr val="tx1">
                    <a:lumMod val="85000"/>
                  </a:schemeClr>
                </a:solidFill>
                <a:latin typeface="Arial"/>
                <a:cs typeface="Arial"/>
              </a:rPr>
              <a:t>Target Audience: </a:t>
            </a:r>
            <a:r>
              <a:rPr dirty="0" lang="en-US">
                <a:solidFill>
                  <a:schemeClr val="tx1">
                    <a:lumMod val="85000"/>
                  </a:schemeClr>
                </a:solidFill>
                <a:latin typeface="Arial"/>
                <a:cs typeface="Arial"/>
              </a:rPr>
              <a:t>This movie recommendation system is designed for users of streaming services, movie rental platforms, and other platforms offering a vast selection of </a:t>
            </a:r>
            <a:r>
              <a:rPr dirty="0" lang="en-US" err="1">
                <a:solidFill>
                  <a:schemeClr val="tx1">
                    <a:lumMod val="85000"/>
                  </a:schemeClr>
                </a:solidFill>
                <a:latin typeface="Arial"/>
                <a:cs typeface="Arial"/>
              </a:rPr>
              <a:t>movies.This</a:t>
            </a:r>
            <a:r>
              <a:rPr dirty="0" lang="en-US">
                <a:solidFill>
                  <a:schemeClr val="tx1">
                    <a:lumMod val="85000"/>
                  </a:schemeClr>
                </a:solidFill>
                <a:latin typeface="Arial"/>
                <a:cs typeface="Arial"/>
              </a:rPr>
              <a:t> encompasses a broad audience, including: </a:t>
            </a:r>
            <a:endParaRPr dirty="0" lang="en-US">
              <a:solidFill>
                <a:schemeClr val="tx1">
                  <a:lumMod val="85000"/>
                </a:schemeClr>
              </a:solidFill>
            </a:endParaRPr>
          </a:p>
          <a:p>
            <a:pPr indent="0" marL="0">
              <a:buNone/>
            </a:pPr>
            <a:r>
              <a:rPr b="1" dirty="0" lang="en-US">
                <a:solidFill>
                  <a:schemeClr val="tx1">
                    <a:lumMod val="85000"/>
                  </a:schemeClr>
                </a:solidFill>
                <a:latin typeface="Arial"/>
                <a:cs typeface="Arial"/>
              </a:rPr>
              <a:t>Movie Lovers: </a:t>
            </a:r>
            <a:r>
              <a:rPr dirty="0" lang="en-US">
                <a:solidFill>
                  <a:schemeClr val="tx1">
                    <a:lumMod val="85000"/>
                  </a:schemeClr>
                </a:solidFill>
                <a:latin typeface="Arial"/>
                <a:cs typeface="Arial"/>
              </a:rPr>
              <a:t>Avid movie watchers seeking personalized recommendations.</a:t>
            </a:r>
          </a:p>
          <a:p>
            <a:pPr indent="0" marL="0">
              <a:buNone/>
            </a:pPr>
            <a:r>
              <a:rPr b="1" dirty="0" lang="en-US">
                <a:solidFill>
                  <a:schemeClr val="tx1">
                    <a:lumMod val="85000"/>
                  </a:schemeClr>
                </a:solidFill>
                <a:latin typeface="Arial"/>
                <a:cs typeface="Arial"/>
              </a:rPr>
              <a:t>Casual Viewers: </a:t>
            </a:r>
            <a:r>
              <a:rPr dirty="0" lang="en-US">
                <a:solidFill>
                  <a:schemeClr val="tx1">
                    <a:lumMod val="85000"/>
                  </a:schemeClr>
                </a:solidFill>
                <a:latin typeface="Arial"/>
                <a:cs typeface="Arial"/>
              </a:rPr>
              <a:t>Users who rely on recommendations to discover movies they'll enjoy.</a:t>
            </a:r>
            <a:endParaRPr lang="en-US">
              <a:solidFill>
                <a:schemeClr val="tx1">
                  <a:lumMod val="85000"/>
                </a:schemeClr>
              </a:solidFill>
            </a:endParaRPr>
          </a:p>
          <a:p>
            <a:pPr indent="0" marL="0">
              <a:buNone/>
            </a:pPr>
            <a:r>
              <a:rPr b="1" dirty="0" lang="en-US">
                <a:solidFill>
                  <a:schemeClr val="tx1">
                    <a:lumMod val="85000"/>
                  </a:schemeClr>
                </a:solidFill>
                <a:latin typeface="Arial"/>
                <a:cs typeface="Arial"/>
              </a:rPr>
              <a:t>New Users: </a:t>
            </a:r>
            <a:r>
              <a:rPr dirty="0" lang="en-US">
                <a:solidFill>
                  <a:schemeClr val="tx1">
                    <a:lumMod val="85000"/>
                  </a:schemeClr>
                </a:solidFill>
                <a:latin typeface="Arial"/>
                <a:cs typeface="Arial"/>
              </a:rPr>
              <a:t>New platform users who need help finding content they like.</a:t>
            </a:r>
          </a:p>
          <a:p>
            <a:pPr indent="0" marL="0">
              <a:buNone/>
            </a:pPr>
            <a:r>
              <a:rPr dirty="0" lang="en-US">
                <a:solidFill>
                  <a:schemeClr val="tx1">
                    <a:lumMod val="85000"/>
                  </a:schemeClr>
                </a:solidFill>
                <a:latin typeface="Arial"/>
                <a:ea typeface="+mn-lt"/>
                <a:cs typeface="Arial"/>
              </a:rPr>
              <a:t>Movie discovery is tough! Too many choices overwhelm users, busy schedules limit browsing time, and irrelevant recommendations waste time. Users crave personalized experiences that help them find movies they'll love.</a:t>
            </a:r>
            <a:endParaRPr dirty="0" lang="en-US">
              <a:solidFill>
                <a:schemeClr val="tx1">
                  <a:lumMod val="85000"/>
                </a:schemeClr>
              </a:solidFill>
            </a:endParaRPr>
          </a:p>
        </p:txBody>
      </p:sp>
      <p:pic>
        <p:nvPicPr>
          <p:cNvPr id="2097158" name="Picture 4"/>
          <p:cNvPicPr>
            <a:picLocks noChangeAspect="1"/>
          </p:cNvPicPr>
          <p:nvPr/>
        </p:nvPicPr>
        <p:blipFill>
          <a:blip xmlns:r="http://schemas.openxmlformats.org/officeDocument/2006/relationships" r:embed="rId1"/>
          <a:stretch>
            <a:fillRect/>
          </a:stretch>
        </p:blipFill>
        <p:spPr>
          <a:xfrm>
            <a:off x="9474680" y="1718093"/>
            <a:ext cx="2257245" cy="280358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7" name="Title 1"/>
          <p:cNvSpPr>
            <a:spLocks noGrp="1"/>
          </p:cNvSpPr>
          <p:nvPr>
            <p:ph type="title"/>
          </p:nvPr>
        </p:nvSpPr>
        <p:spPr>
          <a:xfrm>
            <a:off x="-371029" y="272557"/>
            <a:ext cx="11104515" cy="950261"/>
          </a:xfrm>
        </p:spPr>
        <p:txBody>
          <a:bodyPr>
            <a:normAutofit/>
          </a:bodyPr>
          <a:p>
            <a:pPr algn="l"/>
            <a:r>
              <a:rPr b="1" dirty="0" sz="3600" lang="en-US">
                <a:solidFill>
                  <a:schemeClr val="tx1">
                    <a:lumMod val="85000"/>
                  </a:schemeClr>
                </a:solidFill>
                <a:latin typeface="Arial"/>
                <a:cs typeface="Arial"/>
              </a:rPr>
              <a:t>        </a:t>
            </a:r>
            <a:r>
              <a:rPr b="1" dirty="0" sz="3600" lang="en-US">
                <a:solidFill>
                  <a:schemeClr val="accent1">
                    <a:lumMod val="75000"/>
                  </a:schemeClr>
                </a:solidFill>
                <a:latin typeface="Arial"/>
                <a:cs typeface="Arial"/>
              </a:rPr>
              <a:t>OUR SOLUTION AND ITS VALUE PROPOSITION</a:t>
            </a:r>
            <a:br>
              <a:rPr dirty="0" sz="3200" lang="en-US">
                <a:latin typeface="Arial" panose="020B0604020202020204" pitchFamily="34" charset="0"/>
                <a:cs typeface="Arial" panose="020B0604020202020204" pitchFamily="34" charset="0"/>
              </a:rPr>
            </a:br>
            <a:endParaRPr dirty="0" lang="en-US"/>
          </a:p>
        </p:txBody>
      </p:sp>
      <p:sp>
        <p:nvSpPr>
          <p:cNvPr id="1048608" name="Content Placeholder 2"/>
          <p:cNvSpPr>
            <a:spLocks noGrp="1"/>
          </p:cNvSpPr>
          <p:nvPr>
            <p:ph idx="1"/>
          </p:nvPr>
        </p:nvSpPr>
        <p:spPr>
          <a:xfrm>
            <a:off x="531429" y="1219944"/>
            <a:ext cx="10211365" cy="4246402"/>
          </a:xfrm>
        </p:spPr>
        <p:txBody>
          <a:bodyPr>
            <a:noAutofit/>
          </a:bodyPr>
          <a:p>
            <a:pPr indent="0" marL="0">
              <a:buNone/>
            </a:pPr>
            <a:r>
              <a:rPr dirty="0" lang="en-US" u="sng">
                <a:solidFill>
                  <a:schemeClr val="tx1">
                    <a:lumMod val="85000"/>
                  </a:schemeClr>
                </a:solidFill>
                <a:latin typeface="Arial"/>
                <a:cs typeface="Arial"/>
              </a:rPr>
              <a:t>Our Solution</a:t>
            </a:r>
            <a:r>
              <a:rPr dirty="0" lang="en-US">
                <a:solidFill>
                  <a:schemeClr val="tx1">
                    <a:lumMod val="85000"/>
                  </a:schemeClr>
                </a:solidFill>
                <a:latin typeface="Arial"/>
                <a:cs typeface="Arial"/>
              </a:rPr>
              <a:t> : "</a:t>
            </a:r>
            <a:r>
              <a:rPr b="1" dirty="0" i="1" lang="en-US">
                <a:solidFill>
                  <a:schemeClr val="tx1">
                    <a:lumMod val="85000"/>
                  </a:schemeClr>
                </a:solidFill>
                <a:latin typeface="Arial"/>
                <a:cs typeface="Arial"/>
              </a:rPr>
              <a:t>Deep Matrix Factorization for Movie Recommendations</a:t>
            </a:r>
            <a:r>
              <a:rPr dirty="0" lang="en-US">
                <a:solidFill>
                  <a:schemeClr val="tx1">
                    <a:lumMod val="85000"/>
                  </a:schemeClr>
                </a:solidFill>
                <a:latin typeface="Arial"/>
                <a:cs typeface="Arial"/>
              </a:rPr>
              <a:t>”</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This project proposes a deep learning approach with Matrix Factorization to overcome the limitations of traditional recommendation systems. Here's how it works:</a:t>
            </a:r>
          </a:p>
          <a:p>
            <a:pPr indent="-342900" marL="342900">
              <a:buFont typeface="Wingdings" panose="020B0604020202020204" pitchFamily="34" charset="0"/>
              <a:buChar char="v"/>
            </a:pPr>
            <a:r>
              <a:rPr b="1" dirty="0" lang="en-US">
                <a:solidFill>
                  <a:schemeClr val="tx1">
                    <a:lumMod val="85000"/>
                  </a:schemeClr>
                </a:solidFill>
                <a:latin typeface="Arial"/>
                <a:cs typeface="Arial"/>
              </a:rPr>
              <a:t>User and Movie Embeddings</a:t>
            </a:r>
            <a:r>
              <a:rPr dirty="0" lang="en-US">
                <a:solidFill>
                  <a:schemeClr val="tx1">
                    <a:lumMod val="85000"/>
                  </a:schemeClr>
                </a:solidFill>
                <a:latin typeface="Arial"/>
                <a:cs typeface="Arial"/>
              </a:rPr>
              <a:t>: We create low-dimensional representations of      users and movies, capturing their essential characteristics and preferences.</a:t>
            </a:r>
          </a:p>
          <a:p>
            <a:pPr indent="-342900" marL="342900">
              <a:buFont typeface="Wingdings" panose="020B0604020202020204" pitchFamily="34" charset="0"/>
              <a:buChar char="v"/>
            </a:pPr>
            <a:r>
              <a:rPr b="1" dirty="0" lang="en-US">
                <a:solidFill>
                  <a:schemeClr val="tx1">
                    <a:lumMod val="85000"/>
                  </a:schemeClr>
                </a:solidFill>
                <a:latin typeface="Arial"/>
                <a:cs typeface="Arial"/>
              </a:rPr>
              <a:t>Interaction Layer (Dot Product):</a:t>
            </a:r>
            <a:r>
              <a:rPr dirty="0" lang="en-US">
                <a:solidFill>
                  <a:schemeClr val="tx1">
                    <a:lumMod val="85000"/>
                  </a:schemeClr>
                </a:solidFill>
                <a:latin typeface="Arial"/>
                <a:cs typeface="Arial"/>
              </a:rPr>
              <a:t>This layer captures the interaction between users and movies. Users with similar embeddings are likely to enjoy movies with similar movie embeddings.</a:t>
            </a:r>
          </a:p>
          <a:p>
            <a:pPr indent="-342900" marL="342900">
              <a:buFont typeface="Wingdings" panose="020B0604020202020204" pitchFamily="34" charset="0"/>
              <a:buChar char="v"/>
            </a:pPr>
            <a:r>
              <a:rPr b="1" dirty="0" lang="en-US">
                <a:solidFill>
                  <a:schemeClr val="tx1">
                    <a:lumMod val="85000"/>
                  </a:schemeClr>
                </a:solidFill>
                <a:latin typeface="Arial"/>
                <a:cs typeface="Arial"/>
              </a:rPr>
              <a:t>Deep Hidden Layers </a:t>
            </a:r>
            <a:r>
              <a:rPr dirty="0" lang="en-US">
                <a:solidFill>
                  <a:schemeClr val="tx1">
                    <a:lumMod val="85000"/>
                  </a:schemeClr>
                </a:solidFill>
                <a:latin typeface="Arial"/>
                <a:cs typeface="Arial"/>
              </a:rPr>
              <a:t>:We can add hidden layers to learn even more complex relationships between users and movies, leading to even more accurate recommendations. </a:t>
            </a:r>
            <a:endParaRPr dirty="0" lang="en-US">
              <a:solidFill>
                <a:schemeClr val="tx1">
                  <a:lumMod val="8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9" name="Content Placeholder 2"/>
          <p:cNvSpPr>
            <a:spLocks noGrp="1"/>
          </p:cNvSpPr>
          <p:nvPr>
            <p:ph idx="1"/>
          </p:nvPr>
        </p:nvSpPr>
        <p:spPr>
          <a:xfrm>
            <a:off x="531429" y="580103"/>
            <a:ext cx="10211365" cy="4886242"/>
          </a:xfrm>
        </p:spPr>
        <p:txBody>
          <a:bodyPr/>
          <a:p>
            <a:pPr indent="-342900" marL="342900">
              <a:buFont typeface="Wingdings" panose="020B0604020202020204" pitchFamily="34" charset="0"/>
              <a:buChar char="v"/>
            </a:pPr>
            <a:r>
              <a:rPr dirty="0" lang="en-US">
                <a:solidFill>
                  <a:schemeClr val="tx1">
                    <a:lumMod val="85000"/>
                  </a:schemeClr>
                </a:solidFill>
                <a:latin typeface="Arial"/>
                <a:cs typeface="Arial"/>
              </a:rPr>
              <a:t>*</a:t>
            </a:r>
            <a:r>
              <a:rPr b="1" dirty="0" lang="en-US">
                <a:solidFill>
                  <a:schemeClr val="tx1">
                    <a:lumMod val="85000"/>
                  </a:schemeClr>
                </a:solidFill>
                <a:latin typeface="Arial"/>
                <a:cs typeface="Arial"/>
              </a:rPr>
              <a:t>Output Layer</a:t>
            </a:r>
            <a:r>
              <a:rPr dirty="0" lang="en-US">
                <a:solidFill>
                  <a:schemeClr val="tx1">
                    <a:lumMod val="85000"/>
                  </a:schemeClr>
                </a:solidFill>
                <a:latin typeface="Arial"/>
                <a:cs typeface="Arial"/>
              </a:rPr>
              <a:t>: This layer predicts how much a user would enjoy a movie based on their learned embedding and the movie's embedding.</a:t>
            </a:r>
            <a:endParaRPr lang="en-US"/>
          </a:p>
          <a:p>
            <a:pPr indent="-342900" marL="342900">
              <a:buFont typeface="Wingdings" panose="020B0604020202020204" pitchFamily="34" charset="0"/>
              <a:buChar char="v"/>
            </a:pPr>
            <a:endParaRPr dirty="0" lang="en-US">
              <a:solidFill>
                <a:schemeClr val="tx1">
                  <a:lumMod val="85000"/>
                </a:schemeClr>
              </a:solidFill>
              <a:latin typeface="Arial"/>
              <a:cs typeface="Arial"/>
            </a:endParaRPr>
          </a:p>
          <a:p>
            <a:pPr indent="0" marL="0">
              <a:buNone/>
            </a:pPr>
            <a:r>
              <a:rPr dirty="0" lang="en-US" u="sng">
                <a:solidFill>
                  <a:schemeClr val="tx1">
                    <a:lumMod val="85000"/>
                  </a:schemeClr>
                </a:solidFill>
                <a:latin typeface="Arial"/>
                <a:cs typeface="Arial"/>
              </a:rPr>
              <a:t>Value Proposition: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This deep Matrix Factorization approach offers several advantages:</a:t>
            </a:r>
          </a:p>
          <a:p>
            <a:pPr indent="-342900" marL="342900">
              <a:buFont typeface="Wingdings" panose="020B0604020202020204" pitchFamily="34" charset="0"/>
              <a:buChar char="v"/>
            </a:pPr>
            <a:r>
              <a:rPr b="1" dirty="0" lang="en-US">
                <a:solidFill>
                  <a:schemeClr val="tx1">
                    <a:lumMod val="85000"/>
                  </a:schemeClr>
                </a:solidFill>
                <a:latin typeface="Arial"/>
                <a:cs typeface="Arial"/>
              </a:rPr>
              <a:t>Improved Accuracy &amp; Personalization</a:t>
            </a:r>
            <a:r>
              <a:rPr dirty="0" lang="en-US">
                <a:solidFill>
                  <a:schemeClr val="tx1">
                    <a:lumMod val="85000"/>
                  </a:schemeClr>
                </a:solidFill>
                <a:latin typeface="Arial"/>
                <a:cs typeface="Arial"/>
              </a:rPr>
              <a:t>: Deep learning captures complex user-movie relationships for highly personalized recommendations.</a:t>
            </a:r>
          </a:p>
          <a:p>
            <a:pPr indent="-342900" marL="342900">
              <a:buFont typeface="Wingdings" panose="020B0604020202020204" pitchFamily="34" charset="0"/>
              <a:buChar char="v"/>
            </a:pPr>
            <a:r>
              <a:rPr b="1" dirty="0" lang="en-US">
                <a:solidFill>
                  <a:schemeClr val="tx1">
                    <a:lumMod val="85000"/>
                  </a:schemeClr>
                </a:solidFill>
                <a:latin typeface="Arial"/>
                <a:cs typeface="Arial"/>
              </a:rPr>
              <a:t>Ability to Capture Complexities:</a:t>
            </a:r>
            <a:r>
              <a:rPr dirty="0" lang="en-US">
                <a:solidFill>
                  <a:schemeClr val="tx1">
                    <a:lumMod val="85000"/>
                  </a:schemeClr>
                </a:solidFill>
                <a:latin typeface="Arial"/>
                <a:cs typeface="Arial"/>
              </a:rPr>
              <a:t> Deep learning identifies subtle patterns and intricate relationships, leading to better recommendations.</a:t>
            </a:r>
          </a:p>
        </p:txBody>
      </p:sp>
    </p:spTree>
  </p:cSld>
  <p:clrMapOvr>
    <a:masterClrMapping/>
  </p:clrMapOvr>
</p:sld>
</file>

<file path=ppt/theme/theme1.xml><?xml version="1.0" encoding="utf-8"?>
<a:theme xmlns:a="http://schemas.openxmlformats.org/drawingml/2006/main" name="Gallery">
  <a:themeElements>
    <a:clrScheme name="Gallery">
      <a:dk1>
        <a:sysClr lastClr="000000" val="windowText"/>
      </a:dk1>
      <a:lt1>
        <a:sysClr lastClr="FFFFFF" val="window"/>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Ramya S</dc:title>
  <dc:creator>Ramya S</dc:creator>
  <cp:lastModifiedBy>Ramya S</cp:lastModifiedBy>
  <dcterms:created xsi:type="dcterms:W3CDTF">2024-04-03T05:22:14Z</dcterms:created>
  <dcterms:modified xsi:type="dcterms:W3CDTF">2024-04-19T09:38:40Z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17709aecf3fd4530bd005349518c9f7d</vt:lpwstr>
  </property>
</Properties>
</file>