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Insights from BA customer 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  <a:p>
            <a:r>
              <a:rPr lang="en-GB" dirty="0"/>
              <a:t>By</a:t>
            </a:r>
          </a:p>
          <a:p>
            <a:r>
              <a:rPr lang="en-GB" dirty="0"/>
              <a:t>Nithish Reddy Konakati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856" y="220553"/>
            <a:ext cx="9560859" cy="561472"/>
          </a:xfrm>
        </p:spPr>
        <p:txBody>
          <a:bodyPr>
            <a:normAutofit/>
          </a:bodyPr>
          <a:lstStyle/>
          <a:p>
            <a:r>
              <a:rPr lang="en-GB" sz="2000" dirty="0"/>
              <a:t>Web scraping          Sentiment Analysis          Word cloud          Topic </a:t>
            </a:r>
            <a:r>
              <a:rPr lang="en-GB" sz="2000" dirty="0" err="1"/>
              <a:t>Modeling</a:t>
            </a:r>
            <a:endParaRPr lang="en-GB" sz="20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F85016A1-E9BE-5B02-E84F-1F6BA3CADDEC}"/>
              </a:ext>
            </a:extLst>
          </p:cNvPr>
          <p:cNvSpPr/>
          <p:nvPr/>
        </p:nvSpPr>
        <p:spPr>
          <a:xfrm>
            <a:off x="5056098" y="341707"/>
            <a:ext cx="466164" cy="3081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F6973B3-4EA7-75C3-9723-1B062D12EE1A}"/>
              </a:ext>
            </a:extLst>
          </p:cNvPr>
          <p:cNvSpPr/>
          <p:nvPr/>
        </p:nvSpPr>
        <p:spPr>
          <a:xfrm>
            <a:off x="7539328" y="341707"/>
            <a:ext cx="466164" cy="3081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6C57FD2-A24A-16EE-2650-D8EAD6F66A09}"/>
              </a:ext>
            </a:extLst>
          </p:cNvPr>
          <p:cNvSpPr/>
          <p:nvPr/>
        </p:nvSpPr>
        <p:spPr>
          <a:xfrm>
            <a:off x="9314335" y="341707"/>
            <a:ext cx="466164" cy="3081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70B1E-6C7B-EC2F-7DF9-072EED6E154F}"/>
              </a:ext>
            </a:extLst>
          </p:cNvPr>
          <p:cNvSpPr/>
          <p:nvPr/>
        </p:nvSpPr>
        <p:spPr>
          <a:xfrm>
            <a:off x="519953" y="220553"/>
            <a:ext cx="2653553" cy="561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rgbClr val="FF0000"/>
                </a:solidFill>
              </a:rPr>
              <a:t>Analysis process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F48F0D-0C25-45DC-EE37-3C0C7703485A}"/>
              </a:ext>
            </a:extLst>
          </p:cNvPr>
          <p:cNvGrpSpPr/>
          <p:nvPr/>
        </p:nvGrpSpPr>
        <p:grpSpPr>
          <a:xfrm>
            <a:off x="-26907" y="903657"/>
            <a:ext cx="3720353" cy="4638277"/>
            <a:chOff x="403412" y="885727"/>
            <a:chExt cx="3720353" cy="46382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C5CE55-A898-E33F-DA0C-D9FC09E8D165}"/>
                </a:ext>
              </a:extLst>
            </p:cNvPr>
            <p:cNvSpPr txBox="1"/>
            <p:nvPr/>
          </p:nvSpPr>
          <p:spPr>
            <a:xfrm>
              <a:off x="403412" y="1255059"/>
              <a:ext cx="3720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IN" dirty="0"/>
                <a:t>A total of </a:t>
              </a:r>
              <a:r>
                <a:rPr lang="en-IN" b="1" dirty="0"/>
                <a:t>3874 reviews </a:t>
              </a:r>
              <a:r>
                <a:rPr lang="en-IN" dirty="0"/>
                <a:t>are scrapped from the Skytrax website. Below is the distribution of sentiment labels :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BD9B77-12AE-42D6-6458-57EB84D64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4076" t="12752" r="3037" b="2579"/>
            <a:stretch/>
          </p:blipFill>
          <p:spPr>
            <a:xfrm>
              <a:off x="430319" y="2178389"/>
              <a:ext cx="3550009" cy="297628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F9A65C-E42E-D25E-5D53-54B913E9EE8C}"/>
                </a:ext>
              </a:extLst>
            </p:cNvPr>
            <p:cNvSpPr txBox="1"/>
            <p:nvPr/>
          </p:nvSpPr>
          <p:spPr>
            <a:xfrm>
              <a:off x="698125" y="5154672"/>
              <a:ext cx="3130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Sentiment Distribution chart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944B95-676C-617D-80D3-50B35E5E1E98}"/>
                </a:ext>
              </a:extLst>
            </p:cNvPr>
            <p:cNvSpPr txBox="1"/>
            <p:nvPr/>
          </p:nvSpPr>
          <p:spPr>
            <a:xfrm>
              <a:off x="965951" y="885727"/>
              <a:ext cx="25639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C00000"/>
                  </a:solidFill>
                </a:rPr>
                <a:t>Sentiment Analysis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BD20FA6-2A7F-CBEA-BB39-A4335C3462ED}"/>
              </a:ext>
            </a:extLst>
          </p:cNvPr>
          <p:cNvSpPr txBox="1"/>
          <p:nvPr/>
        </p:nvSpPr>
        <p:spPr>
          <a:xfrm>
            <a:off x="3612766" y="1264024"/>
            <a:ext cx="45899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Positive Reviews Analysis: BA’s Strengths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Positive Airport and Staff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Ease of Booking and Seat Comfort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Cabin and Crew 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Smooth Operations(Heathrow airport)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Overall Positive Brand Perception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D6AA62-A6F5-EAA9-9A8F-FC669AA2BF87}"/>
              </a:ext>
            </a:extLst>
          </p:cNvPr>
          <p:cNvSpPr txBox="1"/>
          <p:nvPr/>
        </p:nvSpPr>
        <p:spPr>
          <a:xfrm>
            <a:off x="6006357" y="880175"/>
            <a:ext cx="65442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Sentiment + word cloud/Topic modeling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4EDB59-7368-81C5-D4E2-E5ED5CBA2E43}"/>
              </a:ext>
            </a:extLst>
          </p:cNvPr>
          <p:cNvSpPr txBox="1"/>
          <p:nvPr/>
        </p:nvSpPr>
        <p:spPr>
          <a:xfrm>
            <a:off x="7619990" y="1267658"/>
            <a:ext cx="47244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Negative Reviews Analysis: Areas to improve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Enhance luggage handling and staff 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Improve food quality and meal service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Seating Comfort and Class-Specific Services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Airport Efficiency and Check-in Processes</a:t>
            </a:r>
          </a:p>
          <a:p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A79F7C-9A7E-ECE3-2B0E-B20395C86491}"/>
              </a:ext>
            </a:extLst>
          </p:cNvPr>
          <p:cNvSpPr/>
          <p:nvPr/>
        </p:nvSpPr>
        <p:spPr>
          <a:xfrm>
            <a:off x="17930" y="903657"/>
            <a:ext cx="3612766" cy="45810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0955CF-53C7-D18D-0FFD-291AD3089D1C}"/>
              </a:ext>
            </a:extLst>
          </p:cNvPr>
          <p:cNvSpPr/>
          <p:nvPr/>
        </p:nvSpPr>
        <p:spPr>
          <a:xfrm>
            <a:off x="3674396" y="903657"/>
            <a:ext cx="8453723" cy="456630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536123-3F21-24EB-D251-6C2011B65D7C}"/>
              </a:ext>
            </a:extLst>
          </p:cNvPr>
          <p:cNvCxnSpPr>
            <a:cxnSpLocks/>
          </p:cNvCxnSpPr>
          <p:nvPr/>
        </p:nvCxnSpPr>
        <p:spPr>
          <a:xfrm>
            <a:off x="7628395" y="1303767"/>
            <a:ext cx="28575" cy="3779185"/>
          </a:xfrm>
          <a:prstGeom prst="line">
            <a:avLst/>
          </a:prstGeom>
          <a:ln w="349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503DA261-A5AD-3C08-0A8D-4581C6E99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995" y="2940425"/>
            <a:ext cx="4023763" cy="21067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7EBEDF-F19B-0B14-30C0-7B4D46643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729" y="2937117"/>
            <a:ext cx="3683150" cy="214583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274C2C0-A1FF-1F0D-A7E8-BB391189E130}"/>
              </a:ext>
            </a:extLst>
          </p:cNvPr>
          <p:cNvSpPr txBox="1"/>
          <p:nvPr/>
        </p:nvSpPr>
        <p:spPr>
          <a:xfrm>
            <a:off x="4208939" y="5580260"/>
            <a:ext cx="4226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Service standardization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Staff behavior &amp; luggage handling training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Food quality across all cabins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Economy seat comfort focus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0DF325-C310-D3D4-B088-FB9193B83C4C}"/>
              </a:ext>
            </a:extLst>
          </p:cNvPr>
          <p:cNvSpPr txBox="1"/>
          <p:nvPr/>
        </p:nvSpPr>
        <p:spPr>
          <a:xfrm>
            <a:off x="8283408" y="5572604"/>
            <a:ext cx="4105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Operational Efficiency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Streamlined check-in &amp; boarding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Enhanced flight delay/gate updates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Non-Heathrow operations optimization</a:t>
            </a:r>
          </a:p>
          <a:p>
            <a:pPr algn="just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F2C5D1-D38E-37F7-721F-6DFE1BFDE768}"/>
              </a:ext>
            </a:extLst>
          </p:cNvPr>
          <p:cNvSpPr txBox="1"/>
          <p:nvPr/>
        </p:nvSpPr>
        <p:spPr>
          <a:xfrm>
            <a:off x="-26907" y="5469960"/>
            <a:ext cx="4105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To summarize, BA should focus on two important areas to improve the overall customer satisfaction:</a:t>
            </a:r>
          </a:p>
          <a:p>
            <a:pPr marL="342900" indent="-342900" algn="just">
              <a:buAutoNum type="arabicParenR"/>
            </a:pPr>
            <a:r>
              <a:rPr lang="en-IN" dirty="0"/>
              <a:t>Service Standardization</a:t>
            </a:r>
          </a:p>
          <a:p>
            <a:pPr marL="342900" indent="-342900" algn="just">
              <a:buAutoNum type="arabicParenR"/>
            </a:pPr>
            <a:r>
              <a:rPr lang="en-IN" dirty="0"/>
              <a:t>Operational Efficiency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37612B-6112-A0A8-C580-C333A93101B9}"/>
              </a:ext>
            </a:extLst>
          </p:cNvPr>
          <p:cNvSpPr/>
          <p:nvPr/>
        </p:nvSpPr>
        <p:spPr>
          <a:xfrm>
            <a:off x="3693446" y="5082952"/>
            <a:ext cx="8434673" cy="3697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/>
              <a:t>Mixed reviews highlight inconsistent service delivery across airports/flights, suggesting a need for standardized operations.</a:t>
            </a:r>
            <a:endParaRPr lang="en-IN" sz="1500" b="1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183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Insights from BA customer reviews</vt:lpstr>
      <vt:lpstr>Web scraping          Sentiment Analysis          Word cloud          Topic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Nithish Reddy Konakati</cp:lastModifiedBy>
  <cp:revision>2</cp:revision>
  <dcterms:created xsi:type="dcterms:W3CDTF">2022-12-06T11:13:27Z</dcterms:created>
  <dcterms:modified xsi:type="dcterms:W3CDTF">2024-10-18T22:44:33Z</dcterms:modified>
</cp:coreProperties>
</file>