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3110-E50F-D012-EC44-31E11374E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4B72D-CDBD-5138-B4B7-C478A8A9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579B-C956-55D8-2C70-797FFA62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F52F0-3A6A-C5F2-EF12-B394F1EC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619B-1CF9-F930-BDC9-53B82EAB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3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D02E-BD0F-E6E4-67A5-5C30E80E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65523F-46FE-BF5A-0157-97B74FB3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FB3F-B3C5-7611-0D8C-BCE4E34E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D04C1-5636-3E02-7185-965A4542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EEE1B-94EC-00B6-3E7F-39D5C6B7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361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F34409-1AB0-98A8-5622-0B927AE09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DAA086-BF8E-E3AC-687C-269B4A2F8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866AE-9141-8DE1-9C3F-D609C936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C2AC1-301A-6AE8-4307-C4EEAA15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EE06F-1CC7-ABA4-4561-3B5FD174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2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B92B-474A-9C9F-26A7-C06B865C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398EB-2421-1DFF-228A-6017A8244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4EA4-9F2D-FAC5-96E0-F0960672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030A-A20C-A3C3-2AA2-068B781E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3FE5-BC38-C73A-A96A-9AC340E8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65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7198-CDEC-6F83-145E-850087E8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E847-0954-EE7E-D144-181192AB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ADB04-C888-7155-0E93-61807819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287D-B37A-00ED-AA8E-BFEA815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63E1D-F4E8-5BE5-2943-5ED4D2FF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86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4417-F10B-8E0A-8296-1AA7B4ED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9C591-CAF8-2D45-53EA-853FAAFF7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55F0-DF5B-3156-2EE7-D84E0F31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974B6-CF88-F70F-C98C-7459C3DC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A1FB2-0AE7-F801-E884-D6BDFF6A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7D5CD-3B06-F03A-0215-86787BCB3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90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E0E0-FA46-61CE-EC06-0041C5C9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CBBE-809A-AD5E-29A1-361B8E08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16643-5743-01BA-7082-9BA3BCAB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66FBD-350F-B4D3-C977-99CF31DE6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26B35-26A7-C043-CD6C-D154D6001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DA090-BCAA-A1A8-0F0F-D2EA6E3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9D52-21FE-E831-239C-067CE81B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E5457-513C-0A6E-256B-0D889C26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F3C8-CE47-F2E4-F136-FA48C5E4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3E265-4AB4-CBE8-EC79-124B2880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3B01C-815A-13ED-57B0-7A5BFA23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6C0DD-BE18-ADB1-BA91-2B660B71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2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7601F-E48F-28B2-7AD5-D1FAFCF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91699-8A84-F336-5EA8-2BC76332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B5A6-FF84-C293-2EF5-DF17CFBF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57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6F07-98EB-A254-ADCD-99129F3B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B8758-17E7-5564-1DAE-F5984521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8C117-BDDC-A9F4-5AC1-EE05CCD9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B90D9-3D0B-6F98-4D4A-36BF66D6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48119-1151-8A50-A386-E2461EBE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2331-FAD1-221D-8803-AF0E245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5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3EF0-1D49-E2A5-3A27-2CBECAE5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B1E13-D0AF-24AF-7C21-A5B1BC3F4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CCA17-AB4F-D9F5-224A-CDCB4EC7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3B649-6EB5-FB86-53A5-05B74122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E937-CDC9-44B4-5EEE-0DA880EB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BDD8-8511-F345-D61E-F20552C6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0B55D-38CA-E029-727B-2AF35703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FDBE-3B13-E639-5348-BBA4D8090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D3AC-1989-5748-81DE-6EDF8B4CBE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77BDF-E0C1-4927-B040-818D456096C9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ACD4F-093C-D433-F44B-50AB225A2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A87E4-776E-932E-76C7-9165F1B51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6A4E3-F7BD-4D0D-9285-16740BDDE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86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Insights from BA customer booking predictive </a:t>
            </a:r>
            <a:r>
              <a:rPr lang="en-GB" dirty="0" err="1"/>
              <a:t>modeling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By</a:t>
            </a:r>
          </a:p>
          <a:p>
            <a:r>
              <a:rPr lang="en-GB" dirty="0"/>
              <a:t>Nithish Reddy Konakati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356-6813-DEDC-DD9A-924608DE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20" y="103694"/>
            <a:ext cx="8220959" cy="45248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 Booking prediction modelling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C8B940-A4D9-624B-0A05-80452DB09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18" y="631595"/>
            <a:ext cx="5338275" cy="26489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741EC3-965A-D7FB-AAF4-037FE0B9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7" y="988112"/>
            <a:ext cx="3323091" cy="2589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BA12D4-527E-22FB-F8B9-84674C77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03" y="1154341"/>
            <a:ext cx="3005369" cy="22369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F7D778-C6F3-C182-0A8E-BF7C84B20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795" y="3577472"/>
            <a:ext cx="5404114" cy="28867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80282E-FDAD-ECB2-D6CD-3FF11EC60F36}"/>
              </a:ext>
            </a:extLst>
          </p:cNvPr>
          <p:cNvSpPr txBox="1"/>
          <p:nvPr/>
        </p:nvSpPr>
        <p:spPr>
          <a:xfrm>
            <a:off x="1244338" y="3688236"/>
            <a:ext cx="41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evaluation metrics-Random Forest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CAD24D-0BA6-98C8-F885-FA0B19260A65}"/>
              </a:ext>
            </a:extLst>
          </p:cNvPr>
          <p:cNvSpPr txBox="1"/>
          <p:nvPr/>
        </p:nvSpPr>
        <p:spPr>
          <a:xfrm>
            <a:off x="245513" y="4072385"/>
            <a:ext cx="62397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Evaluated various models for customer booking prediction. Random forest algorithm delivers the best performance for this predictive model.</a:t>
            </a:r>
          </a:p>
          <a:p>
            <a:pPr marL="342900" indent="-342900">
              <a:buAutoNum type="arabicParenR"/>
            </a:pPr>
            <a:r>
              <a:rPr lang="en-IN" dirty="0"/>
              <a:t>Model predicts with an accuracy of 0.9014 and F-1 score of 0.90 indicating its overall performance.</a:t>
            </a:r>
          </a:p>
          <a:p>
            <a:pPr marL="342900" indent="-342900">
              <a:buAutoNum type="arabicParenR"/>
            </a:pPr>
            <a:r>
              <a:rPr lang="en-IN" dirty="0"/>
              <a:t>Below are the features most relevant to the models prediction:</a:t>
            </a:r>
            <a:br>
              <a:rPr lang="en-IN" dirty="0"/>
            </a:br>
            <a:r>
              <a:rPr lang="en-IN" dirty="0" err="1"/>
              <a:t>Purchase_lead</a:t>
            </a:r>
            <a:r>
              <a:rPr lang="en-IN" dirty="0"/>
              <a:t>, route, </a:t>
            </a:r>
            <a:r>
              <a:rPr lang="en-IN" dirty="0" err="1"/>
              <a:t>length_of_stay</a:t>
            </a:r>
            <a:r>
              <a:rPr lang="en-IN" dirty="0"/>
              <a:t>, </a:t>
            </a:r>
            <a:r>
              <a:rPr lang="en-IN" dirty="0" err="1"/>
              <a:t>flight_hour</a:t>
            </a:r>
            <a:r>
              <a:rPr lang="en-IN" dirty="0"/>
              <a:t>, </a:t>
            </a:r>
            <a:r>
              <a:rPr lang="en-IN" dirty="0" err="1"/>
              <a:t>booking_origin,flight_day_flight_duration,num_passengers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582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BA customer booking predictive modeling</vt:lpstr>
      <vt:lpstr> Booking prediction modelling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Nithish Reddy Konakati</dc:creator>
  <cp:lastModifiedBy>Nithish Reddy Konakati</cp:lastModifiedBy>
  <cp:revision>1</cp:revision>
  <dcterms:created xsi:type="dcterms:W3CDTF">2025-01-18T07:41:08Z</dcterms:created>
  <dcterms:modified xsi:type="dcterms:W3CDTF">2025-01-18T07:55:58Z</dcterms:modified>
</cp:coreProperties>
</file>