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5" r:id="rId5"/>
    <p:sldId id="263" r:id="rId6"/>
    <p:sldId id="264" r:id="rId7"/>
    <p:sldId id="260" r:id="rId8"/>
    <p:sldId id="267" r:id="rId9"/>
    <p:sldId id="269" r:id="rId10"/>
    <p:sldId id="271" r:id="rId11"/>
    <p:sldId id="272" r:id="rId12"/>
    <p:sldId id="274"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747D4-052D-4F98-B9DE-93F799924E80}" type="doc">
      <dgm:prSet loTypeId="urn:microsoft.com/office/officeart/2005/8/layout/cycle5" loCatId="cycle" qsTypeId="urn:microsoft.com/office/officeart/2005/8/quickstyle/simple1" qsCatId="simple" csTypeId="urn:microsoft.com/office/officeart/2005/8/colors/colorful2" csCatId="colorful" phldr="1"/>
      <dgm:spPr/>
      <dgm:t>
        <a:bodyPr/>
        <a:lstStyle/>
        <a:p>
          <a:endParaRPr lang="en-IN"/>
        </a:p>
      </dgm:t>
    </dgm:pt>
    <dgm:pt modelId="{CFCE59B6-FD38-4C59-809B-9D260C1F1D1D}">
      <dgm:prSet phldrT="[Text]"/>
      <dgm:spPr/>
      <dgm:t>
        <a:bodyPr/>
        <a:lstStyle/>
        <a:p>
          <a:r>
            <a:rPr lang="en-IN" dirty="0"/>
            <a:t>User interface</a:t>
          </a:r>
        </a:p>
      </dgm:t>
    </dgm:pt>
    <dgm:pt modelId="{8EE1CF62-EAE1-4D00-8CBD-427868199F18}" type="parTrans" cxnId="{E78F501A-4478-4D10-8CA2-E00A6E02C112}">
      <dgm:prSet/>
      <dgm:spPr/>
      <dgm:t>
        <a:bodyPr/>
        <a:lstStyle/>
        <a:p>
          <a:endParaRPr lang="en-IN"/>
        </a:p>
      </dgm:t>
    </dgm:pt>
    <dgm:pt modelId="{4C13C520-19E1-44AC-A9EB-57DCB98570BC}" type="sibTrans" cxnId="{E78F501A-4478-4D10-8CA2-E00A6E02C112}">
      <dgm:prSet/>
      <dgm:spPr/>
      <dgm:t>
        <a:bodyPr/>
        <a:lstStyle/>
        <a:p>
          <a:endParaRPr lang="en-IN"/>
        </a:p>
      </dgm:t>
    </dgm:pt>
    <dgm:pt modelId="{F3B54CEE-4FF1-463A-992F-8E73697D80DC}">
      <dgm:prSet phldrT="[Text]"/>
      <dgm:spPr/>
      <dgm:t>
        <a:bodyPr/>
        <a:lstStyle/>
        <a:p>
          <a:r>
            <a:rPr lang="en-IN" dirty="0"/>
            <a:t>Embedding model</a:t>
          </a:r>
        </a:p>
      </dgm:t>
    </dgm:pt>
    <dgm:pt modelId="{842E5D04-D055-46A4-9522-B3AD691CF9D5}" type="parTrans" cxnId="{B26100C3-1F9B-4057-9B27-82C093E7705C}">
      <dgm:prSet/>
      <dgm:spPr/>
      <dgm:t>
        <a:bodyPr/>
        <a:lstStyle/>
        <a:p>
          <a:endParaRPr lang="en-IN"/>
        </a:p>
      </dgm:t>
    </dgm:pt>
    <dgm:pt modelId="{C7FF1B3A-A391-4714-A0CF-A852E8356A28}" type="sibTrans" cxnId="{B26100C3-1F9B-4057-9B27-82C093E7705C}">
      <dgm:prSet/>
      <dgm:spPr/>
      <dgm:t>
        <a:bodyPr/>
        <a:lstStyle/>
        <a:p>
          <a:endParaRPr lang="en-IN"/>
        </a:p>
      </dgm:t>
    </dgm:pt>
    <dgm:pt modelId="{BE27FC6A-CB02-49C7-AB34-B313046F3825}">
      <dgm:prSet phldrT="[Text]"/>
      <dgm:spPr/>
      <dgm:t>
        <a:bodyPr/>
        <a:lstStyle/>
        <a:p>
          <a:r>
            <a:rPr lang="en-IN" dirty="0"/>
            <a:t>Vector DB</a:t>
          </a:r>
        </a:p>
      </dgm:t>
    </dgm:pt>
    <dgm:pt modelId="{FC88CB5D-68EA-43B4-B826-74A65234DB9B}" type="parTrans" cxnId="{12DF6275-0651-46B0-9C9F-E7AEE5237B97}">
      <dgm:prSet/>
      <dgm:spPr/>
      <dgm:t>
        <a:bodyPr/>
        <a:lstStyle/>
        <a:p>
          <a:endParaRPr lang="en-IN"/>
        </a:p>
      </dgm:t>
    </dgm:pt>
    <dgm:pt modelId="{AF9AD21B-6896-43F5-AE40-70CCFBCB19CA}" type="sibTrans" cxnId="{12DF6275-0651-46B0-9C9F-E7AEE5237B97}">
      <dgm:prSet/>
      <dgm:spPr/>
      <dgm:t>
        <a:bodyPr/>
        <a:lstStyle/>
        <a:p>
          <a:endParaRPr lang="en-IN"/>
        </a:p>
      </dgm:t>
    </dgm:pt>
    <dgm:pt modelId="{B2D23E61-9217-433F-B49A-2272D95D22EF}">
      <dgm:prSet phldrT="[Text]"/>
      <dgm:spPr/>
      <dgm:t>
        <a:bodyPr/>
        <a:lstStyle/>
        <a:p>
          <a:r>
            <a:rPr lang="en-IN" dirty="0"/>
            <a:t>Knowledge documents</a:t>
          </a:r>
        </a:p>
      </dgm:t>
    </dgm:pt>
    <dgm:pt modelId="{2028EF0A-9F4C-41BB-9709-817A6828D665}" type="parTrans" cxnId="{FB8C96EC-2EB0-4031-9AB7-19999E835F79}">
      <dgm:prSet/>
      <dgm:spPr/>
      <dgm:t>
        <a:bodyPr/>
        <a:lstStyle/>
        <a:p>
          <a:endParaRPr lang="en-IN"/>
        </a:p>
      </dgm:t>
    </dgm:pt>
    <dgm:pt modelId="{1B4BCA2D-228F-4B8E-9A29-B0A90F102590}" type="sibTrans" cxnId="{FB8C96EC-2EB0-4031-9AB7-19999E835F79}">
      <dgm:prSet/>
      <dgm:spPr/>
      <dgm:t>
        <a:bodyPr/>
        <a:lstStyle/>
        <a:p>
          <a:endParaRPr lang="en-IN"/>
        </a:p>
      </dgm:t>
    </dgm:pt>
    <dgm:pt modelId="{E79EAD57-3834-460A-BD87-4EC0CC203393}">
      <dgm:prSet phldrT="[Text]"/>
      <dgm:spPr/>
      <dgm:t>
        <a:bodyPr/>
        <a:lstStyle/>
        <a:p>
          <a:r>
            <a:rPr lang="en-IN" dirty="0"/>
            <a:t>LLM Model</a:t>
          </a:r>
        </a:p>
      </dgm:t>
    </dgm:pt>
    <dgm:pt modelId="{9798CEAA-2AF1-44B5-B6C5-1A6A0456CF82}" type="parTrans" cxnId="{0E60A7A7-D431-4849-A816-8AFC33F4ED5F}">
      <dgm:prSet/>
      <dgm:spPr/>
      <dgm:t>
        <a:bodyPr/>
        <a:lstStyle/>
        <a:p>
          <a:endParaRPr lang="en-IN"/>
        </a:p>
      </dgm:t>
    </dgm:pt>
    <dgm:pt modelId="{18291627-ED4A-4DDB-8F80-7675B9E1CC66}" type="sibTrans" cxnId="{0E60A7A7-D431-4849-A816-8AFC33F4ED5F}">
      <dgm:prSet/>
      <dgm:spPr/>
      <dgm:t>
        <a:bodyPr/>
        <a:lstStyle/>
        <a:p>
          <a:endParaRPr lang="en-IN"/>
        </a:p>
      </dgm:t>
    </dgm:pt>
    <dgm:pt modelId="{79139423-1189-42AA-82DC-8B80C76FC977}" type="pres">
      <dgm:prSet presAssocID="{C49747D4-052D-4F98-B9DE-93F799924E80}" presName="cycle" presStyleCnt="0">
        <dgm:presLayoutVars>
          <dgm:dir/>
          <dgm:resizeHandles val="exact"/>
        </dgm:presLayoutVars>
      </dgm:prSet>
      <dgm:spPr/>
    </dgm:pt>
    <dgm:pt modelId="{A98B58AE-7544-4F39-8840-8B9066279E72}" type="pres">
      <dgm:prSet presAssocID="{CFCE59B6-FD38-4C59-809B-9D260C1F1D1D}" presName="node" presStyleLbl="node1" presStyleIdx="0" presStyleCnt="5">
        <dgm:presLayoutVars>
          <dgm:bulletEnabled val="1"/>
        </dgm:presLayoutVars>
      </dgm:prSet>
      <dgm:spPr/>
    </dgm:pt>
    <dgm:pt modelId="{A64FB4B9-8B44-43F7-8728-1C524517F7E9}" type="pres">
      <dgm:prSet presAssocID="{CFCE59B6-FD38-4C59-809B-9D260C1F1D1D}" presName="spNode" presStyleCnt="0"/>
      <dgm:spPr/>
    </dgm:pt>
    <dgm:pt modelId="{5BDA809B-D5D2-49C7-86E0-33EBFC0AE322}" type="pres">
      <dgm:prSet presAssocID="{4C13C520-19E1-44AC-A9EB-57DCB98570BC}" presName="sibTrans" presStyleLbl="sibTrans1D1" presStyleIdx="0" presStyleCnt="5"/>
      <dgm:spPr/>
    </dgm:pt>
    <dgm:pt modelId="{11E3A532-5EF4-4C64-AAD1-1A30F3BEC581}" type="pres">
      <dgm:prSet presAssocID="{F3B54CEE-4FF1-463A-992F-8E73697D80DC}" presName="node" presStyleLbl="node1" presStyleIdx="1" presStyleCnt="5">
        <dgm:presLayoutVars>
          <dgm:bulletEnabled val="1"/>
        </dgm:presLayoutVars>
      </dgm:prSet>
      <dgm:spPr/>
    </dgm:pt>
    <dgm:pt modelId="{E63324F7-E332-45FD-9C65-59877E53169B}" type="pres">
      <dgm:prSet presAssocID="{F3B54CEE-4FF1-463A-992F-8E73697D80DC}" presName="spNode" presStyleCnt="0"/>
      <dgm:spPr/>
    </dgm:pt>
    <dgm:pt modelId="{3C4BF608-8BED-4861-B50D-FCBC9D9306AD}" type="pres">
      <dgm:prSet presAssocID="{C7FF1B3A-A391-4714-A0CF-A852E8356A28}" presName="sibTrans" presStyleLbl="sibTrans1D1" presStyleIdx="1" presStyleCnt="5"/>
      <dgm:spPr/>
    </dgm:pt>
    <dgm:pt modelId="{5F5D923C-BE79-4D39-847C-D6011779F5F8}" type="pres">
      <dgm:prSet presAssocID="{BE27FC6A-CB02-49C7-AB34-B313046F3825}" presName="node" presStyleLbl="node1" presStyleIdx="2" presStyleCnt="5">
        <dgm:presLayoutVars>
          <dgm:bulletEnabled val="1"/>
        </dgm:presLayoutVars>
      </dgm:prSet>
      <dgm:spPr/>
    </dgm:pt>
    <dgm:pt modelId="{ED5779EB-B662-44D6-9E7E-6546B3B91317}" type="pres">
      <dgm:prSet presAssocID="{BE27FC6A-CB02-49C7-AB34-B313046F3825}" presName="spNode" presStyleCnt="0"/>
      <dgm:spPr/>
    </dgm:pt>
    <dgm:pt modelId="{3D3B5360-8BA1-4282-A59E-610EB11C952B}" type="pres">
      <dgm:prSet presAssocID="{AF9AD21B-6896-43F5-AE40-70CCFBCB19CA}" presName="sibTrans" presStyleLbl="sibTrans1D1" presStyleIdx="2" presStyleCnt="5"/>
      <dgm:spPr/>
    </dgm:pt>
    <dgm:pt modelId="{6407D23D-EFB2-4E6E-A903-5309D4A6A2AE}" type="pres">
      <dgm:prSet presAssocID="{B2D23E61-9217-433F-B49A-2272D95D22EF}" presName="node" presStyleLbl="node1" presStyleIdx="3" presStyleCnt="5">
        <dgm:presLayoutVars>
          <dgm:bulletEnabled val="1"/>
        </dgm:presLayoutVars>
      </dgm:prSet>
      <dgm:spPr/>
    </dgm:pt>
    <dgm:pt modelId="{E2925D39-AE14-4E50-B0D9-334E8556FC96}" type="pres">
      <dgm:prSet presAssocID="{B2D23E61-9217-433F-B49A-2272D95D22EF}" presName="spNode" presStyleCnt="0"/>
      <dgm:spPr/>
    </dgm:pt>
    <dgm:pt modelId="{0ED9640C-2788-4995-9912-746F74D95089}" type="pres">
      <dgm:prSet presAssocID="{1B4BCA2D-228F-4B8E-9A29-B0A90F102590}" presName="sibTrans" presStyleLbl="sibTrans1D1" presStyleIdx="3" presStyleCnt="5"/>
      <dgm:spPr/>
    </dgm:pt>
    <dgm:pt modelId="{84305E04-9449-46F3-8EC8-54D8C2AE48AE}" type="pres">
      <dgm:prSet presAssocID="{E79EAD57-3834-460A-BD87-4EC0CC203393}" presName="node" presStyleLbl="node1" presStyleIdx="4" presStyleCnt="5">
        <dgm:presLayoutVars>
          <dgm:bulletEnabled val="1"/>
        </dgm:presLayoutVars>
      </dgm:prSet>
      <dgm:spPr/>
    </dgm:pt>
    <dgm:pt modelId="{A05C25D6-8A71-4861-ABB2-813840730420}" type="pres">
      <dgm:prSet presAssocID="{E79EAD57-3834-460A-BD87-4EC0CC203393}" presName="spNode" presStyleCnt="0"/>
      <dgm:spPr/>
    </dgm:pt>
    <dgm:pt modelId="{2278F739-D755-4E72-AE42-F71A03B3B3E8}" type="pres">
      <dgm:prSet presAssocID="{18291627-ED4A-4DDB-8F80-7675B9E1CC66}" presName="sibTrans" presStyleLbl="sibTrans1D1" presStyleIdx="4" presStyleCnt="5"/>
      <dgm:spPr/>
    </dgm:pt>
  </dgm:ptLst>
  <dgm:cxnLst>
    <dgm:cxn modelId="{8C8DED10-81F4-4994-82E6-F1F6A13B8114}" type="presOf" srcId="{CFCE59B6-FD38-4C59-809B-9D260C1F1D1D}" destId="{A98B58AE-7544-4F39-8840-8B9066279E72}" srcOrd="0" destOrd="0" presId="urn:microsoft.com/office/officeart/2005/8/layout/cycle5"/>
    <dgm:cxn modelId="{E78F501A-4478-4D10-8CA2-E00A6E02C112}" srcId="{C49747D4-052D-4F98-B9DE-93F799924E80}" destId="{CFCE59B6-FD38-4C59-809B-9D260C1F1D1D}" srcOrd="0" destOrd="0" parTransId="{8EE1CF62-EAE1-4D00-8CBD-427868199F18}" sibTransId="{4C13C520-19E1-44AC-A9EB-57DCB98570BC}"/>
    <dgm:cxn modelId="{77EFD928-8CC6-4ED6-ABD5-A02507E99E1D}" type="presOf" srcId="{BE27FC6A-CB02-49C7-AB34-B313046F3825}" destId="{5F5D923C-BE79-4D39-847C-D6011779F5F8}" srcOrd="0" destOrd="0" presId="urn:microsoft.com/office/officeart/2005/8/layout/cycle5"/>
    <dgm:cxn modelId="{EF3E3D29-0C3B-48A5-8C56-2850ADFF0FB3}" type="presOf" srcId="{C7FF1B3A-A391-4714-A0CF-A852E8356A28}" destId="{3C4BF608-8BED-4861-B50D-FCBC9D9306AD}" srcOrd="0" destOrd="0" presId="urn:microsoft.com/office/officeart/2005/8/layout/cycle5"/>
    <dgm:cxn modelId="{9DC00249-0E94-474C-9B0E-00D798B3FAC4}" type="presOf" srcId="{18291627-ED4A-4DDB-8F80-7675B9E1CC66}" destId="{2278F739-D755-4E72-AE42-F71A03B3B3E8}" srcOrd="0" destOrd="0" presId="urn:microsoft.com/office/officeart/2005/8/layout/cycle5"/>
    <dgm:cxn modelId="{2724A769-213B-46FC-AECA-063B3DEE4F78}" type="presOf" srcId="{AF9AD21B-6896-43F5-AE40-70CCFBCB19CA}" destId="{3D3B5360-8BA1-4282-A59E-610EB11C952B}" srcOrd="0" destOrd="0" presId="urn:microsoft.com/office/officeart/2005/8/layout/cycle5"/>
    <dgm:cxn modelId="{65E32C6F-695A-4DF6-A2DE-9A829AD485AA}" type="presOf" srcId="{C49747D4-052D-4F98-B9DE-93F799924E80}" destId="{79139423-1189-42AA-82DC-8B80C76FC977}" srcOrd="0" destOrd="0" presId="urn:microsoft.com/office/officeart/2005/8/layout/cycle5"/>
    <dgm:cxn modelId="{257E0F54-CA8E-4DCA-9A0A-44D0732362B6}" type="presOf" srcId="{E79EAD57-3834-460A-BD87-4EC0CC203393}" destId="{84305E04-9449-46F3-8EC8-54D8C2AE48AE}" srcOrd="0" destOrd="0" presId="urn:microsoft.com/office/officeart/2005/8/layout/cycle5"/>
    <dgm:cxn modelId="{12DF6275-0651-46B0-9C9F-E7AEE5237B97}" srcId="{C49747D4-052D-4F98-B9DE-93F799924E80}" destId="{BE27FC6A-CB02-49C7-AB34-B313046F3825}" srcOrd="2" destOrd="0" parTransId="{FC88CB5D-68EA-43B4-B826-74A65234DB9B}" sibTransId="{AF9AD21B-6896-43F5-AE40-70CCFBCB19CA}"/>
    <dgm:cxn modelId="{9D61307E-43D7-4EB1-BB8F-79A1A8C3BD1B}" type="presOf" srcId="{1B4BCA2D-228F-4B8E-9A29-B0A90F102590}" destId="{0ED9640C-2788-4995-9912-746F74D95089}" srcOrd="0" destOrd="0" presId="urn:microsoft.com/office/officeart/2005/8/layout/cycle5"/>
    <dgm:cxn modelId="{0E60A7A7-D431-4849-A816-8AFC33F4ED5F}" srcId="{C49747D4-052D-4F98-B9DE-93F799924E80}" destId="{E79EAD57-3834-460A-BD87-4EC0CC203393}" srcOrd="4" destOrd="0" parTransId="{9798CEAA-2AF1-44B5-B6C5-1A6A0456CF82}" sibTransId="{18291627-ED4A-4DDB-8F80-7675B9E1CC66}"/>
    <dgm:cxn modelId="{42D369C2-296F-4ED7-A109-043F40EA643F}" type="presOf" srcId="{B2D23E61-9217-433F-B49A-2272D95D22EF}" destId="{6407D23D-EFB2-4E6E-A903-5309D4A6A2AE}" srcOrd="0" destOrd="0" presId="urn:microsoft.com/office/officeart/2005/8/layout/cycle5"/>
    <dgm:cxn modelId="{B26100C3-1F9B-4057-9B27-82C093E7705C}" srcId="{C49747D4-052D-4F98-B9DE-93F799924E80}" destId="{F3B54CEE-4FF1-463A-992F-8E73697D80DC}" srcOrd="1" destOrd="0" parTransId="{842E5D04-D055-46A4-9522-B3AD691CF9D5}" sibTransId="{C7FF1B3A-A391-4714-A0CF-A852E8356A28}"/>
    <dgm:cxn modelId="{D96356E8-1DF0-4C26-9E07-24734CC50A57}" type="presOf" srcId="{4C13C520-19E1-44AC-A9EB-57DCB98570BC}" destId="{5BDA809B-D5D2-49C7-86E0-33EBFC0AE322}" srcOrd="0" destOrd="0" presId="urn:microsoft.com/office/officeart/2005/8/layout/cycle5"/>
    <dgm:cxn modelId="{FB8C96EC-2EB0-4031-9AB7-19999E835F79}" srcId="{C49747D4-052D-4F98-B9DE-93F799924E80}" destId="{B2D23E61-9217-433F-B49A-2272D95D22EF}" srcOrd="3" destOrd="0" parTransId="{2028EF0A-9F4C-41BB-9709-817A6828D665}" sibTransId="{1B4BCA2D-228F-4B8E-9A29-B0A90F102590}"/>
    <dgm:cxn modelId="{AB9C32FF-E7EA-422F-BF42-EFA428DAFE80}" type="presOf" srcId="{F3B54CEE-4FF1-463A-992F-8E73697D80DC}" destId="{11E3A532-5EF4-4C64-AAD1-1A30F3BEC581}" srcOrd="0" destOrd="0" presId="urn:microsoft.com/office/officeart/2005/8/layout/cycle5"/>
    <dgm:cxn modelId="{C702C72E-D2BE-4CFA-9AC0-F13AE4C95805}" type="presParOf" srcId="{79139423-1189-42AA-82DC-8B80C76FC977}" destId="{A98B58AE-7544-4F39-8840-8B9066279E72}" srcOrd="0" destOrd="0" presId="urn:microsoft.com/office/officeart/2005/8/layout/cycle5"/>
    <dgm:cxn modelId="{A14D97BD-1434-474D-993E-977817CDADEE}" type="presParOf" srcId="{79139423-1189-42AA-82DC-8B80C76FC977}" destId="{A64FB4B9-8B44-43F7-8728-1C524517F7E9}" srcOrd="1" destOrd="0" presId="urn:microsoft.com/office/officeart/2005/8/layout/cycle5"/>
    <dgm:cxn modelId="{634A921B-54BC-433F-90F7-2AC6A72DFD1A}" type="presParOf" srcId="{79139423-1189-42AA-82DC-8B80C76FC977}" destId="{5BDA809B-D5D2-49C7-86E0-33EBFC0AE322}" srcOrd="2" destOrd="0" presId="urn:microsoft.com/office/officeart/2005/8/layout/cycle5"/>
    <dgm:cxn modelId="{1568236E-AA79-4097-8178-3F9E9A38C4DC}" type="presParOf" srcId="{79139423-1189-42AA-82DC-8B80C76FC977}" destId="{11E3A532-5EF4-4C64-AAD1-1A30F3BEC581}" srcOrd="3" destOrd="0" presId="urn:microsoft.com/office/officeart/2005/8/layout/cycle5"/>
    <dgm:cxn modelId="{C79277B4-9303-4E12-A30B-3CB16AEFD156}" type="presParOf" srcId="{79139423-1189-42AA-82DC-8B80C76FC977}" destId="{E63324F7-E332-45FD-9C65-59877E53169B}" srcOrd="4" destOrd="0" presId="urn:microsoft.com/office/officeart/2005/8/layout/cycle5"/>
    <dgm:cxn modelId="{A7A575D2-CC8B-458A-B08C-495ED9338F33}" type="presParOf" srcId="{79139423-1189-42AA-82DC-8B80C76FC977}" destId="{3C4BF608-8BED-4861-B50D-FCBC9D9306AD}" srcOrd="5" destOrd="0" presId="urn:microsoft.com/office/officeart/2005/8/layout/cycle5"/>
    <dgm:cxn modelId="{4CD94074-EDF7-4428-A456-C194953A3FFD}" type="presParOf" srcId="{79139423-1189-42AA-82DC-8B80C76FC977}" destId="{5F5D923C-BE79-4D39-847C-D6011779F5F8}" srcOrd="6" destOrd="0" presId="urn:microsoft.com/office/officeart/2005/8/layout/cycle5"/>
    <dgm:cxn modelId="{028ECAC4-DF03-4520-A1BE-8F0D875883F4}" type="presParOf" srcId="{79139423-1189-42AA-82DC-8B80C76FC977}" destId="{ED5779EB-B662-44D6-9E7E-6546B3B91317}" srcOrd="7" destOrd="0" presId="urn:microsoft.com/office/officeart/2005/8/layout/cycle5"/>
    <dgm:cxn modelId="{EDC41428-CC25-4766-BEB3-6D25BB03E765}" type="presParOf" srcId="{79139423-1189-42AA-82DC-8B80C76FC977}" destId="{3D3B5360-8BA1-4282-A59E-610EB11C952B}" srcOrd="8" destOrd="0" presId="urn:microsoft.com/office/officeart/2005/8/layout/cycle5"/>
    <dgm:cxn modelId="{9B20DAF8-4791-4068-B624-65ACFDD33595}" type="presParOf" srcId="{79139423-1189-42AA-82DC-8B80C76FC977}" destId="{6407D23D-EFB2-4E6E-A903-5309D4A6A2AE}" srcOrd="9" destOrd="0" presId="urn:microsoft.com/office/officeart/2005/8/layout/cycle5"/>
    <dgm:cxn modelId="{E1CF5905-F1E7-4746-9FCF-2FDADB331EF8}" type="presParOf" srcId="{79139423-1189-42AA-82DC-8B80C76FC977}" destId="{E2925D39-AE14-4E50-B0D9-334E8556FC96}" srcOrd="10" destOrd="0" presId="urn:microsoft.com/office/officeart/2005/8/layout/cycle5"/>
    <dgm:cxn modelId="{467B156B-ECA3-4EFF-AB13-D4EEEF3F7ABE}" type="presParOf" srcId="{79139423-1189-42AA-82DC-8B80C76FC977}" destId="{0ED9640C-2788-4995-9912-746F74D95089}" srcOrd="11" destOrd="0" presId="urn:microsoft.com/office/officeart/2005/8/layout/cycle5"/>
    <dgm:cxn modelId="{A8B543DB-BC5B-434A-9A5E-B63B5CE55C79}" type="presParOf" srcId="{79139423-1189-42AA-82DC-8B80C76FC977}" destId="{84305E04-9449-46F3-8EC8-54D8C2AE48AE}" srcOrd="12" destOrd="0" presId="urn:microsoft.com/office/officeart/2005/8/layout/cycle5"/>
    <dgm:cxn modelId="{11967A31-2EEB-4CD6-BA9F-7D1092FD9C68}" type="presParOf" srcId="{79139423-1189-42AA-82DC-8B80C76FC977}" destId="{A05C25D6-8A71-4861-ABB2-813840730420}" srcOrd="13" destOrd="0" presId="urn:microsoft.com/office/officeart/2005/8/layout/cycle5"/>
    <dgm:cxn modelId="{98B01CA4-974E-4C2C-A4FD-22BAC4D9CA81}" type="presParOf" srcId="{79139423-1189-42AA-82DC-8B80C76FC977}" destId="{2278F739-D755-4E72-AE42-F71A03B3B3E8}"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04FFE7-696F-483B-95B1-E08BADF3BB56}" type="doc">
      <dgm:prSet loTypeId="urn:microsoft.com/office/officeart/2005/8/layout/hierarchy3" loCatId="list" qsTypeId="urn:microsoft.com/office/officeart/2005/8/quickstyle/simple1" qsCatId="simple" csTypeId="urn:microsoft.com/office/officeart/2005/8/colors/accent3_1" csCatId="accent3" phldr="1"/>
      <dgm:spPr/>
      <dgm:t>
        <a:bodyPr/>
        <a:lstStyle/>
        <a:p>
          <a:endParaRPr lang="en-IN"/>
        </a:p>
      </dgm:t>
    </dgm:pt>
    <dgm:pt modelId="{4051C8F2-C67D-48DE-9D47-86AFFFCEF4FF}">
      <dgm:prSet phldrT="[Text]"/>
      <dgm:spPr/>
      <dgm:t>
        <a:bodyPr/>
        <a:lstStyle/>
        <a:p>
          <a:r>
            <a:rPr lang="en-IN" dirty="0"/>
            <a:t>Pros</a:t>
          </a:r>
        </a:p>
      </dgm:t>
    </dgm:pt>
    <dgm:pt modelId="{D6FAC333-0AC9-4016-A1F9-DDBD3F71E682}" type="parTrans" cxnId="{DE25E44C-D7D8-4A87-8A7E-82FC6515872F}">
      <dgm:prSet/>
      <dgm:spPr/>
      <dgm:t>
        <a:bodyPr/>
        <a:lstStyle/>
        <a:p>
          <a:endParaRPr lang="en-IN"/>
        </a:p>
      </dgm:t>
    </dgm:pt>
    <dgm:pt modelId="{2167175A-E684-4913-B3F3-1B667D4979C6}" type="sibTrans" cxnId="{DE25E44C-D7D8-4A87-8A7E-82FC6515872F}">
      <dgm:prSet/>
      <dgm:spPr/>
      <dgm:t>
        <a:bodyPr/>
        <a:lstStyle/>
        <a:p>
          <a:endParaRPr lang="en-IN"/>
        </a:p>
      </dgm:t>
    </dgm:pt>
    <dgm:pt modelId="{5BA071B0-8873-48D8-938D-B98753DD6414}">
      <dgm:prSet phldrT="[Text]" custT="1"/>
      <dgm:spPr/>
      <dgm:t>
        <a:bodyPr/>
        <a:lstStyle/>
        <a:p>
          <a:r>
            <a:rPr lang="en-IN" sz="2000" dirty="0">
              <a:latin typeface="Calibri" panose="020F0502020204030204" pitchFamily="34" charset="0"/>
              <a:ea typeface="Calibri" panose="020F0502020204030204" pitchFamily="34" charset="0"/>
              <a:cs typeface="Calibri" panose="020F0502020204030204" pitchFamily="34" charset="0"/>
            </a:rPr>
            <a:t>Privacy Focused design</a:t>
          </a:r>
        </a:p>
      </dgm:t>
    </dgm:pt>
    <dgm:pt modelId="{2BCFD619-25C4-413D-ADE3-AD9FCD72E9AC}" type="parTrans" cxnId="{363EAE13-9E6F-4D8E-A63D-5A2ACE9E487D}">
      <dgm:prSet/>
      <dgm:spPr/>
      <dgm:t>
        <a:bodyPr/>
        <a:lstStyle/>
        <a:p>
          <a:endParaRPr lang="en-IN"/>
        </a:p>
      </dgm:t>
    </dgm:pt>
    <dgm:pt modelId="{B687EB30-E38E-429C-A6C8-BCBBBA211A25}" type="sibTrans" cxnId="{363EAE13-9E6F-4D8E-A63D-5A2ACE9E487D}">
      <dgm:prSet/>
      <dgm:spPr/>
      <dgm:t>
        <a:bodyPr/>
        <a:lstStyle/>
        <a:p>
          <a:endParaRPr lang="en-IN"/>
        </a:p>
      </dgm:t>
    </dgm:pt>
    <dgm:pt modelId="{AE303F60-5306-4AAC-9C91-F60457C3B822}">
      <dgm:prSet phldrT="[Text]" custT="1"/>
      <dgm:spPr/>
      <dgm: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Effective Retrieval and Relevant Responses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FD044963-9276-442B-B6E6-BCC7848FDB07}" type="parTrans" cxnId="{7F17242F-1AD7-41B5-B708-4C1C026C968C}">
      <dgm:prSet/>
      <dgm:spPr/>
      <dgm:t>
        <a:bodyPr/>
        <a:lstStyle/>
        <a:p>
          <a:endParaRPr lang="en-IN"/>
        </a:p>
      </dgm:t>
    </dgm:pt>
    <dgm:pt modelId="{D5F0F05C-0847-4E26-AD2C-D5469FB20BA8}" type="sibTrans" cxnId="{7F17242F-1AD7-41B5-B708-4C1C026C968C}">
      <dgm:prSet/>
      <dgm:spPr/>
      <dgm:t>
        <a:bodyPr/>
        <a:lstStyle/>
        <a:p>
          <a:endParaRPr lang="en-IN"/>
        </a:p>
      </dgm:t>
    </dgm:pt>
    <dgm:pt modelId="{2C0E32CF-CA81-4622-BCF0-8F61A6C22E37}">
      <dgm:prSet phldrT="[Text]"/>
      <dgm:spPr/>
      <dgm:t>
        <a:bodyPr/>
        <a:lstStyle/>
        <a:p>
          <a:r>
            <a:rPr lang="en-IN" dirty="0"/>
            <a:t>Cons</a:t>
          </a:r>
        </a:p>
      </dgm:t>
    </dgm:pt>
    <dgm:pt modelId="{E7D2A890-85BB-49F7-9577-B910D81F30F7}" type="parTrans" cxnId="{3E726507-98F0-4EE6-BF78-29B539914C4E}">
      <dgm:prSet/>
      <dgm:spPr/>
      <dgm:t>
        <a:bodyPr/>
        <a:lstStyle/>
        <a:p>
          <a:endParaRPr lang="en-IN"/>
        </a:p>
      </dgm:t>
    </dgm:pt>
    <dgm:pt modelId="{4DE9B270-F654-4FE6-BBDC-FB9A9838A4E5}" type="sibTrans" cxnId="{3E726507-98F0-4EE6-BF78-29B539914C4E}">
      <dgm:prSet/>
      <dgm:spPr/>
      <dgm:t>
        <a:bodyPr/>
        <a:lstStyle/>
        <a:p>
          <a:endParaRPr lang="en-IN"/>
        </a:p>
      </dgm:t>
    </dgm:pt>
    <dgm:pt modelId="{6449869A-744F-42BB-B7C3-0A5DE8773F5C}">
      <dgm:prSet phldrT="[Text]" custT="1"/>
      <dgm:spPr/>
      <dgm: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Dependency on External API </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E36F1D83-C2D5-4EBD-911F-7E0F5AC98E9A}" type="parTrans" cxnId="{B4802980-2661-411C-AED9-2AEC6D4A0A4D}">
      <dgm:prSet/>
      <dgm:spPr/>
      <dgm:t>
        <a:bodyPr/>
        <a:lstStyle/>
        <a:p>
          <a:endParaRPr lang="en-IN"/>
        </a:p>
      </dgm:t>
    </dgm:pt>
    <dgm:pt modelId="{761DE6C3-9216-4487-9EDE-40266959029B}" type="sibTrans" cxnId="{B4802980-2661-411C-AED9-2AEC6D4A0A4D}">
      <dgm:prSet/>
      <dgm:spPr/>
      <dgm:t>
        <a:bodyPr/>
        <a:lstStyle/>
        <a:p>
          <a:endParaRPr lang="en-IN"/>
        </a:p>
      </dgm:t>
    </dgm:pt>
    <dgm:pt modelId="{A4F3B0AC-3F47-4202-AB46-D43C3C1AEB3F}">
      <dgm:prSet phldrT="[Text]" custT="1"/>
      <dgm:spPr/>
      <dgm: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Scalability 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DA1C2E01-AA61-430E-98E6-FBBE2C911A32}" type="parTrans" cxnId="{0A61D331-ABD9-4E1E-9BB2-E9C8B2D4B554}">
      <dgm:prSet/>
      <dgm:spPr/>
      <dgm:t>
        <a:bodyPr/>
        <a:lstStyle/>
        <a:p>
          <a:endParaRPr lang="en-IN"/>
        </a:p>
      </dgm:t>
    </dgm:pt>
    <dgm:pt modelId="{FC8352D0-F2C2-473F-9795-A0E7BE39C066}" type="sibTrans" cxnId="{0A61D331-ABD9-4E1E-9BB2-E9C8B2D4B554}">
      <dgm:prSet/>
      <dgm:spPr/>
      <dgm:t>
        <a:bodyPr/>
        <a:lstStyle/>
        <a:p>
          <a:endParaRPr lang="en-IN"/>
        </a:p>
      </dgm:t>
    </dgm:pt>
    <dgm:pt modelId="{59F51655-8DC0-493C-99FB-D3B326D18031}">
      <dgm:prSet custT="1"/>
      <dgm:spPr/>
      <dgm:t>
        <a:bodyPr/>
        <a:lstStyle/>
        <a:p>
          <a:r>
            <a:rPr lang="en-IN" sz="2000" dirty="0">
              <a:latin typeface="Calibri" panose="020F0502020204030204" pitchFamily="34" charset="0"/>
              <a:ea typeface="Calibri" panose="020F0502020204030204" pitchFamily="34" charset="0"/>
              <a:cs typeface="Calibri" panose="020F0502020204030204" pitchFamily="34" charset="0"/>
            </a:rPr>
            <a:t>Data Transparency and integrity	</a:t>
          </a:r>
        </a:p>
      </dgm:t>
    </dgm:pt>
    <dgm:pt modelId="{633DAC93-D98E-487F-B190-53950D12D812}" type="parTrans" cxnId="{D2E008E9-6D8E-40B6-9D9D-571D0DD193D0}">
      <dgm:prSet/>
      <dgm:spPr/>
      <dgm:t>
        <a:bodyPr/>
        <a:lstStyle/>
        <a:p>
          <a:endParaRPr lang="en-IN"/>
        </a:p>
      </dgm:t>
    </dgm:pt>
    <dgm:pt modelId="{D27328B3-9D87-480E-8D81-BB918ABE9ECE}" type="sibTrans" cxnId="{D2E008E9-6D8E-40B6-9D9D-571D0DD193D0}">
      <dgm:prSet/>
      <dgm:spPr/>
      <dgm:t>
        <a:bodyPr/>
        <a:lstStyle/>
        <a:p>
          <a:endParaRPr lang="en-IN"/>
        </a:p>
      </dgm:t>
    </dgm:pt>
    <dgm:pt modelId="{F24221A3-695D-4A6A-A385-7C8A774A3058}">
      <dgm:prSet custT="1"/>
      <dgm:spPr/>
      <dgm:t>
        <a:bodyPr/>
        <a:lstStyle/>
        <a:p>
          <a:r>
            <a:rPr lang="en-IN" sz="2000" dirty="0">
              <a:latin typeface="Calibri" panose="020F0502020204030204" pitchFamily="34" charset="0"/>
              <a:ea typeface="Calibri" panose="020F0502020204030204" pitchFamily="34" charset="0"/>
              <a:cs typeface="Calibri" panose="020F0502020204030204" pitchFamily="34" charset="0"/>
            </a:rPr>
            <a:t>Real-Time query processing</a:t>
          </a:r>
        </a:p>
      </dgm:t>
    </dgm:pt>
    <dgm:pt modelId="{A442A298-61FD-4810-9110-4C235AD9AEEA}" type="parTrans" cxnId="{3A4C3337-F2B4-4674-AF25-D9F29EB969B8}">
      <dgm:prSet/>
      <dgm:spPr/>
      <dgm:t>
        <a:bodyPr/>
        <a:lstStyle/>
        <a:p>
          <a:endParaRPr lang="en-IN"/>
        </a:p>
      </dgm:t>
    </dgm:pt>
    <dgm:pt modelId="{9F18588A-0893-4028-B7A6-85EAC5E9ABF0}" type="sibTrans" cxnId="{3A4C3337-F2B4-4674-AF25-D9F29EB969B8}">
      <dgm:prSet/>
      <dgm:spPr/>
      <dgm:t>
        <a:bodyPr/>
        <a:lstStyle/>
        <a:p>
          <a:endParaRPr lang="en-IN"/>
        </a:p>
      </dgm:t>
    </dgm:pt>
    <dgm:pt modelId="{A2967371-6FE9-4EA6-BFBF-D879563C3078}">
      <dgm:prSet phldrT="[Text]" custT="1"/>
      <dgm:spPr/>
      <dgm:t>
        <a:bodyPr/>
        <a:lstStyle/>
        <a:p>
          <a:r>
            <a:rPr lang="en-IN" sz="2000" b="0" dirty="0">
              <a:latin typeface="Calibri" panose="020F0502020204030204" pitchFamily="34" charset="0"/>
              <a:ea typeface="Calibri" panose="020F0502020204030204" pitchFamily="34" charset="0"/>
              <a:cs typeface="Calibri" panose="020F0502020204030204" pitchFamily="34" charset="0"/>
            </a:rPr>
            <a:t>Hardware Dependence</a:t>
          </a:r>
        </a:p>
      </dgm:t>
    </dgm:pt>
    <dgm:pt modelId="{94D025A3-2AE6-4149-A210-D64B46436EFD}" type="parTrans" cxnId="{7400771F-A17B-48F4-BA21-E29B6D27A200}">
      <dgm:prSet/>
      <dgm:spPr/>
      <dgm:t>
        <a:bodyPr/>
        <a:lstStyle/>
        <a:p>
          <a:endParaRPr lang="en-IN"/>
        </a:p>
      </dgm:t>
    </dgm:pt>
    <dgm:pt modelId="{AFD5355D-CA81-4F9B-903D-4C8C8E543E97}" type="sibTrans" cxnId="{7400771F-A17B-48F4-BA21-E29B6D27A200}">
      <dgm:prSet/>
      <dgm:spPr/>
      <dgm:t>
        <a:bodyPr/>
        <a:lstStyle/>
        <a:p>
          <a:endParaRPr lang="en-IN"/>
        </a:p>
      </dgm:t>
    </dgm:pt>
    <dgm:pt modelId="{21B6AAB2-A96C-45C6-A818-91E64E65E128}">
      <dgm:prSet phldrT="[Text]" custT="1"/>
      <dgm:spPr/>
      <dgm:t>
        <a:bodyPr/>
        <a:lstStyle/>
        <a:p>
          <a:r>
            <a:rPr lang="en-IN" sz="2000" dirty="0">
              <a:latin typeface="Calibri" panose="020F0502020204030204" pitchFamily="34" charset="0"/>
              <a:ea typeface="Calibri" panose="020F0502020204030204" pitchFamily="34" charset="0"/>
              <a:cs typeface="Calibri" panose="020F0502020204030204" pitchFamily="34" charset="0"/>
            </a:rPr>
            <a:t>Limited to existing database</a:t>
          </a:r>
        </a:p>
      </dgm:t>
    </dgm:pt>
    <dgm:pt modelId="{99485CB3-A3F2-4A0F-B932-CCA1889398FF}" type="parTrans" cxnId="{CF6F1DD6-C2F4-463C-BE06-442B9EF993BA}">
      <dgm:prSet/>
      <dgm:spPr/>
      <dgm:t>
        <a:bodyPr/>
        <a:lstStyle/>
        <a:p>
          <a:endParaRPr lang="en-IN"/>
        </a:p>
      </dgm:t>
    </dgm:pt>
    <dgm:pt modelId="{A21B9FBD-D31F-4289-A05C-5903CA786C4D}" type="sibTrans" cxnId="{CF6F1DD6-C2F4-463C-BE06-442B9EF993BA}">
      <dgm:prSet/>
      <dgm:spPr/>
      <dgm:t>
        <a:bodyPr/>
        <a:lstStyle/>
        <a:p>
          <a:endParaRPr lang="en-IN"/>
        </a:p>
      </dgm:t>
    </dgm:pt>
    <dgm:pt modelId="{58530F4D-9B17-45F5-B1F8-488ABCEABF2E}" type="pres">
      <dgm:prSet presAssocID="{6004FFE7-696F-483B-95B1-E08BADF3BB56}" presName="diagram" presStyleCnt="0">
        <dgm:presLayoutVars>
          <dgm:chPref val="1"/>
          <dgm:dir/>
          <dgm:animOne val="branch"/>
          <dgm:animLvl val="lvl"/>
          <dgm:resizeHandles/>
        </dgm:presLayoutVars>
      </dgm:prSet>
      <dgm:spPr/>
    </dgm:pt>
    <dgm:pt modelId="{69680F6F-54AC-4224-B22E-A7E01A84EE52}" type="pres">
      <dgm:prSet presAssocID="{4051C8F2-C67D-48DE-9D47-86AFFFCEF4FF}" presName="root" presStyleCnt="0"/>
      <dgm:spPr/>
    </dgm:pt>
    <dgm:pt modelId="{0F78C7CF-02D8-467C-8C1B-DD0D68F27845}" type="pres">
      <dgm:prSet presAssocID="{4051C8F2-C67D-48DE-9D47-86AFFFCEF4FF}" presName="rootComposite" presStyleCnt="0"/>
      <dgm:spPr/>
    </dgm:pt>
    <dgm:pt modelId="{A9289D3B-D821-4BA5-8C3F-496CAABB7F50}" type="pres">
      <dgm:prSet presAssocID="{4051C8F2-C67D-48DE-9D47-86AFFFCEF4FF}" presName="rootText" presStyleLbl="node1" presStyleIdx="0" presStyleCnt="2"/>
      <dgm:spPr/>
    </dgm:pt>
    <dgm:pt modelId="{E02325BC-FDCA-4B1E-8F2E-172FC17BA664}" type="pres">
      <dgm:prSet presAssocID="{4051C8F2-C67D-48DE-9D47-86AFFFCEF4FF}" presName="rootConnector" presStyleLbl="node1" presStyleIdx="0" presStyleCnt="2"/>
      <dgm:spPr/>
    </dgm:pt>
    <dgm:pt modelId="{B00AD2A9-42EF-458C-9F7D-8B34F81D5DA2}" type="pres">
      <dgm:prSet presAssocID="{4051C8F2-C67D-48DE-9D47-86AFFFCEF4FF}" presName="childShape" presStyleCnt="0"/>
      <dgm:spPr/>
    </dgm:pt>
    <dgm:pt modelId="{C8ECAB3E-EE32-4C27-A212-DA3BCFF3D19F}" type="pres">
      <dgm:prSet presAssocID="{2BCFD619-25C4-413D-ADE3-AD9FCD72E9AC}" presName="Name13" presStyleLbl="parChTrans1D2" presStyleIdx="0" presStyleCnt="8"/>
      <dgm:spPr/>
    </dgm:pt>
    <dgm:pt modelId="{CDC00C1E-E2B8-4087-806C-C450D7133052}" type="pres">
      <dgm:prSet presAssocID="{5BA071B0-8873-48D8-938D-B98753DD6414}" presName="childText" presStyleLbl="bgAcc1" presStyleIdx="0" presStyleCnt="8" custScaleX="216930">
        <dgm:presLayoutVars>
          <dgm:bulletEnabled val="1"/>
        </dgm:presLayoutVars>
      </dgm:prSet>
      <dgm:spPr/>
    </dgm:pt>
    <dgm:pt modelId="{3C218AD1-B4B8-466E-8021-862E09314C69}" type="pres">
      <dgm:prSet presAssocID="{FD044963-9276-442B-B6E6-BCC7848FDB07}" presName="Name13" presStyleLbl="parChTrans1D2" presStyleIdx="1" presStyleCnt="8"/>
      <dgm:spPr/>
    </dgm:pt>
    <dgm:pt modelId="{25C9F6C9-B3D7-40D7-BF96-2980EE2E9E55}" type="pres">
      <dgm:prSet presAssocID="{AE303F60-5306-4AAC-9C91-F60457C3B822}" presName="childText" presStyleLbl="bgAcc1" presStyleIdx="1" presStyleCnt="8" custScaleX="221144">
        <dgm:presLayoutVars>
          <dgm:bulletEnabled val="1"/>
        </dgm:presLayoutVars>
      </dgm:prSet>
      <dgm:spPr/>
    </dgm:pt>
    <dgm:pt modelId="{DFC25078-167D-411C-BBD4-0C7DB0A482CA}" type="pres">
      <dgm:prSet presAssocID="{633DAC93-D98E-487F-B190-53950D12D812}" presName="Name13" presStyleLbl="parChTrans1D2" presStyleIdx="2" presStyleCnt="8"/>
      <dgm:spPr/>
    </dgm:pt>
    <dgm:pt modelId="{0748EE2F-FBAB-4521-A980-5351CD0D8E05}" type="pres">
      <dgm:prSet presAssocID="{59F51655-8DC0-493C-99FB-D3B326D18031}" presName="childText" presStyleLbl="bgAcc1" presStyleIdx="2" presStyleCnt="8" custScaleX="220370">
        <dgm:presLayoutVars>
          <dgm:bulletEnabled val="1"/>
        </dgm:presLayoutVars>
      </dgm:prSet>
      <dgm:spPr/>
    </dgm:pt>
    <dgm:pt modelId="{FDCDE57E-8DDC-4024-A17F-9E69918D3F30}" type="pres">
      <dgm:prSet presAssocID="{A442A298-61FD-4810-9110-4C235AD9AEEA}" presName="Name13" presStyleLbl="parChTrans1D2" presStyleIdx="3" presStyleCnt="8"/>
      <dgm:spPr/>
    </dgm:pt>
    <dgm:pt modelId="{FAF777CE-369A-484C-979E-BDC25071028F}" type="pres">
      <dgm:prSet presAssocID="{F24221A3-695D-4A6A-A385-7C8A774A3058}" presName="childText" presStyleLbl="bgAcc1" presStyleIdx="3" presStyleCnt="8" custScaleX="217985">
        <dgm:presLayoutVars>
          <dgm:bulletEnabled val="1"/>
        </dgm:presLayoutVars>
      </dgm:prSet>
      <dgm:spPr/>
    </dgm:pt>
    <dgm:pt modelId="{56B615EE-253A-42AB-9192-21E18805F477}" type="pres">
      <dgm:prSet presAssocID="{2C0E32CF-CA81-4622-BCF0-8F61A6C22E37}" presName="root" presStyleCnt="0"/>
      <dgm:spPr/>
    </dgm:pt>
    <dgm:pt modelId="{F1E7C1DF-BC14-4B4B-BC37-0ED395183B4D}" type="pres">
      <dgm:prSet presAssocID="{2C0E32CF-CA81-4622-BCF0-8F61A6C22E37}" presName="rootComposite" presStyleCnt="0"/>
      <dgm:spPr/>
    </dgm:pt>
    <dgm:pt modelId="{997D3877-3A9D-4C60-9B90-378364B8F307}" type="pres">
      <dgm:prSet presAssocID="{2C0E32CF-CA81-4622-BCF0-8F61A6C22E37}" presName="rootText" presStyleLbl="node1" presStyleIdx="1" presStyleCnt="2" custLinFactX="24727" custLinFactNeighborX="100000" custLinFactNeighborY="3371"/>
      <dgm:spPr/>
    </dgm:pt>
    <dgm:pt modelId="{9AEDB5FD-3362-4F24-8231-21146E38F8BE}" type="pres">
      <dgm:prSet presAssocID="{2C0E32CF-CA81-4622-BCF0-8F61A6C22E37}" presName="rootConnector" presStyleLbl="node1" presStyleIdx="1" presStyleCnt="2"/>
      <dgm:spPr/>
    </dgm:pt>
    <dgm:pt modelId="{FA7A02B6-D2E3-448F-B622-C2E1D82EC8D3}" type="pres">
      <dgm:prSet presAssocID="{2C0E32CF-CA81-4622-BCF0-8F61A6C22E37}" presName="childShape" presStyleCnt="0"/>
      <dgm:spPr/>
    </dgm:pt>
    <dgm:pt modelId="{4DDA7DF4-8178-405F-B0B2-3EDFA506DE62}" type="pres">
      <dgm:prSet presAssocID="{E36F1D83-C2D5-4EBD-911F-7E0F5AC98E9A}" presName="Name13" presStyleLbl="parChTrans1D2" presStyleIdx="4" presStyleCnt="8"/>
      <dgm:spPr/>
    </dgm:pt>
    <dgm:pt modelId="{44E49E59-BC6B-47F6-8E39-0F9570CB6C21}" type="pres">
      <dgm:prSet presAssocID="{6449869A-744F-42BB-B7C3-0A5DE8773F5C}" presName="childText" presStyleLbl="bgAcc1" presStyleIdx="4" presStyleCnt="8" custScaleX="249166" custLinFactX="57527" custLinFactNeighborX="100000" custLinFactNeighborY="-1604">
        <dgm:presLayoutVars>
          <dgm:bulletEnabled val="1"/>
        </dgm:presLayoutVars>
      </dgm:prSet>
      <dgm:spPr/>
    </dgm:pt>
    <dgm:pt modelId="{978C59BA-57D0-49A0-90F6-A541BF9E204F}" type="pres">
      <dgm:prSet presAssocID="{DA1C2E01-AA61-430E-98E6-FBBE2C911A32}" presName="Name13" presStyleLbl="parChTrans1D2" presStyleIdx="5" presStyleCnt="8"/>
      <dgm:spPr/>
    </dgm:pt>
    <dgm:pt modelId="{0364A7BA-CB43-4E88-9236-150C591DD380}" type="pres">
      <dgm:prSet presAssocID="{A4F3B0AC-3F47-4202-AB46-D43C3C1AEB3F}" presName="childText" presStyleLbl="bgAcc1" presStyleIdx="5" presStyleCnt="8" custScaleX="253915" custLinFactX="56894" custLinFactNeighborX="100000" custLinFactNeighborY="-70">
        <dgm:presLayoutVars>
          <dgm:bulletEnabled val="1"/>
        </dgm:presLayoutVars>
      </dgm:prSet>
      <dgm:spPr/>
    </dgm:pt>
    <dgm:pt modelId="{B7436A80-F2FD-4CFC-B677-F0E03733DF64}" type="pres">
      <dgm:prSet presAssocID="{94D025A3-2AE6-4149-A210-D64B46436EFD}" presName="Name13" presStyleLbl="parChTrans1D2" presStyleIdx="6" presStyleCnt="8"/>
      <dgm:spPr/>
    </dgm:pt>
    <dgm:pt modelId="{98563EF9-0170-45FB-82FA-CFB872F3B53E}" type="pres">
      <dgm:prSet presAssocID="{A2967371-6FE9-4EA6-BFBF-D879563C3078}" presName="childText" presStyleLbl="bgAcc1" presStyleIdx="6" presStyleCnt="8" custScaleX="254471" custLinFactX="58112" custLinFactNeighborX="100000" custLinFactNeighborY="7805">
        <dgm:presLayoutVars>
          <dgm:bulletEnabled val="1"/>
        </dgm:presLayoutVars>
      </dgm:prSet>
      <dgm:spPr/>
    </dgm:pt>
    <dgm:pt modelId="{888A0301-52A5-44B8-868C-01B354D5DBF3}" type="pres">
      <dgm:prSet presAssocID="{99485CB3-A3F2-4A0F-B932-CCA1889398FF}" presName="Name13" presStyleLbl="parChTrans1D2" presStyleIdx="7" presStyleCnt="8"/>
      <dgm:spPr/>
    </dgm:pt>
    <dgm:pt modelId="{F047C79E-9287-465E-BDE3-18848F2B329B}" type="pres">
      <dgm:prSet presAssocID="{21B6AAB2-A96C-45C6-A818-91E64E65E128}" presName="childText" presStyleLbl="bgAcc1" presStyleIdx="7" presStyleCnt="8" custScaleX="249614" custLinFactX="61946" custLinFactNeighborX="100000" custLinFactNeighborY="50067">
        <dgm:presLayoutVars>
          <dgm:bulletEnabled val="1"/>
        </dgm:presLayoutVars>
      </dgm:prSet>
      <dgm:spPr/>
    </dgm:pt>
  </dgm:ptLst>
  <dgm:cxnLst>
    <dgm:cxn modelId="{9DE36B03-2A1F-48C6-A7B4-7B2F78356455}" type="presOf" srcId="{4051C8F2-C67D-48DE-9D47-86AFFFCEF4FF}" destId="{A9289D3B-D821-4BA5-8C3F-496CAABB7F50}" srcOrd="0" destOrd="0" presId="urn:microsoft.com/office/officeart/2005/8/layout/hierarchy3"/>
    <dgm:cxn modelId="{3E726507-98F0-4EE6-BF78-29B539914C4E}" srcId="{6004FFE7-696F-483B-95B1-E08BADF3BB56}" destId="{2C0E32CF-CA81-4622-BCF0-8F61A6C22E37}" srcOrd="1" destOrd="0" parTransId="{E7D2A890-85BB-49F7-9577-B910D81F30F7}" sibTransId="{4DE9B270-F654-4FE6-BBDC-FB9A9838A4E5}"/>
    <dgm:cxn modelId="{363EAE13-9E6F-4D8E-A63D-5A2ACE9E487D}" srcId="{4051C8F2-C67D-48DE-9D47-86AFFFCEF4FF}" destId="{5BA071B0-8873-48D8-938D-B98753DD6414}" srcOrd="0" destOrd="0" parTransId="{2BCFD619-25C4-413D-ADE3-AD9FCD72E9AC}" sibTransId="{B687EB30-E38E-429C-A6C8-BCBBBA211A25}"/>
    <dgm:cxn modelId="{3675D91A-E7E8-4DD9-ABCE-3C688CA46C9A}" type="presOf" srcId="{2C0E32CF-CA81-4622-BCF0-8F61A6C22E37}" destId="{997D3877-3A9D-4C60-9B90-378364B8F307}" srcOrd="0" destOrd="0" presId="urn:microsoft.com/office/officeart/2005/8/layout/hierarchy3"/>
    <dgm:cxn modelId="{7400771F-A17B-48F4-BA21-E29B6D27A200}" srcId="{2C0E32CF-CA81-4622-BCF0-8F61A6C22E37}" destId="{A2967371-6FE9-4EA6-BFBF-D879563C3078}" srcOrd="2" destOrd="0" parTransId="{94D025A3-2AE6-4149-A210-D64B46436EFD}" sibTransId="{AFD5355D-CA81-4F9B-903D-4C8C8E543E97}"/>
    <dgm:cxn modelId="{A1F78525-A5C7-4D9D-8798-6F71D655992E}" type="presOf" srcId="{2C0E32CF-CA81-4622-BCF0-8F61A6C22E37}" destId="{9AEDB5FD-3362-4F24-8231-21146E38F8BE}" srcOrd="1" destOrd="0" presId="urn:microsoft.com/office/officeart/2005/8/layout/hierarchy3"/>
    <dgm:cxn modelId="{7F17242F-1AD7-41B5-B708-4C1C026C968C}" srcId="{4051C8F2-C67D-48DE-9D47-86AFFFCEF4FF}" destId="{AE303F60-5306-4AAC-9C91-F60457C3B822}" srcOrd="1" destOrd="0" parTransId="{FD044963-9276-442B-B6E6-BCC7848FDB07}" sibTransId="{D5F0F05C-0847-4E26-AD2C-D5469FB20BA8}"/>
    <dgm:cxn modelId="{0A61D331-ABD9-4E1E-9BB2-E9C8B2D4B554}" srcId="{2C0E32CF-CA81-4622-BCF0-8F61A6C22E37}" destId="{A4F3B0AC-3F47-4202-AB46-D43C3C1AEB3F}" srcOrd="1" destOrd="0" parTransId="{DA1C2E01-AA61-430E-98E6-FBBE2C911A32}" sibTransId="{FC8352D0-F2C2-473F-9795-A0E7BE39C066}"/>
    <dgm:cxn modelId="{E7F3D034-45EF-4B4F-AE9B-C08453005BD5}" type="presOf" srcId="{6449869A-744F-42BB-B7C3-0A5DE8773F5C}" destId="{44E49E59-BC6B-47F6-8E39-0F9570CB6C21}" srcOrd="0" destOrd="0" presId="urn:microsoft.com/office/officeart/2005/8/layout/hierarchy3"/>
    <dgm:cxn modelId="{3A4C3337-F2B4-4674-AF25-D9F29EB969B8}" srcId="{4051C8F2-C67D-48DE-9D47-86AFFFCEF4FF}" destId="{F24221A3-695D-4A6A-A385-7C8A774A3058}" srcOrd="3" destOrd="0" parTransId="{A442A298-61FD-4810-9110-4C235AD9AEEA}" sibTransId="{9F18588A-0893-4028-B7A6-85EAC5E9ABF0}"/>
    <dgm:cxn modelId="{264EDF41-61D3-400A-8264-B6519335003F}" type="presOf" srcId="{59F51655-8DC0-493C-99FB-D3B326D18031}" destId="{0748EE2F-FBAB-4521-A980-5351CD0D8E05}" srcOrd="0" destOrd="0" presId="urn:microsoft.com/office/officeart/2005/8/layout/hierarchy3"/>
    <dgm:cxn modelId="{7CEC3844-E890-4621-9E32-7E074E87EB78}" type="presOf" srcId="{99485CB3-A3F2-4A0F-B932-CCA1889398FF}" destId="{888A0301-52A5-44B8-868C-01B354D5DBF3}" srcOrd="0" destOrd="0" presId="urn:microsoft.com/office/officeart/2005/8/layout/hierarchy3"/>
    <dgm:cxn modelId="{8E020545-DBBC-43EE-A49E-FB099753A76B}" type="presOf" srcId="{2BCFD619-25C4-413D-ADE3-AD9FCD72E9AC}" destId="{C8ECAB3E-EE32-4C27-A212-DA3BCFF3D19F}" srcOrd="0" destOrd="0" presId="urn:microsoft.com/office/officeart/2005/8/layout/hierarchy3"/>
    <dgm:cxn modelId="{EB8EC968-21C8-40FF-B600-9F46A4EF865C}" type="presOf" srcId="{21B6AAB2-A96C-45C6-A818-91E64E65E128}" destId="{F047C79E-9287-465E-BDE3-18848F2B329B}" srcOrd="0" destOrd="0" presId="urn:microsoft.com/office/officeart/2005/8/layout/hierarchy3"/>
    <dgm:cxn modelId="{DE25E44C-D7D8-4A87-8A7E-82FC6515872F}" srcId="{6004FFE7-696F-483B-95B1-E08BADF3BB56}" destId="{4051C8F2-C67D-48DE-9D47-86AFFFCEF4FF}" srcOrd="0" destOrd="0" parTransId="{D6FAC333-0AC9-4016-A1F9-DDBD3F71E682}" sibTransId="{2167175A-E684-4913-B3F3-1B667D4979C6}"/>
    <dgm:cxn modelId="{7D0C4E6F-8DF6-46FF-9233-29EB3E8287FD}" type="presOf" srcId="{AE303F60-5306-4AAC-9C91-F60457C3B822}" destId="{25C9F6C9-B3D7-40D7-BF96-2980EE2E9E55}" srcOrd="0" destOrd="0" presId="urn:microsoft.com/office/officeart/2005/8/layout/hierarchy3"/>
    <dgm:cxn modelId="{48D63874-2711-4B87-ABA0-2499966D017B}" type="presOf" srcId="{5BA071B0-8873-48D8-938D-B98753DD6414}" destId="{CDC00C1E-E2B8-4087-806C-C450D7133052}" srcOrd="0" destOrd="0" presId="urn:microsoft.com/office/officeart/2005/8/layout/hierarchy3"/>
    <dgm:cxn modelId="{A4C45857-036E-477C-8918-70065BBBEF69}" type="presOf" srcId="{A4F3B0AC-3F47-4202-AB46-D43C3C1AEB3F}" destId="{0364A7BA-CB43-4E88-9236-150C591DD380}" srcOrd="0" destOrd="0" presId="urn:microsoft.com/office/officeart/2005/8/layout/hierarchy3"/>
    <dgm:cxn modelId="{1797E65A-69AE-483D-A6B8-EB2BB988879D}" type="presOf" srcId="{DA1C2E01-AA61-430E-98E6-FBBE2C911A32}" destId="{978C59BA-57D0-49A0-90F6-A541BF9E204F}" srcOrd="0" destOrd="0" presId="urn:microsoft.com/office/officeart/2005/8/layout/hierarchy3"/>
    <dgm:cxn modelId="{F212DB7C-8456-4DEB-B9E9-F90A25855D82}" type="presOf" srcId="{6004FFE7-696F-483B-95B1-E08BADF3BB56}" destId="{58530F4D-9B17-45F5-B1F8-488ABCEABF2E}" srcOrd="0" destOrd="0" presId="urn:microsoft.com/office/officeart/2005/8/layout/hierarchy3"/>
    <dgm:cxn modelId="{B4802980-2661-411C-AED9-2AEC6D4A0A4D}" srcId="{2C0E32CF-CA81-4622-BCF0-8F61A6C22E37}" destId="{6449869A-744F-42BB-B7C3-0A5DE8773F5C}" srcOrd="0" destOrd="0" parTransId="{E36F1D83-C2D5-4EBD-911F-7E0F5AC98E9A}" sibTransId="{761DE6C3-9216-4487-9EDE-40266959029B}"/>
    <dgm:cxn modelId="{7BBBF995-2576-4969-88CB-D2272EEC72DE}" type="presOf" srcId="{E36F1D83-C2D5-4EBD-911F-7E0F5AC98E9A}" destId="{4DDA7DF4-8178-405F-B0B2-3EDFA506DE62}" srcOrd="0" destOrd="0" presId="urn:microsoft.com/office/officeart/2005/8/layout/hierarchy3"/>
    <dgm:cxn modelId="{707CE99E-08A7-4769-84E4-31E692FB70E3}" type="presOf" srcId="{94D025A3-2AE6-4149-A210-D64B46436EFD}" destId="{B7436A80-F2FD-4CFC-B677-F0E03733DF64}" srcOrd="0" destOrd="0" presId="urn:microsoft.com/office/officeart/2005/8/layout/hierarchy3"/>
    <dgm:cxn modelId="{CF6F1DD6-C2F4-463C-BE06-442B9EF993BA}" srcId="{2C0E32CF-CA81-4622-BCF0-8F61A6C22E37}" destId="{21B6AAB2-A96C-45C6-A818-91E64E65E128}" srcOrd="3" destOrd="0" parTransId="{99485CB3-A3F2-4A0F-B932-CCA1889398FF}" sibTransId="{A21B9FBD-D31F-4289-A05C-5903CA786C4D}"/>
    <dgm:cxn modelId="{56D5C2D9-D856-4792-8E5A-26D1057CC225}" type="presOf" srcId="{A2967371-6FE9-4EA6-BFBF-D879563C3078}" destId="{98563EF9-0170-45FB-82FA-CFB872F3B53E}" srcOrd="0" destOrd="0" presId="urn:microsoft.com/office/officeart/2005/8/layout/hierarchy3"/>
    <dgm:cxn modelId="{FE11F4DB-4FDB-4E9D-88CA-49566D04F173}" type="presOf" srcId="{F24221A3-695D-4A6A-A385-7C8A774A3058}" destId="{FAF777CE-369A-484C-979E-BDC25071028F}" srcOrd="0" destOrd="0" presId="urn:microsoft.com/office/officeart/2005/8/layout/hierarchy3"/>
    <dgm:cxn modelId="{6A5704DD-3886-49BD-96C8-8D18D78D9F46}" type="presOf" srcId="{4051C8F2-C67D-48DE-9D47-86AFFFCEF4FF}" destId="{E02325BC-FDCA-4B1E-8F2E-172FC17BA664}" srcOrd="1" destOrd="0" presId="urn:microsoft.com/office/officeart/2005/8/layout/hierarchy3"/>
    <dgm:cxn modelId="{52975BE5-B614-4298-B523-40B82CEE3778}" type="presOf" srcId="{633DAC93-D98E-487F-B190-53950D12D812}" destId="{DFC25078-167D-411C-BBD4-0C7DB0A482CA}" srcOrd="0" destOrd="0" presId="urn:microsoft.com/office/officeart/2005/8/layout/hierarchy3"/>
    <dgm:cxn modelId="{D2E008E9-6D8E-40B6-9D9D-571D0DD193D0}" srcId="{4051C8F2-C67D-48DE-9D47-86AFFFCEF4FF}" destId="{59F51655-8DC0-493C-99FB-D3B326D18031}" srcOrd="2" destOrd="0" parTransId="{633DAC93-D98E-487F-B190-53950D12D812}" sibTransId="{D27328B3-9D87-480E-8D81-BB918ABE9ECE}"/>
    <dgm:cxn modelId="{D3DA57EB-2D17-4A59-AB00-716F6E2806D9}" type="presOf" srcId="{FD044963-9276-442B-B6E6-BCC7848FDB07}" destId="{3C218AD1-B4B8-466E-8021-862E09314C69}" srcOrd="0" destOrd="0" presId="urn:microsoft.com/office/officeart/2005/8/layout/hierarchy3"/>
    <dgm:cxn modelId="{69B221ED-A6F5-4E97-BEC5-C46F0A504C8F}" type="presOf" srcId="{A442A298-61FD-4810-9110-4C235AD9AEEA}" destId="{FDCDE57E-8DDC-4024-A17F-9E69918D3F30}" srcOrd="0" destOrd="0" presId="urn:microsoft.com/office/officeart/2005/8/layout/hierarchy3"/>
    <dgm:cxn modelId="{77922404-677F-42E6-AB40-F20EBD0EA556}" type="presParOf" srcId="{58530F4D-9B17-45F5-B1F8-488ABCEABF2E}" destId="{69680F6F-54AC-4224-B22E-A7E01A84EE52}" srcOrd="0" destOrd="0" presId="urn:microsoft.com/office/officeart/2005/8/layout/hierarchy3"/>
    <dgm:cxn modelId="{1FB783CD-FE39-4FE1-B205-5190A21D0123}" type="presParOf" srcId="{69680F6F-54AC-4224-B22E-A7E01A84EE52}" destId="{0F78C7CF-02D8-467C-8C1B-DD0D68F27845}" srcOrd="0" destOrd="0" presId="urn:microsoft.com/office/officeart/2005/8/layout/hierarchy3"/>
    <dgm:cxn modelId="{AF6C95D3-AC0D-4285-9306-BF4E827FE6F8}" type="presParOf" srcId="{0F78C7CF-02D8-467C-8C1B-DD0D68F27845}" destId="{A9289D3B-D821-4BA5-8C3F-496CAABB7F50}" srcOrd="0" destOrd="0" presId="urn:microsoft.com/office/officeart/2005/8/layout/hierarchy3"/>
    <dgm:cxn modelId="{56A50384-B99F-4BD1-982A-58E8D5FE8F7D}" type="presParOf" srcId="{0F78C7CF-02D8-467C-8C1B-DD0D68F27845}" destId="{E02325BC-FDCA-4B1E-8F2E-172FC17BA664}" srcOrd="1" destOrd="0" presId="urn:microsoft.com/office/officeart/2005/8/layout/hierarchy3"/>
    <dgm:cxn modelId="{82789B3A-3428-4AE5-9F9E-19401134E714}" type="presParOf" srcId="{69680F6F-54AC-4224-B22E-A7E01A84EE52}" destId="{B00AD2A9-42EF-458C-9F7D-8B34F81D5DA2}" srcOrd="1" destOrd="0" presId="urn:microsoft.com/office/officeart/2005/8/layout/hierarchy3"/>
    <dgm:cxn modelId="{6AA4A07F-1F2D-4D25-8A5B-E0801160BE09}" type="presParOf" srcId="{B00AD2A9-42EF-458C-9F7D-8B34F81D5DA2}" destId="{C8ECAB3E-EE32-4C27-A212-DA3BCFF3D19F}" srcOrd="0" destOrd="0" presId="urn:microsoft.com/office/officeart/2005/8/layout/hierarchy3"/>
    <dgm:cxn modelId="{E6AEDDCB-A20D-452F-B90D-1478064EDA90}" type="presParOf" srcId="{B00AD2A9-42EF-458C-9F7D-8B34F81D5DA2}" destId="{CDC00C1E-E2B8-4087-806C-C450D7133052}" srcOrd="1" destOrd="0" presId="urn:microsoft.com/office/officeart/2005/8/layout/hierarchy3"/>
    <dgm:cxn modelId="{63F425E4-0D73-4496-9487-B746E96F973E}" type="presParOf" srcId="{B00AD2A9-42EF-458C-9F7D-8B34F81D5DA2}" destId="{3C218AD1-B4B8-466E-8021-862E09314C69}" srcOrd="2" destOrd="0" presId="urn:microsoft.com/office/officeart/2005/8/layout/hierarchy3"/>
    <dgm:cxn modelId="{ADE92B98-79D8-4E24-BF8C-1A1455C69E18}" type="presParOf" srcId="{B00AD2A9-42EF-458C-9F7D-8B34F81D5DA2}" destId="{25C9F6C9-B3D7-40D7-BF96-2980EE2E9E55}" srcOrd="3" destOrd="0" presId="urn:microsoft.com/office/officeart/2005/8/layout/hierarchy3"/>
    <dgm:cxn modelId="{8006DE07-D07F-4E33-A9B0-C76E0DD24C6F}" type="presParOf" srcId="{B00AD2A9-42EF-458C-9F7D-8B34F81D5DA2}" destId="{DFC25078-167D-411C-BBD4-0C7DB0A482CA}" srcOrd="4" destOrd="0" presId="urn:microsoft.com/office/officeart/2005/8/layout/hierarchy3"/>
    <dgm:cxn modelId="{78A2F93C-BA96-4F2B-B573-35F7D95E8A3A}" type="presParOf" srcId="{B00AD2A9-42EF-458C-9F7D-8B34F81D5DA2}" destId="{0748EE2F-FBAB-4521-A980-5351CD0D8E05}" srcOrd="5" destOrd="0" presId="urn:microsoft.com/office/officeart/2005/8/layout/hierarchy3"/>
    <dgm:cxn modelId="{4F25B942-79B8-4CBD-B773-845EBBC9B9AF}" type="presParOf" srcId="{B00AD2A9-42EF-458C-9F7D-8B34F81D5DA2}" destId="{FDCDE57E-8DDC-4024-A17F-9E69918D3F30}" srcOrd="6" destOrd="0" presId="urn:microsoft.com/office/officeart/2005/8/layout/hierarchy3"/>
    <dgm:cxn modelId="{C6E9CD1F-CD6A-4099-B8FC-B77EDA730B1A}" type="presParOf" srcId="{B00AD2A9-42EF-458C-9F7D-8B34F81D5DA2}" destId="{FAF777CE-369A-484C-979E-BDC25071028F}" srcOrd="7" destOrd="0" presId="urn:microsoft.com/office/officeart/2005/8/layout/hierarchy3"/>
    <dgm:cxn modelId="{1C6E795A-94BC-405E-BE0F-0608044B6FB7}" type="presParOf" srcId="{58530F4D-9B17-45F5-B1F8-488ABCEABF2E}" destId="{56B615EE-253A-42AB-9192-21E18805F477}" srcOrd="1" destOrd="0" presId="urn:microsoft.com/office/officeart/2005/8/layout/hierarchy3"/>
    <dgm:cxn modelId="{A89FAB2E-2608-4FB6-B98D-10095DCE020C}" type="presParOf" srcId="{56B615EE-253A-42AB-9192-21E18805F477}" destId="{F1E7C1DF-BC14-4B4B-BC37-0ED395183B4D}" srcOrd="0" destOrd="0" presId="urn:microsoft.com/office/officeart/2005/8/layout/hierarchy3"/>
    <dgm:cxn modelId="{F668AE94-69B3-4D6B-8762-5DAC587569F6}" type="presParOf" srcId="{F1E7C1DF-BC14-4B4B-BC37-0ED395183B4D}" destId="{997D3877-3A9D-4C60-9B90-378364B8F307}" srcOrd="0" destOrd="0" presId="urn:microsoft.com/office/officeart/2005/8/layout/hierarchy3"/>
    <dgm:cxn modelId="{07F076C5-B5A0-4275-ACE2-5650477D9955}" type="presParOf" srcId="{F1E7C1DF-BC14-4B4B-BC37-0ED395183B4D}" destId="{9AEDB5FD-3362-4F24-8231-21146E38F8BE}" srcOrd="1" destOrd="0" presId="urn:microsoft.com/office/officeart/2005/8/layout/hierarchy3"/>
    <dgm:cxn modelId="{5A6E5CA6-FA41-402C-AC55-DCD275AC84E7}" type="presParOf" srcId="{56B615EE-253A-42AB-9192-21E18805F477}" destId="{FA7A02B6-D2E3-448F-B622-C2E1D82EC8D3}" srcOrd="1" destOrd="0" presId="urn:microsoft.com/office/officeart/2005/8/layout/hierarchy3"/>
    <dgm:cxn modelId="{759FB250-CB4D-43F1-90E4-AD850F65020E}" type="presParOf" srcId="{FA7A02B6-D2E3-448F-B622-C2E1D82EC8D3}" destId="{4DDA7DF4-8178-405F-B0B2-3EDFA506DE62}" srcOrd="0" destOrd="0" presId="urn:microsoft.com/office/officeart/2005/8/layout/hierarchy3"/>
    <dgm:cxn modelId="{2458AC43-3180-4BAA-81E4-E04C4A124627}" type="presParOf" srcId="{FA7A02B6-D2E3-448F-B622-C2E1D82EC8D3}" destId="{44E49E59-BC6B-47F6-8E39-0F9570CB6C21}" srcOrd="1" destOrd="0" presId="urn:microsoft.com/office/officeart/2005/8/layout/hierarchy3"/>
    <dgm:cxn modelId="{14A7AD6E-AC91-4372-A2AC-89601ED63B3C}" type="presParOf" srcId="{FA7A02B6-D2E3-448F-B622-C2E1D82EC8D3}" destId="{978C59BA-57D0-49A0-90F6-A541BF9E204F}" srcOrd="2" destOrd="0" presId="urn:microsoft.com/office/officeart/2005/8/layout/hierarchy3"/>
    <dgm:cxn modelId="{ECB794C1-3F1D-42FE-8149-1F0DDE047454}" type="presParOf" srcId="{FA7A02B6-D2E3-448F-B622-C2E1D82EC8D3}" destId="{0364A7BA-CB43-4E88-9236-150C591DD380}" srcOrd="3" destOrd="0" presId="urn:microsoft.com/office/officeart/2005/8/layout/hierarchy3"/>
    <dgm:cxn modelId="{401EA846-E2DA-4755-9BBB-EE3C3875D8B6}" type="presParOf" srcId="{FA7A02B6-D2E3-448F-B622-C2E1D82EC8D3}" destId="{B7436A80-F2FD-4CFC-B677-F0E03733DF64}" srcOrd="4" destOrd="0" presId="urn:microsoft.com/office/officeart/2005/8/layout/hierarchy3"/>
    <dgm:cxn modelId="{D21277D5-E304-4D9B-9475-39968CB421B7}" type="presParOf" srcId="{FA7A02B6-D2E3-448F-B622-C2E1D82EC8D3}" destId="{98563EF9-0170-45FB-82FA-CFB872F3B53E}" srcOrd="5" destOrd="0" presId="urn:microsoft.com/office/officeart/2005/8/layout/hierarchy3"/>
    <dgm:cxn modelId="{BCA6E0FD-458C-432C-A774-5ADB6ABC636C}" type="presParOf" srcId="{FA7A02B6-D2E3-448F-B622-C2E1D82EC8D3}" destId="{888A0301-52A5-44B8-868C-01B354D5DBF3}" srcOrd="6" destOrd="0" presId="urn:microsoft.com/office/officeart/2005/8/layout/hierarchy3"/>
    <dgm:cxn modelId="{64AF20D4-9D6E-4F4D-BD3D-C57EE37D4B8B}" type="presParOf" srcId="{FA7A02B6-D2E3-448F-B622-C2E1D82EC8D3}" destId="{F047C79E-9287-465E-BDE3-18848F2B329B}"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B58AE-7544-4F39-8840-8B9066279E72}">
      <dsp:nvSpPr>
        <dsp:cNvPr id="0" name=""/>
        <dsp:cNvSpPr/>
      </dsp:nvSpPr>
      <dsp:spPr>
        <a:xfrm>
          <a:off x="2492599" y="1929"/>
          <a:ext cx="1488921" cy="9677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User interface</a:t>
          </a:r>
        </a:p>
      </dsp:txBody>
      <dsp:txXfrm>
        <a:off x="2539843" y="49173"/>
        <a:ext cx="1394433" cy="873310"/>
      </dsp:txXfrm>
    </dsp:sp>
    <dsp:sp modelId="{5BDA809B-D5D2-49C7-86E0-33EBFC0AE322}">
      <dsp:nvSpPr>
        <dsp:cNvPr id="0" name=""/>
        <dsp:cNvSpPr/>
      </dsp:nvSpPr>
      <dsp:spPr>
        <a:xfrm>
          <a:off x="1302386" y="485829"/>
          <a:ext cx="3869346" cy="3869346"/>
        </a:xfrm>
        <a:custGeom>
          <a:avLst/>
          <a:gdLst/>
          <a:ahLst/>
          <a:cxnLst/>
          <a:rect l="0" t="0" r="0" b="0"/>
          <a:pathLst>
            <a:path>
              <a:moveTo>
                <a:pt x="2878871" y="246049"/>
              </a:moveTo>
              <a:arcTo wR="1934673" hR="1934673" stAng="17952711" swAng="1212689"/>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1E3A532-5EF4-4C64-AAD1-1A30F3BEC581}">
      <dsp:nvSpPr>
        <dsp:cNvPr id="0" name=""/>
        <dsp:cNvSpPr/>
      </dsp:nvSpPr>
      <dsp:spPr>
        <a:xfrm>
          <a:off x="4332583" y="1338756"/>
          <a:ext cx="1488921" cy="967798"/>
        </a:xfrm>
        <a:prstGeom prst="roundRect">
          <a:avLst/>
        </a:prstGeom>
        <a:solidFill>
          <a:schemeClr val="accent2">
            <a:hueOff val="-2587972"/>
            <a:satOff val="11465"/>
            <a:lumOff val="-4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Embedding model</a:t>
          </a:r>
        </a:p>
      </dsp:txBody>
      <dsp:txXfrm>
        <a:off x="4379827" y="1386000"/>
        <a:ext cx="1394433" cy="873310"/>
      </dsp:txXfrm>
    </dsp:sp>
    <dsp:sp modelId="{3C4BF608-8BED-4861-B50D-FCBC9D9306AD}">
      <dsp:nvSpPr>
        <dsp:cNvPr id="0" name=""/>
        <dsp:cNvSpPr/>
      </dsp:nvSpPr>
      <dsp:spPr>
        <a:xfrm>
          <a:off x="1302386" y="485829"/>
          <a:ext cx="3869346" cy="3869346"/>
        </a:xfrm>
        <a:custGeom>
          <a:avLst/>
          <a:gdLst/>
          <a:ahLst/>
          <a:cxnLst/>
          <a:rect l="0" t="0" r="0" b="0"/>
          <a:pathLst>
            <a:path>
              <a:moveTo>
                <a:pt x="3864720" y="2068384"/>
              </a:moveTo>
              <a:arcTo wR="1934673" hR="1934673" stAng="21837784" swAng="1360616"/>
            </a:path>
          </a:pathLst>
        </a:custGeom>
        <a:noFill/>
        <a:ln w="6350" cap="flat" cmpd="sng" algn="ctr">
          <a:solidFill>
            <a:schemeClr val="accent2">
              <a:hueOff val="-2587972"/>
              <a:satOff val="11465"/>
              <a:lumOff val="-4216"/>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5D923C-BE79-4D39-847C-D6011779F5F8}">
      <dsp:nvSpPr>
        <dsp:cNvPr id="0" name=""/>
        <dsp:cNvSpPr/>
      </dsp:nvSpPr>
      <dsp:spPr>
        <a:xfrm>
          <a:off x="3629771" y="3501786"/>
          <a:ext cx="1488921" cy="967798"/>
        </a:xfrm>
        <a:prstGeom prst="roundRect">
          <a:avLst/>
        </a:prstGeom>
        <a:solidFill>
          <a:schemeClr val="accent2">
            <a:hueOff val="-5175944"/>
            <a:satOff val="22930"/>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Vector DB</a:t>
          </a:r>
        </a:p>
      </dsp:txBody>
      <dsp:txXfrm>
        <a:off x="3677015" y="3549030"/>
        <a:ext cx="1394433" cy="873310"/>
      </dsp:txXfrm>
    </dsp:sp>
    <dsp:sp modelId="{3D3B5360-8BA1-4282-A59E-610EB11C952B}">
      <dsp:nvSpPr>
        <dsp:cNvPr id="0" name=""/>
        <dsp:cNvSpPr/>
      </dsp:nvSpPr>
      <dsp:spPr>
        <a:xfrm>
          <a:off x="1302386" y="485829"/>
          <a:ext cx="3869346" cy="3869346"/>
        </a:xfrm>
        <a:custGeom>
          <a:avLst/>
          <a:gdLst/>
          <a:ahLst/>
          <a:cxnLst/>
          <a:rect l="0" t="0" r="0" b="0"/>
          <a:pathLst>
            <a:path>
              <a:moveTo>
                <a:pt x="2172445" y="3854679"/>
              </a:moveTo>
              <a:arcTo wR="1934673" hR="1934673" stAng="4976428" swAng="847144"/>
            </a:path>
          </a:pathLst>
        </a:custGeom>
        <a:noFill/>
        <a:ln w="6350" cap="flat" cmpd="sng" algn="ctr">
          <a:solidFill>
            <a:schemeClr val="accent2">
              <a:hueOff val="-5175944"/>
              <a:satOff val="22930"/>
              <a:lumOff val="-843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407D23D-EFB2-4E6E-A903-5309D4A6A2AE}">
      <dsp:nvSpPr>
        <dsp:cNvPr id="0" name=""/>
        <dsp:cNvSpPr/>
      </dsp:nvSpPr>
      <dsp:spPr>
        <a:xfrm>
          <a:off x="1355426" y="3501786"/>
          <a:ext cx="1488921" cy="967798"/>
        </a:xfrm>
        <a:prstGeom prst="roundRect">
          <a:avLst/>
        </a:prstGeom>
        <a:solidFill>
          <a:schemeClr val="accent2">
            <a:hueOff val="-7763915"/>
            <a:satOff val="34394"/>
            <a:lumOff val="-1264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Knowledge documents</a:t>
          </a:r>
        </a:p>
      </dsp:txBody>
      <dsp:txXfrm>
        <a:off x="1402670" y="3549030"/>
        <a:ext cx="1394433" cy="873310"/>
      </dsp:txXfrm>
    </dsp:sp>
    <dsp:sp modelId="{0ED9640C-2788-4995-9912-746F74D95089}">
      <dsp:nvSpPr>
        <dsp:cNvPr id="0" name=""/>
        <dsp:cNvSpPr/>
      </dsp:nvSpPr>
      <dsp:spPr>
        <a:xfrm>
          <a:off x="1302386" y="485829"/>
          <a:ext cx="3869346" cy="3869346"/>
        </a:xfrm>
        <a:custGeom>
          <a:avLst/>
          <a:gdLst/>
          <a:ahLst/>
          <a:cxnLst/>
          <a:rect l="0" t="0" r="0" b="0"/>
          <a:pathLst>
            <a:path>
              <a:moveTo>
                <a:pt x="205382" y="2802148"/>
              </a:moveTo>
              <a:arcTo wR="1934673" hR="1934673" stAng="9201600" swAng="1360616"/>
            </a:path>
          </a:pathLst>
        </a:custGeom>
        <a:noFill/>
        <a:ln w="6350" cap="flat" cmpd="sng" algn="ctr">
          <a:solidFill>
            <a:schemeClr val="accent2">
              <a:hueOff val="-7763915"/>
              <a:satOff val="34394"/>
              <a:lumOff val="-12648"/>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4305E04-9449-46F3-8EC8-54D8C2AE48AE}">
      <dsp:nvSpPr>
        <dsp:cNvPr id="0" name=""/>
        <dsp:cNvSpPr/>
      </dsp:nvSpPr>
      <dsp:spPr>
        <a:xfrm>
          <a:off x="652615" y="1338756"/>
          <a:ext cx="1488921" cy="967798"/>
        </a:xfrm>
        <a:prstGeom prst="round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LLM Model</a:t>
          </a:r>
        </a:p>
      </dsp:txBody>
      <dsp:txXfrm>
        <a:off x="699859" y="1386000"/>
        <a:ext cx="1394433" cy="873310"/>
      </dsp:txXfrm>
    </dsp:sp>
    <dsp:sp modelId="{2278F739-D755-4E72-AE42-F71A03B3B3E8}">
      <dsp:nvSpPr>
        <dsp:cNvPr id="0" name=""/>
        <dsp:cNvSpPr/>
      </dsp:nvSpPr>
      <dsp:spPr>
        <a:xfrm>
          <a:off x="1302386" y="485829"/>
          <a:ext cx="3869346" cy="3869346"/>
        </a:xfrm>
        <a:custGeom>
          <a:avLst/>
          <a:gdLst/>
          <a:ahLst/>
          <a:cxnLst/>
          <a:rect l="0" t="0" r="0" b="0"/>
          <a:pathLst>
            <a:path>
              <a:moveTo>
                <a:pt x="465218" y="676235"/>
              </a:moveTo>
              <a:arcTo wR="1934673" hR="1934673" stAng="13234600" swAng="1212689"/>
            </a:path>
          </a:pathLst>
        </a:custGeom>
        <a:noFill/>
        <a:ln w="6350" cap="flat" cmpd="sng" algn="ctr">
          <a:solidFill>
            <a:schemeClr val="accent2">
              <a:hueOff val="-10351888"/>
              <a:satOff val="45859"/>
              <a:lumOff val="-16864"/>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89D3B-D821-4BA5-8C3F-496CAABB7F50}">
      <dsp:nvSpPr>
        <dsp:cNvPr id="0" name=""/>
        <dsp:cNvSpPr/>
      </dsp:nvSpPr>
      <dsp:spPr>
        <a:xfrm>
          <a:off x="2642579" y="2170"/>
          <a:ext cx="1676789" cy="8383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r>
            <a:rPr lang="en-IN" sz="4900" kern="1200" dirty="0"/>
            <a:t>Pros</a:t>
          </a:r>
        </a:p>
      </dsp:txBody>
      <dsp:txXfrm>
        <a:off x="2667135" y="26726"/>
        <a:ext cx="1627677" cy="789282"/>
      </dsp:txXfrm>
    </dsp:sp>
    <dsp:sp modelId="{C8ECAB3E-EE32-4C27-A212-DA3BCFF3D19F}">
      <dsp:nvSpPr>
        <dsp:cNvPr id="0" name=""/>
        <dsp:cNvSpPr/>
      </dsp:nvSpPr>
      <dsp:spPr>
        <a:xfrm>
          <a:off x="2810258" y="840564"/>
          <a:ext cx="167678" cy="628795"/>
        </a:xfrm>
        <a:custGeom>
          <a:avLst/>
          <a:gdLst/>
          <a:ahLst/>
          <a:cxnLst/>
          <a:rect l="0" t="0" r="0" b="0"/>
          <a:pathLst>
            <a:path>
              <a:moveTo>
                <a:pt x="0" y="0"/>
              </a:moveTo>
              <a:lnTo>
                <a:pt x="0" y="628795"/>
              </a:lnTo>
              <a:lnTo>
                <a:pt x="167678" y="628795"/>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C00C1E-E2B8-4087-806C-C450D7133052}">
      <dsp:nvSpPr>
        <dsp:cNvPr id="0" name=""/>
        <dsp:cNvSpPr/>
      </dsp:nvSpPr>
      <dsp:spPr>
        <a:xfrm>
          <a:off x="2977937" y="1050163"/>
          <a:ext cx="2909967"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ea typeface="Calibri" panose="020F0502020204030204" pitchFamily="34" charset="0"/>
              <a:cs typeface="Calibri" panose="020F0502020204030204" pitchFamily="34" charset="0"/>
            </a:rPr>
            <a:t>Privacy Focused design</a:t>
          </a:r>
        </a:p>
      </dsp:txBody>
      <dsp:txXfrm>
        <a:off x="3002493" y="1074719"/>
        <a:ext cx="2860855" cy="789282"/>
      </dsp:txXfrm>
    </dsp:sp>
    <dsp:sp modelId="{3C218AD1-B4B8-466E-8021-862E09314C69}">
      <dsp:nvSpPr>
        <dsp:cNvPr id="0" name=""/>
        <dsp:cNvSpPr/>
      </dsp:nvSpPr>
      <dsp:spPr>
        <a:xfrm>
          <a:off x="2810258" y="840564"/>
          <a:ext cx="167678" cy="1676789"/>
        </a:xfrm>
        <a:custGeom>
          <a:avLst/>
          <a:gdLst/>
          <a:ahLst/>
          <a:cxnLst/>
          <a:rect l="0" t="0" r="0" b="0"/>
          <a:pathLst>
            <a:path>
              <a:moveTo>
                <a:pt x="0" y="0"/>
              </a:moveTo>
              <a:lnTo>
                <a:pt x="0" y="1676789"/>
              </a:lnTo>
              <a:lnTo>
                <a:pt x="167678" y="1676789"/>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C9F6C9-B3D7-40D7-BF96-2980EE2E9E55}">
      <dsp:nvSpPr>
        <dsp:cNvPr id="0" name=""/>
        <dsp:cNvSpPr/>
      </dsp:nvSpPr>
      <dsp:spPr>
        <a:xfrm>
          <a:off x="2977937" y="2098156"/>
          <a:ext cx="2966495"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latin typeface="Calibri" panose="020F0502020204030204" pitchFamily="34" charset="0"/>
              <a:ea typeface="Calibri" panose="020F0502020204030204" pitchFamily="34" charset="0"/>
              <a:cs typeface="Calibri" panose="020F0502020204030204" pitchFamily="34" charset="0"/>
            </a:rPr>
            <a:t>Effective Retrieval and Relevant Responses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3002493" y="2122712"/>
        <a:ext cx="2917383" cy="789282"/>
      </dsp:txXfrm>
    </dsp:sp>
    <dsp:sp modelId="{DFC25078-167D-411C-BBD4-0C7DB0A482CA}">
      <dsp:nvSpPr>
        <dsp:cNvPr id="0" name=""/>
        <dsp:cNvSpPr/>
      </dsp:nvSpPr>
      <dsp:spPr>
        <a:xfrm>
          <a:off x="2810258" y="840564"/>
          <a:ext cx="167678" cy="2724782"/>
        </a:xfrm>
        <a:custGeom>
          <a:avLst/>
          <a:gdLst/>
          <a:ahLst/>
          <a:cxnLst/>
          <a:rect l="0" t="0" r="0" b="0"/>
          <a:pathLst>
            <a:path>
              <a:moveTo>
                <a:pt x="0" y="0"/>
              </a:moveTo>
              <a:lnTo>
                <a:pt x="0" y="2724782"/>
              </a:lnTo>
              <a:lnTo>
                <a:pt x="167678" y="2724782"/>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8EE2F-FBAB-4521-A980-5351CD0D8E05}">
      <dsp:nvSpPr>
        <dsp:cNvPr id="0" name=""/>
        <dsp:cNvSpPr/>
      </dsp:nvSpPr>
      <dsp:spPr>
        <a:xfrm>
          <a:off x="2977937" y="3146149"/>
          <a:ext cx="2956112"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ea typeface="Calibri" panose="020F0502020204030204" pitchFamily="34" charset="0"/>
              <a:cs typeface="Calibri" panose="020F0502020204030204" pitchFamily="34" charset="0"/>
            </a:rPr>
            <a:t>Data Transparency and integrity	</a:t>
          </a:r>
        </a:p>
      </dsp:txBody>
      <dsp:txXfrm>
        <a:off x="3002493" y="3170705"/>
        <a:ext cx="2907000" cy="789282"/>
      </dsp:txXfrm>
    </dsp:sp>
    <dsp:sp modelId="{FDCDE57E-8DDC-4024-A17F-9E69918D3F30}">
      <dsp:nvSpPr>
        <dsp:cNvPr id="0" name=""/>
        <dsp:cNvSpPr/>
      </dsp:nvSpPr>
      <dsp:spPr>
        <a:xfrm>
          <a:off x="2810258" y="840564"/>
          <a:ext cx="167678" cy="3772775"/>
        </a:xfrm>
        <a:custGeom>
          <a:avLst/>
          <a:gdLst/>
          <a:ahLst/>
          <a:cxnLst/>
          <a:rect l="0" t="0" r="0" b="0"/>
          <a:pathLst>
            <a:path>
              <a:moveTo>
                <a:pt x="0" y="0"/>
              </a:moveTo>
              <a:lnTo>
                <a:pt x="0" y="3772775"/>
              </a:lnTo>
              <a:lnTo>
                <a:pt x="167678" y="3772775"/>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777CE-369A-484C-979E-BDC25071028F}">
      <dsp:nvSpPr>
        <dsp:cNvPr id="0" name=""/>
        <dsp:cNvSpPr/>
      </dsp:nvSpPr>
      <dsp:spPr>
        <a:xfrm>
          <a:off x="2977937" y="4194143"/>
          <a:ext cx="2924119"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ea typeface="Calibri" panose="020F0502020204030204" pitchFamily="34" charset="0"/>
              <a:cs typeface="Calibri" panose="020F0502020204030204" pitchFamily="34" charset="0"/>
            </a:rPr>
            <a:t>Real-Time query processing</a:t>
          </a:r>
        </a:p>
      </dsp:txBody>
      <dsp:txXfrm>
        <a:off x="3002493" y="4218699"/>
        <a:ext cx="2875007" cy="789282"/>
      </dsp:txXfrm>
    </dsp:sp>
    <dsp:sp modelId="{997D3877-3A9D-4C60-9B90-378364B8F307}">
      <dsp:nvSpPr>
        <dsp:cNvPr id="0" name=""/>
        <dsp:cNvSpPr/>
      </dsp:nvSpPr>
      <dsp:spPr>
        <a:xfrm>
          <a:off x="8119680" y="30432"/>
          <a:ext cx="1676789" cy="83839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r>
            <a:rPr lang="en-IN" sz="4900" kern="1200" dirty="0"/>
            <a:t>Cons</a:t>
          </a:r>
        </a:p>
      </dsp:txBody>
      <dsp:txXfrm>
        <a:off x="8144236" y="54988"/>
        <a:ext cx="1627677" cy="789282"/>
      </dsp:txXfrm>
    </dsp:sp>
    <dsp:sp modelId="{4DDA7DF4-8178-405F-B0B2-3EDFA506DE62}">
      <dsp:nvSpPr>
        <dsp:cNvPr id="0" name=""/>
        <dsp:cNvSpPr/>
      </dsp:nvSpPr>
      <dsp:spPr>
        <a:xfrm>
          <a:off x="8287359" y="868826"/>
          <a:ext cx="189386" cy="587085"/>
        </a:xfrm>
        <a:custGeom>
          <a:avLst/>
          <a:gdLst/>
          <a:ahLst/>
          <a:cxnLst/>
          <a:rect l="0" t="0" r="0" b="0"/>
          <a:pathLst>
            <a:path>
              <a:moveTo>
                <a:pt x="0" y="0"/>
              </a:moveTo>
              <a:lnTo>
                <a:pt x="0" y="587085"/>
              </a:lnTo>
              <a:lnTo>
                <a:pt x="189386" y="587085"/>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49E59-BC6B-47F6-8E39-0F9570CB6C21}">
      <dsp:nvSpPr>
        <dsp:cNvPr id="0" name=""/>
        <dsp:cNvSpPr/>
      </dsp:nvSpPr>
      <dsp:spPr>
        <a:xfrm>
          <a:off x="8476746" y="1036715"/>
          <a:ext cx="3342391"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latin typeface="Calibri" panose="020F0502020204030204" pitchFamily="34" charset="0"/>
              <a:ea typeface="Calibri" panose="020F0502020204030204" pitchFamily="34" charset="0"/>
              <a:cs typeface="Calibri" panose="020F0502020204030204" pitchFamily="34" charset="0"/>
            </a:rPr>
            <a:t>Dependency on External API </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8501302" y="1061271"/>
        <a:ext cx="3293279" cy="789282"/>
      </dsp:txXfrm>
    </dsp:sp>
    <dsp:sp modelId="{978C59BA-57D0-49A0-90F6-A541BF9E204F}">
      <dsp:nvSpPr>
        <dsp:cNvPr id="0" name=""/>
        <dsp:cNvSpPr/>
      </dsp:nvSpPr>
      <dsp:spPr>
        <a:xfrm>
          <a:off x="8287359" y="868826"/>
          <a:ext cx="180895" cy="1647940"/>
        </a:xfrm>
        <a:custGeom>
          <a:avLst/>
          <a:gdLst/>
          <a:ahLst/>
          <a:cxnLst/>
          <a:rect l="0" t="0" r="0" b="0"/>
          <a:pathLst>
            <a:path>
              <a:moveTo>
                <a:pt x="0" y="0"/>
              </a:moveTo>
              <a:lnTo>
                <a:pt x="0" y="1647940"/>
              </a:lnTo>
              <a:lnTo>
                <a:pt x="180895" y="1647940"/>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4A7BA-CB43-4E88-9236-150C591DD380}">
      <dsp:nvSpPr>
        <dsp:cNvPr id="0" name=""/>
        <dsp:cNvSpPr/>
      </dsp:nvSpPr>
      <dsp:spPr>
        <a:xfrm>
          <a:off x="8468255" y="2097569"/>
          <a:ext cx="3406095"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effectLst/>
              <a:latin typeface="Calibri" panose="020F0502020204030204" pitchFamily="34" charset="0"/>
              <a:ea typeface="Calibri" panose="020F0502020204030204" pitchFamily="34" charset="0"/>
              <a:cs typeface="Calibri" panose="020F0502020204030204" pitchFamily="34" charset="0"/>
            </a:rPr>
            <a:t>Scalability Limitations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8492811" y="2122125"/>
        <a:ext cx="3356983" cy="789282"/>
      </dsp:txXfrm>
    </dsp:sp>
    <dsp:sp modelId="{B7436A80-F2FD-4CFC-B677-F0E03733DF64}">
      <dsp:nvSpPr>
        <dsp:cNvPr id="0" name=""/>
        <dsp:cNvSpPr/>
      </dsp:nvSpPr>
      <dsp:spPr>
        <a:xfrm>
          <a:off x="8287359" y="868826"/>
          <a:ext cx="197234" cy="2761957"/>
        </a:xfrm>
        <a:custGeom>
          <a:avLst/>
          <a:gdLst/>
          <a:ahLst/>
          <a:cxnLst/>
          <a:rect l="0" t="0" r="0" b="0"/>
          <a:pathLst>
            <a:path>
              <a:moveTo>
                <a:pt x="0" y="0"/>
              </a:moveTo>
              <a:lnTo>
                <a:pt x="0" y="2761957"/>
              </a:lnTo>
              <a:lnTo>
                <a:pt x="197234" y="2761957"/>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563EF9-0170-45FB-82FA-CFB872F3B53E}">
      <dsp:nvSpPr>
        <dsp:cNvPr id="0" name=""/>
        <dsp:cNvSpPr/>
      </dsp:nvSpPr>
      <dsp:spPr>
        <a:xfrm>
          <a:off x="8484593" y="3211586"/>
          <a:ext cx="3413553"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0" kern="1200" dirty="0">
              <a:latin typeface="Calibri" panose="020F0502020204030204" pitchFamily="34" charset="0"/>
              <a:ea typeface="Calibri" panose="020F0502020204030204" pitchFamily="34" charset="0"/>
              <a:cs typeface="Calibri" panose="020F0502020204030204" pitchFamily="34" charset="0"/>
            </a:rPr>
            <a:t>Hardware Dependence</a:t>
          </a:r>
        </a:p>
      </dsp:txBody>
      <dsp:txXfrm>
        <a:off x="8509149" y="3236142"/>
        <a:ext cx="3364441" cy="789282"/>
      </dsp:txXfrm>
    </dsp:sp>
    <dsp:sp modelId="{888A0301-52A5-44B8-868C-01B354D5DBF3}">
      <dsp:nvSpPr>
        <dsp:cNvPr id="0" name=""/>
        <dsp:cNvSpPr/>
      </dsp:nvSpPr>
      <dsp:spPr>
        <a:xfrm>
          <a:off x="8287359" y="868826"/>
          <a:ext cx="248664" cy="3746683"/>
        </a:xfrm>
        <a:custGeom>
          <a:avLst/>
          <a:gdLst/>
          <a:ahLst/>
          <a:cxnLst/>
          <a:rect l="0" t="0" r="0" b="0"/>
          <a:pathLst>
            <a:path>
              <a:moveTo>
                <a:pt x="0" y="0"/>
              </a:moveTo>
              <a:lnTo>
                <a:pt x="0" y="3746683"/>
              </a:lnTo>
              <a:lnTo>
                <a:pt x="248664" y="3746683"/>
              </a:lnTo>
            </a:path>
          </a:pathLst>
        </a:custGeom>
        <a:noFill/>
        <a:ln w="127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47C79E-9287-465E-BDE3-18848F2B329B}">
      <dsp:nvSpPr>
        <dsp:cNvPr id="0" name=""/>
        <dsp:cNvSpPr/>
      </dsp:nvSpPr>
      <dsp:spPr>
        <a:xfrm>
          <a:off x="8536024" y="4196313"/>
          <a:ext cx="3348400" cy="838394"/>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panose="020F0502020204030204" pitchFamily="34" charset="0"/>
              <a:ea typeface="Calibri" panose="020F0502020204030204" pitchFamily="34" charset="0"/>
              <a:cs typeface="Calibri" panose="020F0502020204030204" pitchFamily="34" charset="0"/>
            </a:rPr>
            <a:t>Limited to existing database</a:t>
          </a:r>
        </a:p>
      </dsp:txBody>
      <dsp:txXfrm>
        <a:off x="8560580" y="4220869"/>
        <a:ext cx="3299288" cy="789282"/>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407DEDB-C6D2-4093-AC1D-CCF974918E17}"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25439844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7DEDB-C6D2-4093-AC1D-CCF974918E17}"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83584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07DEDB-C6D2-4093-AC1D-CCF974918E17}" type="datetimeFigureOut">
              <a:rPr lang="en-IN" smtClean="0"/>
              <a:t>08-11-2024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406563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07DEDB-C6D2-4093-AC1D-CCF974918E17}"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393274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407DEDB-C6D2-4093-AC1D-CCF974918E17}"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192383494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407DEDB-C6D2-4093-AC1D-CCF974918E17}" type="datetimeFigureOut">
              <a:rPr lang="en-IN" smtClean="0"/>
              <a:t>08-11-2024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184988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407DEDB-C6D2-4093-AC1D-CCF974918E17}" type="datetimeFigureOut">
              <a:rPr lang="en-IN" smtClean="0"/>
              <a:t>08-11-2024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8DD9E-A729-448D-B3CC-269ADD54B92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806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07DEDB-C6D2-4093-AC1D-CCF974918E17}" type="datetimeFigureOut">
              <a:rPr lang="en-IN" smtClean="0"/>
              <a:t>08-11-2024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216007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7DEDB-C6D2-4093-AC1D-CCF974918E17}" type="datetimeFigureOut">
              <a:rPr lang="en-IN" smtClean="0"/>
              <a:t>08-11-2024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65922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407DEDB-C6D2-4093-AC1D-CCF974918E17}" type="datetimeFigureOut">
              <a:rPr lang="en-IN" smtClean="0"/>
              <a:t>08-11-2024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407936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407DEDB-C6D2-4093-AC1D-CCF974918E17}" type="datetimeFigureOut">
              <a:rPr lang="en-IN" smtClean="0"/>
              <a:t>08-11-2024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D68DD9E-A729-448D-B3CC-269ADD54B923}" type="slidenum">
              <a:rPr lang="en-IN" smtClean="0"/>
              <a:t>‹#›</a:t>
            </a:fld>
            <a:endParaRPr lang="en-IN"/>
          </a:p>
        </p:txBody>
      </p:sp>
    </p:spTree>
    <p:extLst>
      <p:ext uri="{BB962C8B-B14F-4D97-AF65-F5344CB8AC3E}">
        <p14:creationId xmlns:p14="http://schemas.microsoft.com/office/powerpoint/2010/main" val="324817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407DEDB-C6D2-4093-AC1D-CCF974918E17}" type="datetimeFigureOut">
              <a:rPr lang="en-IN" smtClean="0"/>
              <a:t>08-11-2024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68DD9E-A729-448D-B3CC-269ADD54B923}" type="slidenum">
              <a:rPr lang="en-IN" smtClean="0"/>
              <a:t>‹#›</a:t>
            </a:fld>
            <a:endParaRPr lang="en-IN"/>
          </a:p>
        </p:txBody>
      </p:sp>
    </p:spTree>
    <p:extLst>
      <p:ext uri="{BB962C8B-B14F-4D97-AF65-F5344CB8AC3E}">
        <p14:creationId xmlns:p14="http://schemas.microsoft.com/office/powerpoint/2010/main" val="1908997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5F21-F5A9-E64D-6DE7-071719AAB553}"/>
              </a:ext>
            </a:extLst>
          </p:cNvPr>
          <p:cNvSpPr>
            <a:spLocks noGrp="1"/>
          </p:cNvSpPr>
          <p:nvPr>
            <p:ph type="ctrTitle"/>
          </p:nvPr>
        </p:nvSpPr>
        <p:spPr>
          <a:xfrm>
            <a:off x="1600200" y="2386744"/>
            <a:ext cx="8991600" cy="1347974"/>
          </a:xfrm>
        </p:spPr>
        <p:txBody>
          <a:bodyPr>
            <a:normAutofit fontScale="90000"/>
          </a:bodyPr>
          <a:lstStyle/>
          <a:p>
            <a:r>
              <a:rPr lang="en-IN" dirty="0"/>
              <a:t>NETWORK SECURITY-Q &amp; A BOT</a:t>
            </a:r>
            <a:br>
              <a:rPr lang="en-IN" dirty="0"/>
            </a:br>
            <a:r>
              <a:rPr lang="en-IN" dirty="0"/>
              <a:t>Group-7</a:t>
            </a:r>
          </a:p>
        </p:txBody>
      </p:sp>
      <p:sp>
        <p:nvSpPr>
          <p:cNvPr id="4" name="TextBox 3">
            <a:extLst>
              <a:ext uri="{FF2B5EF4-FFF2-40B4-BE49-F238E27FC236}">
                <a16:creationId xmlns:a16="http://schemas.microsoft.com/office/drawing/2014/main" id="{6DE46A5F-9C0F-BFB7-152E-7AFE68C0C0D8}"/>
              </a:ext>
            </a:extLst>
          </p:cNvPr>
          <p:cNvSpPr txBox="1"/>
          <p:nvPr/>
        </p:nvSpPr>
        <p:spPr>
          <a:xfrm>
            <a:off x="1797377" y="4436970"/>
            <a:ext cx="8597245" cy="1754326"/>
          </a:xfrm>
          <a:prstGeom prst="rect">
            <a:avLst/>
          </a:prstGeom>
          <a:noFill/>
        </p:spPr>
        <p:txBody>
          <a:bodyPr wrap="square" numCol="2" rtlCol="0">
            <a:spAutoFit/>
          </a:bodyPr>
          <a:lstStyle/>
          <a:p>
            <a:pPr marL="342900" indent="-342900" algn="just">
              <a:buFont typeface="+mj-lt"/>
              <a:buAutoNum type="arabicPeriod"/>
            </a:pPr>
            <a:r>
              <a:rPr lang="en-IN" dirty="0">
                <a:solidFill>
                  <a:schemeClr val="bg1"/>
                </a:solidFill>
              </a:rPr>
              <a:t>Nithish Reddy Konakati (R11904503)</a:t>
            </a:r>
          </a:p>
          <a:p>
            <a:pPr marL="342900" indent="-342900" algn="just">
              <a:buFont typeface="+mj-lt"/>
              <a:buAutoNum type="arabicPeriod"/>
            </a:pPr>
            <a:r>
              <a:rPr lang="en-IN" dirty="0">
                <a:solidFill>
                  <a:schemeClr val="bg1"/>
                </a:solidFill>
              </a:rPr>
              <a:t>Navya Sri </a:t>
            </a:r>
            <a:r>
              <a:rPr lang="en-IN" dirty="0" err="1">
                <a:solidFill>
                  <a:schemeClr val="bg1"/>
                </a:solidFill>
              </a:rPr>
              <a:t>Kamireddy</a:t>
            </a:r>
            <a:r>
              <a:rPr lang="en-IN" dirty="0">
                <a:solidFill>
                  <a:schemeClr val="bg1"/>
                </a:solidFill>
              </a:rPr>
              <a:t> (R11891529)</a:t>
            </a:r>
          </a:p>
          <a:p>
            <a:pPr marL="342900" indent="-342900" algn="just">
              <a:buFont typeface="+mj-lt"/>
              <a:buAutoNum type="arabicPeriod"/>
            </a:pPr>
            <a:r>
              <a:rPr lang="en-IN" sz="1800" dirty="0" err="1">
                <a:solidFill>
                  <a:schemeClr val="bg1"/>
                </a:solidFill>
              </a:rPr>
              <a:t>Cherukuri</a:t>
            </a:r>
            <a:r>
              <a:rPr lang="en-IN" sz="1800" dirty="0">
                <a:solidFill>
                  <a:schemeClr val="bg1"/>
                </a:solidFill>
              </a:rPr>
              <a:t> </a:t>
            </a:r>
            <a:r>
              <a:rPr lang="en-IN" sz="1800" dirty="0" err="1">
                <a:solidFill>
                  <a:schemeClr val="bg1"/>
                </a:solidFill>
              </a:rPr>
              <a:t>Navyasri</a:t>
            </a:r>
            <a:r>
              <a:rPr lang="en-IN" dirty="0">
                <a:solidFill>
                  <a:schemeClr val="bg1"/>
                </a:solidFill>
              </a:rPr>
              <a:t> (</a:t>
            </a:r>
            <a:r>
              <a:rPr lang="en-IN" sz="1800" dirty="0">
                <a:solidFill>
                  <a:schemeClr val="bg1"/>
                </a:solidFill>
              </a:rPr>
              <a:t>R11916865)</a:t>
            </a:r>
          </a:p>
          <a:p>
            <a:pPr marL="342900" indent="-342900" algn="just">
              <a:buFont typeface="+mj-lt"/>
              <a:buAutoNum type="arabicPeriod"/>
            </a:pPr>
            <a:r>
              <a:rPr lang="en-IN" dirty="0">
                <a:solidFill>
                  <a:schemeClr val="bg1"/>
                </a:solidFill>
              </a:rPr>
              <a:t>Greeshma </a:t>
            </a:r>
            <a:r>
              <a:rPr lang="en-IN" dirty="0" err="1">
                <a:solidFill>
                  <a:schemeClr val="bg1"/>
                </a:solidFill>
              </a:rPr>
              <a:t>Kaligithi</a:t>
            </a:r>
            <a:r>
              <a:rPr lang="en-IN" dirty="0">
                <a:solidFill>
                  <a:schemeClr val="bg1"/>
                </a:solidFill>
              </a:rPr>
              <a:t> (R11893902)</a:t>
            </a:r>
          </a:p>
          <a:p>
            <a:pPr marL="342900" indent="-342900" algn="just">
              <a:buFont typeface="+mj-lt"/>
              <a:buAutoNum type="arabicPeriod"/>
            </a:pPr>
            <a:endParaRPr lang="en-IN" dirty="0">
              <a:solidFill>
                <a:schemeClr val="bg1"/>
              </a:solidFill>
            </a:endParaRPr>
          </a:p>
          <a:p>
            <a:pPr marL="342900" indent="-342900" algn="just">
              <a:buFont typeface="+mj-lt"/>
              <a:buAutoNum type="arabicPeriod"/>
            </a:pPr>
            <a:endParaRPr lang="en-IN" dirty="0">
              <a:solidFill>
                <a:schemeClr val="bg1"/>
              </a:solidFill>
            </a:endParaRPr>
          </a:p>
          <a:p>
            <a:pPr marL="342900" indent="-342900" algn="just">
              <a:buFont typeface="+mj-lt"/>
              <a:buAutoNum type="arabicPeriod"/>
            </a:pPr>
            <a:r>
              <a:rPr lang="en-IN" sz="1800" dirty="0">
                <a:solidFill>
                  <a:schemeClr val="bg1"/>
                </a:solidFill>
              </a:rPr>
              <a:t>Bhanu Teja </a:t>
            </a:r>
            <a:r>
              <a:rPr lang="en-IN" sz="1800" dirty="0" err="1">
                <a:solidFill>
                  <a:schemeClr val="bg1"/>
                </a:solidFill>
              </a:rPr>
              <a:t>Cherupally</a:t>
            </a:r>
            <a:r>
              <a:rPr lang="en-IN" dirty="0">
                <a:solidFill>
                  <a:schemeClr val="bg1"/>
                </a:solidFill>
              </a:rPr>
              <a:t> (</a:t>
            </a:r>
            <a:r>
              <a:rPr lang="en-IN" sz="1800" dirty="0">
                <a:solidFill>
                  <a:schemeClr val="bg1"/>
                </a:solidFill>
              </a:rPr>
              <a:t>R11892937)</a:t>
            </a:r>
          </a:p>
          <a:p>
            <a:pPr marL="342900" indent="-342900" algn="just">
              <a:buFont typeface="+mj-lt"/>
              <a:buAutoNum type="arabicPeriod"/>
            </a:pPr>
            <a:r>
              <a:rPr lang="en-IN" sz="1800" dirty="0">
                <a:solidFill>
                  <a:schemeClr val="bg1"/>
                </a:solidFill>
              </a:rPr>
              <a:t>Niharika </a:t>
            </a:r>
            <a:r>
              <a:rPr lang="en-IN" sz="1800" dirty="0" err="1">
                <a:solidFill>
                  <a:schemeClr val="bg1"/>
                </a:solidFill>
              </a:rPr>
              <a:t>Madala</a:t>
            </a:r>
            <a:r>
              <a:rPr lang="en-IN" dirty="0">
                <a:solidFill>
                  <a:schemeClr val="bg1"/>
                </a:solidFill>
              </a:rPr>
              <a:t> (</a:t>
            </a:r>
            <a:r>
              <a:rPr lang="en-IN" sz="1800" dirty="0">
                <a:solidFill>
                  <a:schemeClr val="bg1"/>
                </a:solidFill>
              </a:rPr>
              <a:t>R11911409)</a:t>
            </a:r>
          </a:p>
          <a:p>
            <a:pPr marL="342900" indent="-342900" algn="just">
              <a:buFont typeface="+mj-lt"/>
              <a:buAutoNum type="arabicPeriod"/>
            </a:pPr>
            <a:r>
              <a:rPr lang="en-IN" sz="1800" dirty="0">
                <a:solidFill>
                  <a:schemeClr val="bg1"/>
                </a:solidFill>
              </a:rPr>
              <a:t>Aparna </a:t>
            </a:r>
            <a:r>
              <a:rPr lang="en-IN" sz="1800" dirty="0" err="1">
                <a:solidFill>
                  <a:schemeClr val="bg1"/>
                </a:solidFill>
              </a:rPr>
              <a:t>Vempati</a:t>
            </a:r>
            <a:r>
              <a:rPr lang="en-IN" dirty="0">
                <a:solidFill>
                  <a:schemeClr val="bg1"/>
                </a:solidFill>
              </a:rPr>
              <a:t>  (</a:t>
            </a:r>
            <a:r>
              <a:rPr lang="en-IN" sz="1800" dirty="0">
                <a:solidFill>
                  <a:schemeClr val="bg1"/>
                </a:solidFill>
              </a:rPr>
              <a:t>R11904751)</a:t>
            </a:r>
          </a:p>
          <a:p>
            <a:pPr marL="342900" indent="-342900" algn="just">
              <a:buFont typeface="+mj-lt"/>
              <a:buAutoNum type="arabicPeriod"/>
            </a:pPr>
            <a:r>
              <a:rPr lang="en-IN" sz="1800" dirty="0">
                <a:solidFill>
                  <a:schemeClr val="bg1"/>
                </a:solidFill>
              </a:rPr>
              <a:t>Yamini kusa (R11898938)</a:t>
            </a:r>
            <a:endParaRPr lang="en-IN" dirty="0">
              <a:solidFill>
                <a:schemeClr val="bg1"/>
              </a:solidFill>
            </a:endParaRPr>
          </a:p>
          <a:p>
            <a:pPr marL="342900" indent="-342900" algn="just">
              <a:buFont typeface="+mj-lt"/>
              <a:buAutoNum type="arabicPeriod"/>
            </a:pPr>
            <a:endParaRPr lang="en-IN" dirty="0">
              <a:solidFill>
                <a:schemeClr val="bg1"/>
              </a:solidFill>
            </a:endParaRPr>
          </a:p>
          <a:p>
            <a:pPr marL="342900" indent="-342900" algn="just">
              <a:buFont typeface="+mj-lt"/>
              <a:buAutoNum type="arabicPeriod"/>
            </a:pPr>
            <a:endParaRPr lang="en-IN" dirty="0">
              <a:solidFill>
                <a:schemeClr val="bg1"/>
              </a:solidFill>
            </a:endParaRPr>
          </a:p>
        </p:txBody>
      </p:sp>
      <p:sp>
        <p:nvSpPr>
          <p:cNvPr id="7" name="TextBox 6">
            <a:extLst>
              <a:ext uri="{FF2B5EF4-FFF2-40B4-BE49-F238E27FC236}">
                <a16:creationId xmlns:a16="http://schemas.microsoft.com/office/drawing/2014/main" id="{DD95D716-30D9-D477-7DA3-E704C8CAF814}"/>
              </a:ext>
            </a:extLst>
          </p:cNvPr>
          <p:cNvSpPr txBox="1"/>
          <p:nvPr/>
        </p:nvSpPr>
        <p:spPr>
          <a:xfrm>
            <a:off x="4997777" y="3901178"/>
            <a:ext cx="2196445" cy="369332"/>
          </a:xfrm>
          <a:prstGeom prst="rect">
            <a:avLst/>
          </a:prstGeom>
          <a:noFill/>
        </p:spPr>
        <p:txBody>
          <a:bodyPr wrap="square" rtlCol="0">
            <a:spAutoFit/>
          </a:bodyPr>
          <a:lstStyle/>
          <a:p>
            <a:r>
              <a:rPr lang="en-IN" dirty="0">
                <a:solidFill>
                  <a:schemeClr val="bg1"/>
                </a:solidFill>
              </a:rPr>
              <a:t>Team Members</a:t>
            </a:r>
          </a:p>
        </p:txBody>
      </p:sp>
    </p:spTree>
    <p:extLst>
      <p:ext uri="{BB962C8B-B14F-4D97-AF65-F5344CB8AC3E}">
        <p14:creationId xmlns:p14="http://schemas.microsoft.com/office/powerpoint/2010/main" val="87805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9F389-6E48-9D74-FBD2-A574ED55CCD0}"/>
              </a:ext>
            </a:extLst>
          </p:cNvPr>
          <p:cNvSpPr>
            <a:spLocks noGrp="1"/>
          </p:cNvSpPr>
          <p:nvPr>
            <p:ph idx="1"/>
          </p:nvPr>
        </p:nvSpPr>
        <p:spPr>
          <a:xfrm>
            <a:off x="187287" y="1685582"/>
            <a:ext cx="11777031" cy="5078776"/>
          </a:xfrm>
        </p:spPr>
        <p:txBody>
          <a:bodyPr>
            <a:normAutofit/>
          </a:bodyPr>
          <a:lstStyle/>
          <a:p>
            <a:pPr marL="0" indent="0">
              <a:lnSpc>
                <a:spcPct val="150000"/>
              </a:lnSpc>
              <a:buNone/>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This project successfully used open-source alternatives to commercial AI systems to create a locally operated, safe Q&amp;A Bot for network security education. Via local processing, the system maintains stringent data privacy while integrating extensive training data from course materials, textbooks, and verified internet sources. With the addition of an open citation system that cites local sources, the bot offers dependable, contextually appropriate answers that help users better grasp network security principles. This creative approach creates a dependable learning tool that runs independently on users' computers, showcasing the successful fusion of educational technology with privacy-first design principles. The bot guarantees ongoing relevance and dependability with integrated mechanisms for routine upgrades and maintenance, making it a priceless tool for </a:t>
            </a:r>
            <a:r>
              <a:rPr lang="en-IN" dirty="0">
                <a:latin typeface="Times New Roman" panose="02020603050405020304" pitchFamily="18" charset="0"/>
                <a:ea typeface="Aptos" panose="020B0004020202020204" pitchFamily="34" charset="0"/>
                <a:cs typeface="Times New Roman" panose="02020603050405020304" pitchFamily="18" charset="0"/>
              </a:rPr>
              <a:t>the users</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Furthermore, because of its modular architecture, it can be scaled to accommodate more courses and features, guaranteeing long-term flexibility and improved functionality.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6" name="Title 1">
            <a:extLst>
              <a:ext uri="{FF2B5EF4-FFF2-40B4-BE49-F238E27FC236}">
                <a16:creationId xmlns:a16="http://schemas.microsoft.com/office/drawing/2014/main" id="{FF54A437-F392-8B12-43CE-781729878E78}"/>
              </a:ext>
            </a:extLst>
          </p:cNvPr>
          <p:cNvSpPr txBox="1">
            <a:spLocks/>
          </p:cNvSpPr>
          <p:nvPr/>
        </p:nvSpPr>
        <p:spPr bwMode="black">
          <a:xfrm>
            <a:off x="3195687" y="519384"/>
            <a:ext cx="5236815" cy="724953"/>
          </a:xfrm>
          <a:prstGeom prst="rect">
            <a:avLst/>
          </a:prstGeom>
          <a:no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a:lnSpc>
                <a:spcPct val="107000"/>
              </a:lnSpc>
            </a:pPr>
            <a:r>
              <a:rPr lang="en-IN"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1322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2AB89-2B9B-073F-AB31-893A5A443E9D}"/>
              </a:ext>
            </a:extLst>
          </p:cNvPr>
          <p:cNvSpPr>
            <a:spLocks noGrp="1"/>
          </p:cNvSpPr>
          <p:nvPr>
            <p:ph idx="1"/>
          </p:nvPr>
        </p:nvSpPr>
        <p:spPr>
          <a:xfrm>
            <a:off x="121186" y="1222872"/>
            <a:ext cx="11643466" cy="5463650"/>
          </a:xfrm>
        </p:spPr>
        <p:txBody>
          <a:bodyPr>
            <a:normAutofit fontScale="92500" lnSpcReduction="10000"/>
          </a:bodyPr>
          <a:lstStyle/>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Enhanced NLP Model: </a:t>
            </a:r>
            <a:r>
              <a:rPr lang="en-IN" dirty="0">
                <a:effectLst/>
                <a:latin typeface="Calibri" panose="020F0502020204030204" pitchFamily="34" charset="0"/>
                <a:ea typeface="Calibri" panose="020F0502020204030204" pitchFamily="34" charset="0"/>
                <a:cs typeface="Calibri" panose="020F0502020204030204" pitchFamily="34" charset="0"/>
              </a:rPr>
              <a:t>Take into consideration using additional network security-specific texts like the internet to train a custom model in order to increase the relevance of the answers. This would improve the bot's capacity to precisely respond to challenging queries.</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Enhancements to UI/UX: </a:t>
            </a:r>
            <a:r>
              <a:rPr lang="en-IN" dirty="0">
                <a:effectLst/>
                <a:latin typeface="Calibri" panose="020F0502020204030204" pitchFamily="34" charset="0"/>
                <a:ea typeface="Calibri" panose="020F0502020204030204" pitchFamily="34" charset="0"/>
                <a:cs typeface="Calibri" panose="020F0502020204030204" pitchFamily="34" charset="0"/>
              </a:rPr>
              <a:t>To make the chat interface more interactive, update style.css. You could want to add animations or other styling to make the user experience more captivating. To improve accessibility, offer both dark and light versions.</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Efficiency Enhancement: </a:t>
            </a:r>
            <a:r>
              <a:rPr lang="en-IN" dirty="0">
                <a:effectLst/>
                <a:latin typeface="Calibri" panose="020F0502020204030204" pitchFamily="34" charset="0"/>
                <a:ea typeface="Calibri" panose="020F0502020204030204" pitchFamily="34" charset="0"/>
                <a:cs typeface="Calibri" panose="020F0502020204030204" pitchFamily="34" charset="0"/>
              </a:rPr>
              <a:t>To speed up load times, split and preprocess large PDF documents. For best results, store embeddings in batches and retrain the Chroma database regularly. To cut down on query time, think about indexing large or frequently accessed documents independently.</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Enhance API Resilience</a:t>
            </a:r>
            <a:r>
              <a:rPr lang="en-IN" dirty="0">
                <a:effectLst/>
                <a:latin typeface="Calibri" panose="020F0502020204030204" pitchFamily="34" charset="0"/>
                <a:ea typeface="Calibri" panose="020F0502020204030204" pitchFamily="34" charset="0"/>
                <a:cs typeface="Calibri" panose="020F0502020204030204" pitchFamily="34" charset="0"/>
              </a:rPr>
              <a:t>: Put fallback procedures in place so that the bot can produce an instructive message instead of failing if the </a:t>
            </a:r>
            <a:r>
              <a:rPr lang="en-IN" dirty="0" err="1">
                <a:effectLst/>
                <a:latin typeface="Calibri" panose="020F0502020204030204" pitchFamily="34" charset="0"/>
                <a:ea typeface="Calibri" panose="020F0502020204030204" pitchFamily="34" charset="0"/>
                <a:cs typeface="Calibri" panose="020F0502020204030204" pitchFamily="34" charset="0"/>
              </a:rPr>
              <a:t>Groq</a:t>
            </a:r>
            <a:r>
              <a:rPr lang="en-IN" dirty="0">
                <a:effectLst/>
                <a:latin typeface="Calibri" panose="020F0502020204030204" pitchFamily="34" charset="0"/>
                <a:ea typeface="Calibri" panose="020F0502020204030204" pitchFamily="34" charset="0"/>
                <a:cs typeface="Calibri" panose="020F0502020204030204" pitchFamily="34" charset="0"/>
              </a:rPr>
              <a:t> API is momentarily inaccessible.</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Data privacy: </a:t>
            </a:r>
            <a:r>
              <a:rPr lang="en-IN" dirty="0">
                <a:effectLst/>
                <a:latin typeface="Calibri" panose="020F0502020204030204" pitchFamily="34" charset="0"/>
                <a:ea typeface="Calibri" panose="020F0502020204030204" pitchFamily="34" charset="0"/>
                <a:cs typeface="Calibri" panose="020F0502020204030204" pitchFamily="34" charset="0"/>
              </a:rPr>
              <a:t>If working with sensitive papers, think about encrypting all stored embeddings and limiting access through user authentication.</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Increasing Capabilities: </a:t>
            </a:r>
            <a:r>
              <a:rPr lang="en-IN" dirty="0">
                <a:effectLst/>
                <a:latin typeface="Calibri" panose="020F0502020204030204" pitchFamily="34" charset="0"/>
                <a:ea typeface="Calibri" panose="020F0502020204030204" pitchFamily="34" charset="0"/>
                <a:cs typeface="Calibri" panose="020F0502020204030204" pitchFamily="34" charset="0"/>
              </a:rPr>
              <a:t>Permit users to temporarily upload their own PDFs to enable a more customized Q&amp;A experience.</a:t>
            </a:r>
          </a:p>
          <a:p>
            <a:pPr indent="0" algn="just">
              <a:lnSpc>
                <a:spcPct val="150000"/>
              </a:lnSpc>
              <a:buNone/>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457200" algn="just">
              <a:lnSpc>
                <a:spcPct val="150000"/>
              </a:lnSpc>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50000"/>
              </a:lnSpc>
              <a:buNone/>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50000"/>
              </a:lnSpc>
              <a:buNone/>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F437815A-BEC1-F1C0-E994-0F67D6558F8B}"/>
              </a:ext>
            </a:extLst>
          </p:cNvPr>
          <p:cNvSpPr txBox="1">
            <a:spLocks/>
          </p:cNvSpPr>
          <p:nvPr/>
        </p:nvSpPr>
        <p:spPr bwMode="black">
          <a:xfrm>
            <a:off x="3308809" y="283715"/>
            <a:ext cx="5486399" cy="724953"/>
          </a:xfrm>
          <a:prstGeom prst="rect">
            <a:avLst/>
          </a:prstGeom>
          <a:no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a:lnSpc>
                <a:spcPct val="107000"/>
              </a:lnSpc>
            </a:pPr>
            <a:r>
              <a:rPr lang="en-IN" sz="2400" b="1" dirty="0">
                <a:latin typeface="Times New Roman" panose="02020603050405020304" pitchFamily="18" charset="0"/>
                <a:cs typeface="Times New Roman" panose="02020603050405020304" pitchFamily="18" charset="0"/>
              </a:rPr>
              <a:t>future Directions</a:t>
            </a:r>
          </a:p>
        </p:txBody>
      </p:sp>
    </p:spTree>
    <p:extLst>
      <p:ext uri="{BB962C8B-B14F-4D97-AF65-F5344CB8AC3E}">
        <p14:creationId xmlns:p14="http://schemas.microsoft.com/office/powerpoint/2010/main" val="21971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35EA0A-B46B-9805-6C96-D53CB8BE3308}"/>
              </a:ext>
            </a:extLst>
          </p:cNvPr>
          <p:cNvSpPr txBox="1"/>
          <p:nvPr/>
        </p:nvSpPr>
        <p:spPr>
          <a:xfrm>
            <a:off x="0" y="1008668"/>
            <a:ext cx="12301980" cy="5963427"/>
          </a:xfrm>
          <a:prstGeom prst="rect">
            <a:avLst/>
          </a:prstGeom>
          <a:noFill/>
        </p:spPr>
        <p:txBody>
          <a:bodyPr wrap="square">
            <a:spAutoFit/>
          </a:bodyPr>
          <a:lstStyle/>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[Create a Powerful Chatbot with ChatGPT Using Your Documents | Analytics Vidhya]: A walkthrough on using ChatGPT and document embeddings for a personalized chatbot.</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[How to Train an AI Chatbot With Custom Knowledge Base Using ChatGPT API | </a:t>
            </a:r>
            <a:r>
              <a:rPr lang="en-IN" sz="1600" i="0" dirty="0" err="1">
                <a:effectLst/>
                <a:latin typeface="Calibri" panose="020F0502020204030204" pitchFamily="34" charset="0"/>
                <a:ea typeface="Calibri" panose="020F0502020204030204" pitchFamily="34" charset="0"/>
                <a:cs typeface="Calibri" panose="020F0502020204030204" pitchFamily="34" charset="0"/>
              </a:rPr>
              <a:t>Beebom</a:t>
            </a:r>
            <a:r>
              <a:rPr lang="en-IN" sz="1600" i="0" dirty="0">
                <a:effectLst/>
                <a:latin typeface="Calibri" panose="020F0502020204030204" pitchFamily="34" charset="0"/>
                <a:ea typeface="Calibri" panose="020F0502020204030204" pitchFamily="34" charset="0"/>
                <a:cs typeface="Calibri" panose="020F0502020204030204" pitchFamily="34" charset="0"/>
              </a:rPr>
              <a:t>]: Techniques for training a chatbot with specific knowledge and deploying with ChatGPT API.</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[Create an Azure OpenAI, </a:t>
            </a:r>
            <a:r>
              <a:rPr lang="en-IN" sz="1600" i="0" dirty="0" err="1">
                <a:effectLst/>
                <a:latin typeface="Calibri" panose="020F0502020204030204" pitchFamily="34" charset="0"/>
                <a:ea typeface="Calibri" panose="020F0502020204030204" pitchFamily="34" charset="0"/>
                <a:cs typeface="Calibri" panose="020F0502020204030204" pitchFamily="34" charset="0"/>
              </a:rPr>
              <a:t>LangChain</a:t>
            </a:r>
            <a:r>
              <a:rPr lang="en-IN" sz="1600" i="0" dirty="0">
                <a:effectLst/>
                <a:latin typeface="Calibri" panose="020F0502020204030204" pitchFamily="34" charset="0"/>
                <a:ea typeface="Calibri" panose="020F0502020204030204" pitchFamily="34" charset="0"/>
                <a:cs typeface="Calibri" panose="020F0502020204030204" pitchFamily="34" charset="0"/>
              </a:rPr>
              <a:t>, </a:t>
            </a:r>
            <a:r>
              <a:rPr lang="en-IN" sz="1600" i="0" dirty="0" err="1">
                <a:effectLst/>
                <a:latin typeface="Calibri" panose="020F0502020204030204" pitchFamily="34" charset="0"/>
                <a:ea typeface="Calibri" panose="020F0502020204030204" pitchFamily="34" charset="0"/>
                <a:cs typeface="Calibri" panose="020F0502020204030204" pitchFamily="34" charset="0"/>
              </a:rPr>
              <a:t>ChromaDB</a:t>
            </a:r>
            <a:r>
              <a:rPr lang="en-IN" sz="1600" i="0" dirty="0">
                <a:effectLst/>
                <a:latin typeface="Calibri" panose="020F0502020204030204" pitchFamily="34" charset="0"/>
                <a:ea typeface="Calibri" panose="020F0502020204030204" pitchFamily="34" charset="0"/>
                <a:cs typeface="Calibri" panose="020F0502020204030204" pitchFamily="34" charset="0"/>
              </a:rPr>
              <a:t>, and </a:t>
            </a:r>
            <a:r>
              <a:rPr lang="en-IN" sz="1600" i="0" dirty="0" err="1">
                <a:effectLst/>
                <a:latin typeface="Calibri" panose="020F0502020204030204" pitchFamily="34" charset="0"/>
                <a:ea typeface="Calibri" panose="020F0502020204030204" pitchFamily="34" charset="0"/>
                <a:cs typeface="Calibri" panose="020F0502020204030204" pitchFamily="34" charset="0"/>
              </a:rPr>
              <a:t>Chainlit</a:t>
            </a:r>
            <a:r>
              <a:rPr lang="en-IN" sz="1600" i="0" dirty="0">
                <a:effectLst/>
                <a:latin typeface="Calibri" panose="020F0502020204030204" pitchFamily="34" charset="0"/>
                <a:ea typeface="Calibri" panose="020F0502020204030204" pitchFamily="34" charset="0"/>
                <a:cs typeface="Calibri" panose="020F0502020204030204" pitchFamily="34" charset="0"/>
              </a:rPr>
              <a:t> Chat App | Microsoft Community Hub]: Guide for integrating </a:t>
            </a:r>
            <a:r>
              <a:rPr lang="en-IN" sz="1600" i="0" dirty="0" err="1">
                <a:effectLst/>
                <a:latin typeface="Calibri" panose="020F0502020204030204" pitchFamily="34" charset="0"/>
                <a:ea typeface="Calibri" panose="020F0502020204030204" pitchFamily="34" charset="0"/>
                <a:cs typeface="Calibri" panose="020F0502020204030204" pitchFamily="34" charset="0"/>
              </a:rPr>
              <a:t>LangChain</a:t>
            </a:r>
            <a:r>
              <a:rPr lang="en-IN" sz="1600" i="0" dirty="0">
                <a:effectLst/>
                <a:latin typeface="Calibri" panose="020F0502020204030204" pitchFamily="34" charset="0"/>
                <a:ea typeface="Calibri" panose="020F0502020204030204" pitchFamily="34" charset="0"/>
                <a:cs typeface="Calibri" panose="020F0502020204030204" pitchFamily="34" charset="0"/>
              </a:rPr>
              <a:t> and </a:t>
            </a:r>
            <a:r>
              <a:rPr lang="en-IN" sz="1600" i="0" dirty="0" err="1">
                <a:effectLst/>
                <a:latin typeface="Calibri" panose="020F0502020204030204" pitchFamily="34" charset="0"/>
                <a:ea typeface="Calibri" panose="020F0502020204030204" pitchFamily="34" charset="0"/>
                <a:cs typeface="Calibri" panose="020F0502020204030204" pitchFamily="34" charset="0"/>
              </a:rPr>
              <a:t>ChromaDB</a:t>
            </a:r>
            <a:r>
              <a:rPr lang="en-IN" sz="1600" i="0" dirty="0">
                <a:effectLst/>
                <a:latin typeface="Calibri" panose="020F0502020204030204" pitchFamily="34" charset="0"/>
                <a:ea typeface="Calibri" panose="020F0502020204030204" pitchFamily="34" charset="0"/>
                <a:cs typeface="Calibri" panose="020F0502020204030204" pitchFamily="34" charset="0"/>
              </a:rPr>
              <a:t> in Azure for a scalable AI chatbot.</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[How to create a private ChatGPT that interacts with your local documents - </a:t>
            </a:r>
            <a:r>
              <a:rPr lang="en-IN" sz="1600" i="0" dirty="0" err="1">
                <a:effectLst/>
                <a:latin typeface="Calibri" panose="020F0502020204030204" pitchFamily="34" charset="0"/>
                <a:ea typeface="Calibri" panose="020F0502020204030204" pitchFamily="34" charset="0"/>
                <a:cs typeface="Calibri" panose="020F0502020204030204" pitchFamily="34" charset="0"/>
              </a:rPr>
              <a:t>TechTalks</a:t>
            </a:r>
            <a:r>
              <a:rPr lang="en-IN" sz="1600" i="0" dirty="0">
                <a:effectLst/>
                <a:latin typeface="Calibri" panose="020F0502020204030204" pitchFamily="34" charset="0"/>
                <a:ea typeface="Calibri" panose="020F0502020204030204" pitchFamily="34" charset="0"/>
                <a:cs typeface="Calibri" panose="020F0502020204030204" pitchFamily="34" charset="0"/>
              </a:rPr>
              <a:t>]: Steps for setting up a local document-interactive ChatGPT.</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[What Product People Need To Know About </a:t>
            </a:r>
            <a:r>
              <a:rPr lang="en-IN" sz="1600" i="0" dirty="0" err="1">
                <a:effectLst/>
                <a:latin typeface="Calibri" panose="020F0502020204030204" pitchFamily="34" charset="0"/>
                <a:ea typeface="Calibri" panose="020F0502020204030204" pitchFamily="34" charset="0"/>
                <a:cs typeface="Calibri" panose="020F0502020204030204" pitchFamily="34" charset="0"/>
              </a:rPr>
              <a:t>LangChain</a:t>
            </a:r>
            <a:r>
              <a:rPr lang="en-IN" sz="1600" i="0" dirty="0">
                <a:effectLst/>
                <a:latin typeface="Calibri" panose="020F0502020204030204" pitchFamily="34" charset="0"/>
                <a:ea typeface="Calibri" panose="020F0502020204030204" pitchFamily="34" charset="0"/>
                <a:cs typeface="Calibri" panose="020F0502020204030204" pitchFamily="34" charset="0"/>
              </a:rPr>
              <a:t> | </a:t>
            </a:r>
            <a:r>
              <a:rPr lang="en-IN" sz="1600" i="0" dirty="0" err="1">
                <a:effectLst/>
                <a:latin typeface="Calibri" panose="020F0502020204030204" pitchFamily="34" charset="0"/>
                <a:ea typeface="Calibri" panose="020F0502020204030204" pitchFamily="34" charset="0"/>
                <a:cs typeface="Calibri" panose="020F0502020204030204" pitchFamily="34" charset="0"/>
              </a:rPr>
              <a:t>CommandBar</a:t>
            </a:r>
            <a:r>
              <a:rPr lang="en-IN" sz="1600" i="0" dirty="0">
                <a:effectLst/>
                <a:latin typeface="Calibri" panose="020F0502020204030204" pitchFamily="34" charset="0"/>
                <a:ea typeface="Calibri" panose="020F0502020204030204" pitchFamily="34" charset="0"/>
                <a:cs typeface="Calibri" panose="020F0502020204030204" pitchFamily="34" charset="0"/>
              </a:rPr>
              <a:t> Blog]: Overview of </a:t>
            </a:r>
            <a:r>
              <a:rPr lang="en-IN" sz="1600" i="0" dirty="0" err="1">
                <a:effectLst/>
                <a:latin typeface="Calibri" panose="020F0502020204030204" pitchFamily="34" charset="0"/>
                <a:ea typeface="Calibri" panose="020F0502020204030204" pitchFamily="34" charset="0"/>
                <a:cs typeface="Calibri" panose="020F0502020204030204" pitchFamily="34" charset="0"/>
              </a:rPr>
              <a:t>LangChain</a:t>
            </a:r>
            <a:r>
              <a:rPr lang="en-IN" sz="1600" i="0" dirty="0">
                <a:effectLst/>
                <a:latin typeface="Calibri" panose="020F0502020204030204" pitchFamily="34" charset="0"/>
                <a:ea typeface="Calibri" panose="020F0502020204030204" pitchFamily="34" charset="0"/>
                <a:cs typeface="Calibri" panose="020F0502020204030204" pitchFamily="34" charset="0"/>
              </a:rPr>
              <a:t> for product developers building AI applications.</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[Host a Llama 2 API on GPU for Free | by </a:t>
            </a:r>
            <a:r>
              <a:rPr lang="en-IN" sz="1600" i="0" dirty="0" err="1">
                <a:effectLst/>
                <a:latin typeface="Calibri" panose="020F0502020204030204" pitchFamily="34" charset="0"/>
                <a:ea typeface="Calibri" panose="020F0502020204030204" pitchFamily="34" charset="0"/>
                <a:cs typeface="Calibri" panose="020F0502020204030204" pitchFamily="34" charset="0"/>
              </a:rPr>
              <a:t>Yuhong</a:t>
            </a:r>
            <a:r>
              <a:rPr lang="en-IN" sz="1600" i="0" dirty="0">
                <a:effectLst/>
                <a:latin typeface="Calibri" panose="020F0502020204030204" pitchFamily="34" charset="0"/>
                <a:ea typeface="Calibri" panose="020F0502020204030204" pitchFamily="34" charset="0"/>
                <a:cs typeface="Calibri" panose="020F0502020204030204" pitchFamily="34" charset="0"/>
              </a:rPr>
              <a:t> Sun | Medium]: Tutorial on hosting a free Llama 2 API with GPU support for resource-efficient applications.</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[How to Build a Personalized Unlimited Quiz App in Minutes: ChatGPT API Edition - DEV Community]: Guide on building a quiz app using ChatGPT API.</a:t>
            </a:r>
          </a:p>
          <a:p>
            <a:pPr marL="342900" indent="-342900" algn="l">
              <a:lnSpc>
                <a:spcPct val="150000"/>
              </a:lnSpc>
              <a:buFont typeface="+mj-lt"/>
              <a:buAutoNum type="arabicPeriod"/>
            </a:pPr>
            <a:r>
              <a:rPr lang="en-IN" sz="1600" i="0" dirty="0">
                <a:effectLst/>
                <a:latin typeface="Calibri" panose="020F0502020204030204" pitchFamily="34" charset="0"/>
                <a:ea typeface="Calibri" panose="020F0502020204030204" pitchFamily="34" charset="0"/>
                <a:cs typeface="Calibri" panose="020F0502020204030204" pitchFamily="34" charset="0"/>
              </a:rPr>
              <a:t>[How to Build a Multiple Choice Quiz with Chat GPT | by S713FF3N | Dev Genius]: Steps for building a multiple-choice quiz app leveraging ChatGPT's AI.</a:t>
            </a:r>
          </a:p>
        </p:txBody>
      </p:sp>
      <p:sp>
        <p:nvSpPr>
          <p:cNvPr id="8" name="Title 1">
            <a:extLst>
              <a:ext uri="{FF2B5EF4-FFF2-40B4-BE49-F238E27FC236}">
                <a16:creationId xmlns:a16="http://schemas.microsoft.com/office/drawing/2014/main" id="{8CCB361B-6C1A-C360-14D1-B0D999E325A5}"/>
              </a:ext>
            </a:extLst>
          </p:cNvPr>
          <p:cNvSpPr txBox="1">
            <a:spLocks/>
          </p:cNvSpPr>
          <p:nvPr/>
        </p:nvSpPr>
        <p:spPr bwMode="black">
          <a:xfrm>
            <a:off x="3242820" y="208299"/>
            <a:ext cx="5486399" cy="724953"/>
          </a:xfrm>
          <a:prstGeom prst="rect">
            <a:avLst/>
          </a:prstGeom>
          <a:no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a:lnSpc>
                <a:spcPct val="107000"/>
              </a:lnSpc>
            </a:pPr>
            <a:r>
              <a:rPr lang="en-IN" sz="2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572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54F037-671F-D10E-A3E9-2B8E623610C8}"/>
              </a:ext>
            </a:extLst>
          </p:cNvPr>
          <p:cNvSpPr txBox="1"/>
          <p:nvPr/>
        </p:nvSpPr>
        <p:spPr>
          <a:xfrm>
            <a:off x="3883842" y="2526385"/>
            <a:ext cx="6881567" cy="1569660"/>
          </a:xfrm>
          <a:prstGeom prst="rect">
            <a:avLst/>
          </a:prstGeom>
          <a:noFill/>
        </p:spPr>
        <p:txBody>
          <a:bodyPr wrap="square" rtlCol="0">
            <a:spAutoFit/>
          </a:bodyPr>
          <a:lstStyle/>
          <a:p>
            <a:r>
              <a:rPr lang="en-IN" sz="9600" dirty="0">
                <a:latin typeface="Brush Script MT" panose="03060802040406070304" pitchFamily="66" charset="0"/>
              </a:rPr>
              <a:t>Thank You</a:t>
            </a:r>
          </a:p>
        </p:txBody>
      </p:sp>
    </p:spTree>
    <p:extLst>
      <p:ext uri="{BB962C8B-B14F-4D97-AF65-F5344CB8AC3E}">
        <p14:creationId xmlns:p14="http://schemas.microsoft.com/office/powerpoint/2010/main" val="54721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056D05-A52F-E0D8-2C6B-EE17B7BF0059}"/>
              </a:ext>
            </a:extLst>
          </p:cNvPr>
          <p:cNvSpPr txBox="1"/>
          <p:nvPr/>
        </p:nvSpPr>
        <p:spPr>
          <a:xfrm>
            <a:off x="239910" y="1407149"/>
            <a:ext cx="11712179" cy="5450851"/>
          </a:xfrm>
          <a:prstGeom prst="rect">
            <a:avLst/>
          </a:prstGeom>
          <a:noFill/>
        </p:spPr>
        <p:txBody>
          <a:bodyPr wrap="square">
            <a:spAutoFit/>
          </a:bodyPr>
          <a:lstStyle/>
          <a:p>
            <a:pPr marL="342900" lvl="0" indent="-342900" algn="just">
              <a:lnSpc>
                <a:spcPct val="150000"/>
              </a:lnSpc>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To address the growing need for secure and effective learning tools, this project aims to develop an OnDemand Professor Q&amp;A Bot tailored for the Network Security course. Leveraging open-source technologies, the bot will deliver accurate responses to student inquiries while maintaining data privacy. Unlike traditional AI solutions that rely on cloud-based processing, this bot will handle all interactions locally, ensuring that sensitive instructional materials remain secure within the user’s environment.</a:t>
            </a:r>
          </a:p>
          <a:p>
            <a:pPr marL="342900" lvl="0" indent="-342900" algn="just">
              <a:lnSpc>
                <a:spcPct val="150000"/>
              </a:lnSpc>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The Q&amp;A bot will retrieve information exclusively from private, course-specific sources, such as lecture slides and textbooks, using locally-run, open-source language models. Each response will include citations, with no data transmitted online, prioritizing user privacy. Additionally, tools like Wireshark will be used to capture and analyze data traffic within the bot’s workflow, providing insight into how prompts are processed and responses generated. This project will create a reliable, privacy-preserving educational resource for students in the Network Security course.</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buFont typeface="Wingdings" panose="05000000000000000000" pitchFamily="2" charset="2"/>
              <a:buChar char="q"/>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q"/>
            </a:pP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buFont typeface="Wingdings" panose="05000000000000000000" pitchFamily="2" charset="2"/>
              <a:buChar char="q"/>
            </a:pP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FD209AD9-0FA2-DAF6-1FF0-E4E117C20B0A}"/>
              </a:ext>
            </a:extLst>
          </p:cNvPr>
          <p:cNvGrpSpPr/>
          <p:nvPr/>
        </p:nvGrpSpPr>
        <p:grpSpPr>
          <a:xfrm>
            <a:off x="2060210" y="472475"/>
            <a:ext cx="8071577" cy="1024587"/>
            <a:chOff x="1826747" y="501658"/>
            <a:chExt cx="8071577" cy="1024587"/>
          </a:xfrm>
        </p:grpSpPr>
        <p:sp>
          <p:nvSpPr>
            <p:cNvPr id="3" name="Title 1">
              <a:extLst>
                <a:ext uri="{FF2B5EF4-FFF2-40B4-BE49-F238E27FC236}">
                  <a16:creationId xmlns:a16="http://schemas.microsoft.com/office/drawing/2014/main" id="{077F114F-6EFB-8E4C-36C0-353D671EE59F}"/>
                </a:ext>
              </a:extLst>
            </p:cNvPr>
            <p:cNvSpPr txBox="1">
              <a:spLocks/>
            </p:cNvSpPr>
            <p:nvPr/>
          </p:nvSpPr>
          <p:spPr>
            <a:xfrm>
              <a:off x="1826747" y="565165"/>
              <a:ext cx="8071577" cy="961080"/>
            </a:xfrm>
            <a:prstGeom prst="rect">
              <a:avLst/>
            </a:prstGeom>
            <a:noFill/>
          </p:spPr>
          <p:txBody>
            <a:bodyP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a:lnSpc>
                  <a:spcPct val="107000"/>
                </a:lnSpc>
              </a:pPr>
              <a:r>
                <a:rPr lang="en-IN" sz="2400" b="1" dirty="0">
                  <a:latin typeface="Times New Roman" panose="02020603050405020304" pitchFamily="18" charset="0"/>
                  <a:cs typeface="Times New Roman" panose="02020603050405020304" pitchFamily="18" charset="0"/>
                </a:rPr>
                <a:t>Project Statement</a:t>
              </a:r>
              <a:endParaRPr lang="en-IN" sz="2400" dirty="0"/>
            </a:p>
          </p:txBody>
        </p:sp>
        <p:sp>
          <p:nvSpPr>
            <p:cNvPr id="4" name="Rectangle 3">
              <a:extLst>
                <a:ext uri="{FF2B5EF4-FFF2-40B4-BE49-F238E27FC236}">
                  <a16:creationId xmlns:a16="http://schemas.microsoft.com/office/drawing/2014/main" id="{01B4E68B-9924-7661-BC2F-AA81A58F3A44}"/>
                </a:ext>
              </a:extLst>
            </p:cNvPr>
            <p:cNvSpPr/>
            <p:nvPr/>
          </p:nvSpPr>
          <p:spPr>
            <a:xfrm>
              <a:off x="3829454" y="501658"/>
              <a:ext cx="4533090" cy="544047"/>
            </a:xfrm>
            <a:prstGeom prst="rect">
              <a:avLst/>
            </a:pr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8436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1DC-DC9F-F1E9-8C25-6A14D7418892}"/>
              </a:ext>
            </a:extLst>
          </p:cNvPr>
          <p:cNvSpPr>
            <a:spLocks noGrp="1"/>
          </p:cNvSpPr>
          <p:nvPr>
            <p:ph type="title"/>
          </p:nvPr>
        </p:nvSpPr>
        <p:spPr>
          <a:xfrm>
            <a:off x="2377372" y="418640"/>
            <a:ext cx="6974018" cy="674869"/>
          </a:xfrm>
          <a:noFill/>
        </p:spPr>
        <p:txBody>
          <a:bodyPr>
            <a:normAutofit fontScale="90000"/>
          </a:bodyPr>
          <a:lstStyle/>
          <a:p>
            <a:pPr marL="457200">
              <a:lnSpc>
                <a:spcPct val="107000"/>
              </a:lnSpc>
            </a:pPr>
            <a:r>
              <a:rPr lang="en-IN" sz="4900" b="1" dirty="0">
                <a:effectLst/>
                <a:latin typeface="Times New Roman" panose="02020603050405020304" pitchFamily="18" charset="0"/>
                <a:ea typeface="Aptos" panose="020B0004020202020204" pitchFamily="34" charset="0"/>
                <a:cs typeface="Times New Roman" panose="02020603050405020304" pitchFamily="18" charset="0"/>
              </a:rPr>
              <a:t>             </a:t>
            </a:r>
            <a:br>
              <a:rPr lang="en-IN" sz="4900" b="1" dirty="0">
                <a:latin typeface="Times New Roman" panose="02020603050405020304" pitchFamily="18" charset="0"/>
                <a:ea typeface="Aptos" panose="020B0004020202020204" pitchFamily="34" charset="0"/>
                <a:cs typeface="Times New Roman" panose="02020603050405020304" pitchFamily="18" charset="0"/>
              </a:rPr>
            </a:br>
            <a:r>
              <a:rPr lang="en-IN" sz="2700" b="1" dirty="0">
                <a:effectLst/>
                <a:latin typeface="Times New Roman" panose="02020603050405020304" pitchFamily="18" charset="0"/>
                <a:ea typeface="Aptos" panose="020B0004020202020204" pitchFamily="34" charset="0"/>
                <a:cs typeface="Times New Roman" panose="02020603050405020304" pitchFamily="18" charset="0"/>
              </a:rPr>
              <a:t>Proposed Solution- Concept </a:t>
            </a:r>
            <a:br>
              <a:rPr lang="en-IN" sz="49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dirty="0">
                <a:effectLst/>
                <a:latin typeface="Times New Roman" panose="02020603050405020304" pitchFamily="18" charset="0"/>
                <a:ea typeface="Aptos" panose="020B0004020202020204" pitchFamily="34" charset="0"/>
                <a:cs typeface="Times New Roman" panose="02020603050405020304" pitchFamily="18" charset="0"/>
              </a:rPr>
              <a:t> </a:t>
            </a: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C3B83-E5DB-E190-489C-FFC766A13535}"/>
              </a:ext>
            </a:extLst>
          </p:cNvPr>
          <p:cNvSpPr>
            <a:spLocks noGrp="1"/>
          </p:cNvSpPr>
          <p:nvPr>
            <p:ph idx="1"/>
          </p:nvPr>
        </p:nvSpPr>
        <p:spPr>
          <a:xfrm>
            <a:off x="312145" y="1544517"/>
            <a:ext cx="11567710" cy="4790295"/>
          </a:xfrm>
        </p:spPr>
        <p:txBody>
          <a:bodyPr>
            <a:normAutofit/>
          </a:bodyPr>
          <a:lstStyle/>
          <a:p>
            <a:pPr>
              <a:buClrTx/>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Solution Description</a:t>
            </a:r>
            <a:r>
              <a:rPr lang="en-US" dirty="0">
                <a:latin typeface="Calibri" panose="020F0502020204030204" pitchFamily="34" charset="0"/>
                <a:ea typeface="Calibri" panose="020F0502020204030204" pitchFamily="34" charset="0"/>
                <a:cs typeface="Calibri" panose="020F0502020204030204" pitchFamily="34" charset="0"/>
              </a:rPr>
              <a:t>:  A Q&amp;A bot that uses locally stored Network Security course materials to generate accurate answers to queries.</a:t>
            </a:r>
          </a:p>
          <a:p>
            <a:pPr marL="514350" indent="-285750">
              <a:lnSpc>
                <a:spcPct val="150000"/>
              </a:lnSpc>
              <a:buClrTx/>
              <a:buFont typeface="Wingdings" panose="05000000000000000000" pitchFamily="2" charset="2"/>
              <a:buChar char="q"/>
            </a:pPr>
            <a:r>
              <a:rPr lang="en-IN" b="1" dirty="0">
                <a:effectLst/>
                <a:latin typeface="Calibri" panose="020F0502020204030204" pitchFamily="34" charset="0"/>
                <a:ea typeface="Calibri" panose="020F0502020204030204" pitchFamily="34" charset="0"/>
                <a:cs typeface="Calibri" panose="020F0502020204030204" pitchFamily="34" charset="0"/>
              </a:rPr>
              <a:t>System Design Considerations: </a:t>
            </a:r>
            <a:r>
              <a:rPr lang="en-IN" dirty="0">
                <a:effectLst/>
                <a:latin typeface="Calibri" panose="020F0502020204030204" pitchFamily="34" charset="0"/>
                <a:ea typeface="Calibri" panose="020F0502020204030204" pitchFamily="34" charset="0"/>
                <a:cs typeface="Calibri" panose="020F0502020204030204" pitchFamily="34" charset="0"/>
              </a:rPr>
              <a:t>In order to protect privacy, educational materials (such as lecture slides in PDF format) are embedded as vectors and saved locally rather than on the cloud. Only when necessary are external sources used to augment local data, and citations provide complete openness.</a:t>
            </a:r>
            <a:endParaRPr lang="en-US" dirty="0">
              <a:latin typeface="Calibri" panose="020F0502020204030204" pitchFamily="34" charset="0"/>
              <a:ea typeface="Calibri" panose="020F0502020204030204" pitchFamily="34" charset="0"/>
              <a:cs typeface="Calibri" panose="020F0502020204030204" pitchFamily="34" charset="0"/>
            </a:endParaRPr>
          </a:p>
          <a:p>
            <a:pPr>
              <a:buClr>
                <a:schemeClr val="tx1"/>
              </a:buClr>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Approach</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Clr>
                <a:schemeClr val="tx1"/>
              </a:buCl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Embed documents (lecture slides and textbook) as vectorized data for fast retrieval.</a:t>
            </a:r>
          </a:p>
          <a:p>
            <a:pPr marL="742950" lvl="1" indent="-285750">
              <a:buClr>
                <a:schemeClr val="tx1"/>
              </a:buCl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Use an open-source language model (</a:t>
            </a:r>
            <a:r>
              <a:rPr lang="en-US" sz="1800" dirty="0" err="1">
                <a:latin typeface="Calibri" panose="020F0502020204030204" pitchFamily="34" charset="0"/>
                <a:ea typeface="Calibri" panose="020F0502020204030204" pitchFamily="34" charset="0"/>
                <a:cs typeface="Calibri" panose="020F0502020204030204" pitchFamily="34" charset="0"/>
              </a:rPr>
              <a:t>ChatGroq</a:t>
            </a:r>
            <a:r>
              <a:rPr lang="en-US" sz="1800" dirty="0">
                <a:latin typeface="Calibri" panose="020F0502020204030204" pitchFamily="34" charset="0"/>
                <a:ea typeface="Calibri" panose="020F0502020204030204" pitchFamily="34" charset="0"/>
                <a:cs typeface="Calibri" panose="020F0502020204030204" pitchFamily="34" charset="0"/>
              </a:rPr>
              <a:t>(model="llama-3.2-3b-preview")) capable of running locally for generating answers.</a:t>
            </a:r>
          </a:p>
          <a:p>
            <a:pPr marL="742950" lvl="1" indent="-285750">
              <a:buClr>
                <a:schemeClr val="tx1"/>
              </a:buCl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Integrate a front-end interface where users can type questions and receive responses with citations.</a:t>
            </a:r>
          </a:p>
          <a:p>
            <a:pPr>
              <a:buClr>
                <a:schemeClr val="tx1"/>
              </a:buClr>
              <a:buFont typeface="Wingdings" panose="05000000000000000000" pitchFamily="2" charset="2"/>
              <a:buChar char="q"/>
            </a:pPr>
            <a:r>
              <a:rPr lang="en-IN" sz="1800" b="1" dirty="0">
                <a:effectLst/>
                <a:latin typeface="Times New Roman" panose="02020603050405020304" pitchFamily="18" charset="0"/>
                <a:ea typeface="Aptos" panose="020B0004020202020204" pitchFamily="34" charset="0"/>
                <a:cs typeface="Times New Roman" panose="02020603050405020304" pitchFamily="18" charset="0"/>
              </a:rPr>
              <a:t>Outcome: </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This architecture produces a reliable Q&amp;A bot that is tailored for network security education and blends privacy with precise, context-driven responses.​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783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D78C2-17A0-B9CF-2ED9-1690C9EE6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0824C-5D34-39AB-D552-A08E5141C859}"/>
              </a:ext>
            </a:extLst>
          </p:cNvPr>
          <p:cNvSpPr>
            <a:spLocks noGrp="1"/>
          </p:cNvSpPr>
          <p:nvPr>
            <p:ph type="title"/>
          </p:nvPr>
        </p:nvSpPr>
        <p:spPr>
          <a:xfrm>
            <a:off x="2688456" y="418640"/>
            <a:ext cx="6974018" cy="674869"/>
          </a:xfrm>
          <a:noFill/>
        </p:spPr>
        <p:txBody>
          <a:bodyPr>
            <a:normAutofit fontScale="90000"/>
          </a:bodyPr>
          <a:lstStyle/>
          <a:p>
            <a:pPr marL="457200">
              <a:lnSpc>
                <a:spcPct val="107000"/>
              </a:lnSpc>
            </a:pPr>
            <a:r>
              <a:rPr lang="en-IN" sz="4900" b="1" dirty="0">
                <a:effectLst/>
                <a:latin typeface="Times New Roman" panose="02020603050405020304" pitchFamily="18" charset="0"/>
                <a:ea typeface="Aptos" panose="020B0004020202020204" pitchFamily="34" charset="0"/>
                <a:cs typeface="Times New Roman" panose="02020603050405020304" pitchFamily="18" charset="0"/>
              </a:rPr>
              <a:t>             </a:t>
            </a:r>
            <a:br>
              <a:rPr lang="en-IN" sz="4900" b="1" dirty="0">
                <a:latin typeface="Times New Roman" panose="02020603050405020304" pitchFamily="18" charset="0"/>
                <a:ea typeface="Aptos" panose="020B0004020202020204" pitchFamily="34" charset="0"/>
                <a:cs typeface="Times New Roman" panose="02020603050405020304" pitchFamily="18" charset="0"/>
              </a:rPr>
            </a:br>
            <a:r>
              <a:rPr lang="en-IN" sz="2700" b="1" dirty="0">
                <a:effectLst/>
                <a:latin typeface="Times New Roman" panose="02020603050405020304" pitchFamily="18" charset="0"/>
                <a:ea typeface="Aptos" panose="020B0004020202020204" pitchFamily="34" charset="0"/>
                <a:cs typeface="Times New Roman" panose="02020603050405020304" pitchFamily="18" charset="0"/>
              </a:rPr>
              <a:t>Proposed Solution- Features </a:t>
            </a:r>
            <a:br>
              <a:rPr lang="en-IN" sz="49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dirty="0">
                <a:effectLst/>
                <a:latin typeface="Times New Roman" panose="02020603050405020304" pitchFamily="18" charset="0"/>
                <a:ea typeface="Aptos" panose="020B0004020202020204" pitchFamily="34" charset="0"/>
                <a:cs typeface="Times New Roman" panose="02020603050405020304" pitchFamily="18" charset="0"/>
              </a:rPr>
              <a:t> </a:t>
            </a: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00DF2B-46C1-920A-E929-41CF1F60512C}"/>
              </a:ext>
            </a:extLst>
          </p:cNvPr>
          <p:cNvSpPr txBox="1"/>
          <p:nvPr/>
        </p:nvSpPr>
        <p:spPr>
          <a:xfrm>
            <a:off x="631595" y="1272619"/>
            <a:ext cx="10746557" cy="54450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Question Answering: </a:t>
            </a:r>
            <a:r>
              <a:rPr lang="en-US" dirty="0">
                <a:latin typeface="Calibri" panose="020F0502020204030204" pitchFamily="34" charset="0"/>
                <a:ea typeface="Calibri" panose="020F0502020204030204" pitchFamily="34" charset="0"/>
                <a:cs typeface="Calibri" panose="020F0502020204030204" pitchFamily="34" charset="0"/>
              </a:rPr>
              <a:t>The bot provides answers based on content from documents stored in the pdf’s directory, leveraging NLP for accurate retrieval. </a:t>
            </a:r>
          </a:p>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Source Tracking: </a:t>
            </a:r>
            <a:r>
              <a:rPr lang="en-US" dirty="0">
                <a:latin typeface="Calibri" panose="020F0502020204030204" pitchFamily="34" charset="0"/>
                <a:ea typeface="Calibri" panose="020F0502020204030204" pitchFamily="34" charset="0"/>
                <a:cs typeface="Calibri" panose="020F0502020204030204" pitchFamily="34" charset="0"/>
              </a:rPr>
              <a:t>Each response includes the source document’s name, offering users traceability and context for the provided answers. </a:t>
            </a:r>
          </a:p>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Interactive Web UI: </a:t>
            </a:r>
            <a:r>
              <a:rPr lang="en-US" dirty="0">
                <a:latin typeface="Calibri" panose="020F0502020204030204" pitchFamily="34" charset="0"/>
                <a:ea typeface="Calibri" panose="020F0502020204030204" pitchFamily="34" charset="0"/>
                <a:cs typeface="Calibri" panose="020F0502020204030204" pitchFamily="34" charset="0"/>
              </a:rPr>
              <a:t>Users interact with the bot via an intuitive web-based chat interface designed for seamless Q&amp;A interactions. </a:t>
            </a:r>
          </a:p>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Time-Stamped Messages: </a:t>
            </a:r>
            <a:r>
              <a:rPr lang="en-US" dirty="0">
                <a:latin typeface="Calibri" panose="020F0502020204030204" pitchFamily="34" charset="0"/>
                <a:ea typeface="Calibri" panose="020F0502020204030204" pitchFamily="34" charset="0"/>
                <a:cs typeface="Calibri" panose="020F0502020204030204" pitchFamily="34" charset="0"/>
              </a:rPr>
              <a:t>Both user and bot messages display timestamps, providing a clear timeline of the conversation.</a:t>
            </a:r>
          </a:p>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Dynamic Chat Interface: </a:t>
            </a:r>
            <a:r>
              <a:rPr lang="en-US" dirty="0">
                <a:latin typeface="Calibri" panose="020F0502020204030204" pitchFamily="34" charset="0"/>
                <a:ea typeface="Calibri" panose="020F0502020204030204" pitchFamily="34" charset="0"/>
                <a:cs typeface="Calibri" panose="020F0502020204030204" pitchFamily="34" charset="0"/>
              </a:rPr>
              <a:t>The chat interface uses JavaScript (in app.js) to create a dynamic user experience, allowing users to see messages appear in real-time without refreshing the page. The chat area auto scrolls with each new message for user convenience. </a:t>
            </a:r>
          </a:p>
          <a:p>
            <a:pPr marL="285750" indent="-285750" algn="just">
              <a:lnSpc>
                <a:spcPct val="150000"/>
              </a:lnSpc>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Error Handling and User Feedback: </a:t>
            </a:r>
            <a:r>
              <a:rPr lang="en-US" dirty="0">
                <a:latin typeface="Calibri" panose="020F0502020204030204" pitchFamily="34" charset="0"/>
                <a:ea typeface="Calibri" panose="020F0502020204030204" pitchFamily="34" charset="0"/>
                <a:cs typeface="Calibri" panose="020F0502020204030204" pitchFamily="34" charset="0"/>
              </a:rPr>
              <a:t>If the bot encounters an error (e.g., API issues), it displays a user-friendly message and suggests actions, ensuring a smooth user experience.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9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D163-6314-E214-4688-B510F0692544}"/>
              </a:ext>
            </a:extLst>
          </p:cNvPr>
          <p:cNvSpPr>
            <a:spLocks noGrp="1"/>
          </p:cNvSpPr>
          <p:nvPr>
            <p:ph type="title"/>
          </p:nvPr>
        </p:nvSpPr>
        <p:spPr>
          <a:xfrm>
            <a:off x="3236688" y="222292"/>
            <a:ext cx="5234628" cy="693586"/>
          </a:xfrm>
          <a:noFill/>
          <a:ln w="38100"/>
        </p:spPr>
        <p:txBody>
          <a:bodyPr>
            <a:noAutofit/>
          </a:bodyPr>
          <a:lstStyle/>
          <a:p>
            <a:r>
              <a:rPr lang="en-IN" sz="24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1DEC6A23-752D-1C44-CC67-0B82E08159BB}"/>
              </a:ext>
            </a:extLst>
          </p:cNvPr>
          <p:cNvSpPr>
            <a:spLocks noGrp="1"/>
          </p:cNvSpPr>
          <p:nvPr>
            <p:ph idx="1"/>
          </p:nvPr>
        </p:nvSpPr>
        <p:spPr>
          <a:xfrm>
            <a:off x="280189" y="1004851"/>
            <a:ext cx="11616435" cy="5740027"/>
          </a:xfrm>
        </p:spPr>
        <p:txBody>
          <a:bodyPr>
            <a:normAutofit/>
          </a:bodyPr>
          <a:lstStyle/>
          <a:p>
            <a:pPr indent="0" algn="just">
              <a:lnSpc>
                <a:spcPct val="107000"/>
              </a:lnSpc>
              <a:buNone/>
            </a:pPr>
            <a:r>
              <a:rPr lang="en-IN" sz="2000" b="1" u="sng" dirty="0">
                <a:effectLst/>
                <a:latin typeface="Calibri" panose="020F0502020204030204" pitchFamily="34" charset="0"/>
                <a:ea typeface="Calibri" panose="020F0502020204030204" pitchFamily="34" charset="0"/>
                <a:cs typeface="Calibri" panose="020F0502020204030204" pitchFamily="34" charset="0"/>
              </a:rPr>
              <a:t>Environment Setup</a:t>
            </a:r>
          </a:p>
          <a:p>
            <a:pPr marL="514350" indent="-285750" algn="just">
              <a:lnSpc>
                <a:spcPct val="107000"/>
              </a:lnSpc>
              <a:buClrTx/>
              <a:buFont typeface="Wingdings" panose="05000000000000000000" pitchFamily="2" charset="2"/>
              <a:buChar char="Ø"/>
            </a:pPr>
            <a:r>
              <a:rPr lang="en-IN" b="1" dirty="0">
                <a:effectLst/>
                <a:latin typeface="Calibri" panose="020F0502020204030204" pitchFamily="34" charset="0"/>
                <a:ea typeface="Calibri" panose="020F0502020204030204" pitchFamily="34" charset="0"/>
                <a:cs typeface="Calibri" panose="020F0502020204030204" pitchFamily="34" charset="0"/>
              </a:rPr>
              <a:t>Operating System: </a:t>
            </a:r>
            <a:r>
              <a:rPr lang="en-IN" dirty="0">
                <a:effectLst/>
                <a:latin typeface="Calibri" panose="020F0502020204030204" pitchFamily="34" charset="0"/>
                <a:ea typeface="Calibri" panose="020F0502020204030204" pitchFamily="34" charset="0"/>
                <a:cs typeface="Calibri" panose="020F0502020204030204" pitchFamily="34" charset="0"/>
              </a:rPr>
              <a:t>Windows, Linux, and macOS compatibility enables cross-platform use to accommodate various user environments.</a:t>
            </a:r>
          </a:p>
          <a:p>
            <a:pPr marL="514350" indent="-285750" algn="just">
              <a:lnSpc>
                <a:spcPct val="107000"/>
              </a:lnSpc>
              <a:buClrTx/>
              <a:buFont typeface="Wingdings" panose="05000000000000000000" pitchFamily="2" charset="2"/>
              <a:buChar char="Ø"/>
            </a:pPr>
            <a:r>
              <a:rPr lang="en-IN" b="1" dirty="0">
                <a:effectLst/>
                <a:latin typeface="Calibri" panose="020F0502020204030204" pitchFamily="34" charset="0"/>
                <a:ea typeface="Calibri" panose="020F0502020204030204" pitchFamily="34" charset="0"/>
                <a:cs typeface="Calibri" panose="020F0502020204030204" pitchFamily="34" charset="0"/>
              </a:rPr>
              <a:t>Programming Language:</a:t>
            </a:r>
          </a:p>
          <a:p>
            <a:pPr marL="514350" indent="-285750" algn="just">
              <a:lnSpc>
                <a:spcPct val="107000"/>
              </a:lnSpc>
              <a:buClrTx/>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Python: The primary language for backend processing, chosen for its versatility with AI and data handling libraries.</a:t>
            </a:r>
          </a:p>
          <a:p>
            <a:pPr marL="514350" indent="-285750" algn="just">
              <a:lnSpc>
                <a:spcPct val="107000"/>
              </a:lnSpc>
              <a:buClrTx/>
              <a:buFont typeface="Wingdings" panose="05000000000000000000" pitchFamily="2" charset="2"/>
              <a:buChar char="§"/>
            </a:pPr>
            <a:r>
              <a:rPr lang="en-IN" dirty="0">
                <a:effectLst/>
                <a:latin typeface="Calibri" panose="020F0502020204030204" pitchFamily="34" charset="0"/>
                <a:ea typeface="Calibri" panose="020F0502020204030204" pitchFamily="34" charset="0"/>
                <a:cs typeface="Calibri" panose="020F0502020204030204" pitchFamily="34" charset="0"/>
              </a:rPr>
              <a:t>JavaScript, HTML, CSS: For building the front-end interface, enabling dynamic, real-time user interactions.</a:t>
            </a:r>
          </a:p>
          <a:p>
            <a:pPr indent="0" algn="just">
              <a:lnSpc>
                <a:spcPct val="107000"/>
              </a:lnSpc>
              <a:buNone/>
            </a:pPr>
            <a:r>
              <a:rPr lang="en-IN" sz="2000" b="1" u="sng" dirty="0">
                <a:effectLst/>
                <a:latin typeface="Calibri" panose="020F0502020204030204" pitchFamily="34" charset="0"/>
                <a:ea typeface="Calibri" panose="020F0502020204030204" pitchFamily="34" charset="0"/>
                <a:cs typeface="Calibri" panose="020F0502020204030204" pitchFamily="34" charset="0"/>
              </a:rPr>
              <a:t>Hardware Requirements</a:t>
            </a:r>
          </a:p>
          <a:p>
            <a:pPr marL="514350" indent="-285750" algn="just">
              <a:lnSpc>
                <a:spcPct val="107000"/>
              </a:lnSpc>
              <a:buClrTx/>
              <a:buFont typeface="Wingdings" panose="05000000000000000000" pitchFamily="2" charset="2"/>
              <a:buChar char="Ø"/>
            </a:pPr>
            <a:r>
              <a:rPr lang="en-IN" b="1" dirty="0">
                <a:effectLst/>
                <a:latin typeface="Calibri" panose="020F0502020204030204" pitchFamily="34" charset="0"/>
                <a:ea typeface="Calibri" panose="020F0502020204030204" pitchFamily="34" charset="0"/>
                <a:cs typeface="Calibri" panose="020F0502020204030204" pitchFamily="34" charset="0"/>
              </a:rPr>
              <a:t>Standard Personal Computers/Laptops</a:t>
            </a:r>
            <a:r>
              <a:rPr lang="en-IN" dirty="0">
                <a:effectLst/>
                <a:latin typeface="Calibri" panose="020F0502020204030204" pitchFamily="34" charset="0"/>
                <a:ea typeface="Calibri" panose="020F0502020204030204" pitchFamily="34" charset="0"/>
                <a:cs typeface="Calibri" panose="020F0502020204030204" pitchFamily="34" charset="0"/>
              </a:rPr>
              <a:t>: </a:t>
            </a:r>
            <a:r>
              <a:rPr lang="en-US" dirty="0"/>
              <a:t>The system is lightweight and compatible with most standard personal computers and laptops, requiring no specialized hardware. With minimal GPU and memory demands, it’s well-suited for educational purposes.</a:t>
            </a:r>
          </a:p>
          <a:p>
            <a:pPr indent="0" algn="just">
              <a:lnSpc>
                <a:spcPct val="107000"/>
              </a:lnSpc>
              <a:buNone/>
            </a:pPr>
            <a:r>
              <a:rPr lang="en-IN" sz="2000" b="1" u="sng" dirty="0">
                <a:effectLst/>
                <a:latin typeface="Calibri" panose="020F0502020204030204" pitchFamily="34" charset="0"/>
                <a:ea typeface="Calibri" panose="020F0502020204030204" pitchFamily="34" charset="0"/>
                <a:cs typeface="Calibri" panose="020F0502020204030204" pitchFamily="34" charset="0"/>
              </a:rPr>
              <a:t>Database</a:t>
            </a:r>
          </a:p>
          <a:p>
            <a:pPr marL="514350" indent="-285750" algn="just">
              <a:lnSpc>
                <a:spcPct val="107000"/>
              </a:lnSpc>
              <a:buClrTx/>
              <a:buFont typeface="Wingdings" panose="05000000000000000000" pitchFamily="2" charset="2"/>
              <a:buChar char="Ø"/>
            </a:pPr>
            <a:r>
              <a:rPr lang="en-IN" b="1" dirty="0" err="1">
                <a:effectLst/>
                <a:latin typeface="Calibri" panose="020F0502020204030204" pitchFamily="34" charset="0"/>
                <a:ea typeface="Calibri" panose="020F0502020204030204" pitchFamily="34" charset="0"/>
                <a:cs typeface="Calibri" panose="020F0502020204030204" pitchFamily="34" charset="0"/>
              </a:rPr>
              <a:t>ChromaDB</a:t>
            </a:r>
            <a:r>
              <a:rPr lang="en-IN" b="1" dirty="0">
                <a:effectLst/>
                <a:latin typeface="Calibri" panose="020F0502020204030204" pitchFamily="34" charset="0"/>
                <a:ea typeface="Calibri" panose="020F0502020204030204" pitchFamily="34" charset="0"/>
                <a:cs typeface="Calibri" panose="020F0502020204030204" pitchFamily="34" charset="0"/>
              </a:rPr>
              <a:t> (Vector Database): </a:t>
            </a:r>
            <a:r>
              <a:rPr lang="en-IN" dirty="0">
                <a:effectLst/>
                <a:latin typeface="Calibri" panose="020F0502020204030204" pitchFamily="34" charset="0"/>
                <a:ea typeface="Calibri" panose="020F0502020204030204" pitchFamily="34" charset="0"/>
                <a:cs typeface="Calibri" panose="020F0502020204030204" pitchFamily="34" charset="0"/>
              </a:rPr>
              <a:t>Used to store and manage vector embeddings of educational content, supporting fast and efficient retrieval.</a:t>
            </a:r>
          </a:p>
          <a:p>
            <a:pPr marL="514350" indent="-285750" algn="just">
              <a:lnSpc>
                <a:spcPct val="107000"/>
              </a:lnSpc>
              <a:spcAft>
                <a:spcPts val="800"/>
              </a:spcAft>
              <a:buClrTx/>
              <a:buFont typeface="Wingdings" panose="05000000000000000000" pitchFamily="2" charset="2"/>
              <a:buChar char="Ø"/>
            </a:pPr>
            <a:r>
              <a:rPr lang="en-IN" b="1" dirty="0">
                <a:effectLst/>
                <a:latin typeface="Calibri" panose="020F0502020204030204" pitchFamily="34" charset="0"/>
                <a:ea typeface="Calibri" panose="020F0502020204030204" pitchFamily="34" charset="0"/>
                <a:cs typeface="Calibri" panose="020F0502020204030204" pitchFamily="34" charset="0"/>
              </a:rPr>
              <a:t>Local File Storage: </a:t>
            </a:r>
            <a:r>
              <a:rPr lang="en-IN" dirty="0">
                <a:effectLst/>
                <a:latin typeface="Calibri" panose="020F0502020204030204" pitchFamily="34" charset="0"/>
                <a:ea typeface="Calibri" panose="020F0502020204030204" pitchFamily="34" charset="0"/>
                <a:cs typeface="Calibri" panose="020F0502020204030204" pitchFamily="34" charset="0"/>
              </a:rPr>
              <a:t>PDF documents containing network security resources are stored locally for privacy.</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013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0C3D5-7262-1FC6-41B3-21BF610BCCBE}"/>
              </a:ext>
            </a:extLst>
          </p:cNvPr>
          <p:cNvSpPr>
            <a:spLocks noGrp="1"/>
          </p:cNvSpPr>
          <p:nvPr>
            <p:ph idx="1"/>
          </p:nvPr>
        </p:nvSpPr>
        <p:spPr>
          <a:xfrm>
            <a:off x="294276" y="1026843"/>
            <a:ext cx="10763366" cy="5732178"/>
          </a:xfrm>
        </p:spPr>
        <p:txBody>
          <a:bodyPr>
            <a:normAutofit/>
          </a:bodyPr>
          <a:lstStyle/>
          <a:p>
            <a:pPr indent="0">
              <a:lnSpc>
                <a:spcPct val="107000"/>
              </a:lnSpc>
              <a:buNone/>
            </a:pPr>
            <a:r>
              <a:rPr lang="en-IN" sz="2000" b="1" u="sng" dirty="0">
                <a:effectLst/>
                <a:latin typeface="Calibri" panose="020F0502020204030204" pitchFamily="34" charset="0"/>
                <a:ea typeface="Calibri" panose="020F0502020204030204" pitchFamily="34" charset="0"/>
                <a:cs typeface="Calibri" panose="020F0502020204030204" pitchFamily="34" charset="0"/>
              </a:rPr>
              <a:t>Required Packages &amp; Data Collection</a:t>
            </a:r>
          </a:p>
          <a:p>
            <a:pPr indent="0">
              <a:lnSpc>
                <a:spcPct val="107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Essential Packages:</a:t>
            </a:r>
          </a:p>
          <a:p>
            <a:pPr marL="457200">
              <a:lnSpc>
                <a:spcPct val="107000"/>
              </a:lnSpc>
              <a:buClrTx/>
            </a:pPr>
            <a:r>
              <a:rPr lang="en-IN" b="1" dirty="0">
                <a:effectLst/>
                <a:latin typeface="Calibri" panose="020F0502020204030204" pitchFamily="34" charset="0"/>
                <a:ea typeface="Calibri" panose="020F0502020204030204" pitchFamily="34" charset="0"/>
                <a:cs typeface="Calibri" panose="020F0502020204030204" pitchFamily="34" charset="0"/>
              </a:rPr>
              <a:t>Flask: </a:t>
            </a:r>
            <a:r>
              <a:rPr lang="en-IN" dirty="0">
                <a:effectLst/>
                <a:latin typeface="Calibri" panose="020F0502020204030204" pitchFamily="34" charset="0"/>
                <a:ea typeface="Calibri" panose="020F0502020204030204" pitchFamily="34" charset="0"/>
                <a:cs typeface="Calibri" panose="020F0502020204030204" pitchFamily="34" charset="0"/>
              </a:rPr>
              <a:t>Manages the web server and handles routing for user requests.</a:t>
            </a:r>
          </a:p>
          <a:p>
            <a:pPr marL="457200">
              <a:lnSpc>
                <a:spcPct val="107000"/>
              </a:lnSpc>
              <a:buClrTx/>
            </a:pPr>
            <a:r>
              <a:rPr lang="en-IN" b="1" dirty="0" err="1">
                <a:effectLst/>
                <a:latin typeface="Calibri" panose="020F0502020204030204" pitchFamily="34" charset="0"/>
                <a:ea typeface="Calibri" panose="020F0502020204030204" pitchFamily="34" charset="0"/>
                <a:cs typeface="Calibri" panose="020F0502020204030204" pitchFamily="34" charset="0"/>
              </a:rPr>
              <a:t>langchain</a:t>
            </a:r>
            <a:r>
              <a:rPr lang="en-IN" b="1" dirty="0">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Manages document embedding and retrieval, facilitating conversational AI capabilities.</a:t>
            </a:r>
          </a:p>
          <a:p>
            <a:pPr marL="457200">
              <a:lnSpc>
                <a:spcPct val="107000"/>
              </a:lnSpc>
              <a:buClrTx/>
            </a:pPr>
            <a:r>
              <a:rPr lang="en-IN" b="1" dirty="0" err="1">
                <a:effectLst/>
                <a:latin typeface="Calibri" panose="020F0502020204030204" pitchFamily="34" charset="0"/>
                <a:ea typeface="Calibri" panose="020F0502020204030204" pitchFamily="34" charset="0"/>
                <a:cs typeface="Calibri" panose="020F0502020204030204" pitchFamily="34" charset="0"/>
              </a:rPr>
              <a:t>ChromaDB</a:t>
            </a:r>
            <a:r>
              <a:rPr lang="en-IN" b="1" dirty="0">
                <a:effectLst/>
                <a:latin typeface="Calibri" panose="020F0502020204030204" pitchFamily="34" charset="0"/>
                <a:ea typeface="Calibri" panose="020F0502020204030204" pitchFamily="34" charset="0"/>
                <a:cs typeface="Calibri" panose="020F0502020204030204" pitchFamily="34" charset="0"/>
              </a:rPr>
              <a:t>: </a:t>
            </a:r>
            <a:r>
              <a:rPr lang="en-IN" dirty="0">
                <a:effectLst/>
                <a:latin typeface="Calibri" panose="020F0502020204030204" pitchFamily="34" charset="0"/>
                <a:ea typeface="Calibri" panose="020F0502020204030204" pitchFamily="34" charset="0"/>
                <a:cs typeface="Calibri" panose="020F0502020204030204" pitchFamily="34" charset="0"/>
              </a:rPr>
              <a:t>Serves as the vector database to store and search embeddings.</a:t>
            </a:r>
          </a:p>
          <a:p>
            <a:pPr marL="457200">
              <a:lnSpc>
                <a:spcPct val="107000"/>
              </a:lnSpc>
              <a:buClrTx/>
            </a:pPr>
            <a:r>
              <a:rPr lang="en-IN" b="1" dirty="0" err="1">
                <a:effectLst/>
                <a:latin typeface="Calibri" panose="020F0502020204030204" pitchFamily="34" charset="0"/>
                <a:ea typeface="Calibri" panose="020F0502020204030204" pitchFamily="34" charset="0"/>
                <a:cs typeface="Calibri" panose="020F0502020204030204" pitchFamily="34" charset="0"/>
              </a:rPr>
              <a:t>HuggingFace</a:t>
            </a:r>
            <a:r>
              <a:rPr lang="en-IN" b="1" dirty="0">
                <a:effectLst/>
                <a:latin typeface="Calibri" panose="020F0502020204030204" pitchFamily="34" charset="0"/>
                <a:ea typeface="Calibri" panose="020F0502020204030204" pitchFamily="34" charset="0"/>
                <a:cs typeface="Calibri" panose="020F0502020204030204" pitchFamily="34" charset="0"/>
              </a:rPr>
              <a:t> Embeddings: </a:t>
            </a:r>
            <a:r>
              <a:rPr lang="en-IN" dirty="0">
                <a:effectLst/>
                <a:latin typeface="Calibri" panose="020F0502020204030204" pitchFamily="34" charset="0"/>
                <a:ea typeface="Calibri" panose="020F0502020204030204" pitchFamily="34" charset="0"/>
                <a:cs typeface="Calibri" panose="020F0502020204030204" pitchFamily="34" charset="0"/>
              </a:rPr>
              <a:t>Generates embeddings for document similarity matching.</a:t>
            </a:r>
          </a:p>
          <a:p>
            <a:pPr marL="457200">
              <a:lnSpc>
                <a:spcPct val="107000"/>
              </a:lnSpc>
              <a:buClrTx/>
            </a:pPr>
            <a:r>
              <a:rPr lang="en-IN" b="1" dirty="0">
                <a:effectLst/>
                <a:latin typeface="Calibri" panose="020F0502020204030204" pitchFamily="34" charset="0"/>
                <a:ea typeface="Calibri" panose="020F0502020204030204" pitchFamily="34" charset="0"/>
                <a:cs typeface="Calibri" panose="020F0502020204030204" pitchFamily="34" charset="0"/>
              </a:rPr>
              <a:t>PyPDF2: </a:t>
            </a:r>
            <a:r>
              <a:rPr lang="en-IN" dirty="0">
                <a:effectLst/>
                <a:latin typeface="Calibri" panose="020F0502020204030204" pitchFamily="34" charset="0"/>
                <a:ea typeface="Calibri" panose="020F0502020204030204" pitchFamily="34" charset="0"/>
                <a:cs typeface="Calibri" panose="020F0502020204030204" pitchFamily="34" charset="0"/>
              </a:rPr>
              <a:t>Parses and extracts text from PDF documents for embedding.</a:t>
            </a:r>
          </a:p>
          <a:p>
            <a:pPr marL="457200">
              <a:lnSpc>
                <a:spcPct val="107000"/>
              </a:lnSpc>
              <a:buClrTx/>
            </a:pPr>
            <a:r>
              <a:rPr lang="en-IN" b="1" dirty="0">
                <a:latin typeface="Calibri" panose="020F0502020204030204" pitchFamily="34" charset="0"/>
                <a:ea typeface="Calibri" panose="020F0502020204030204" pitchFamily="34" charset="0"/>
                <a:cs typeface="Calibri" panose="020F0502020204030204" pitchFamily="34" charset="0"/>
              </a:rPr>
              <a:t>S</a:t>
            </a:r>
            <a:r>
              <a:rPr lang="en-IN" b="1" dirty="0">
                <a:effectLst/>
                <a:latin typeface="Calibri" panose="020F0502020204030204" pitchFamily="34" charset="0"/>
                <a:ea typeface="Calibri" panose="020F0502020204030204" pitchFamily="34" charset="0"/>
                <a:cs typeface="Calibri" panose="020F0502020204030204" pitchFamily="34" charset="0"/>
              </a:rPr>
              <a:t>entence-transformers: </a:t>
            </a:r>
            <a:r>
              <a:rPr lang="en-IN" dirty="0">
                <a:effectLst/>
                <a:latin typeface="Calibri" panose="020F0502020204030204" pitchFamily="34" charset="0"/>
                <a:ea typeface="Calibri" panose="020F0502020204030204" pitchFamily="34" charset="0"/>
                <a:cs typeface="Calibri" panose="020F0502020204030204" pitchFamily="34" charset="0"/>
              </a:rPr>
              <a:t>Embeds network security content into vectors for similarity searches.</a:t>
            </a:r>
          </a:p>
          <a:p>
            <a:pPr marL="457200">
              <a:lnSpc>
                <a:spcPct val="107000"/>
              </a:lnSpc>
              <a:buClrTx/>
            </a:pPr>
            <a:r>
              <a:rPr lang="en-IN" b="1" dirty="0">
                <a:latin typeface="Calibri" panose="020F0502020204030204" pitchFamily="34" charset="0"/>
                <a:ea typeface="Calibri" panose="020F0502020204030204" pitchFamily="34" charset="0"/>
                <a:cs typeface="Calibri" panose="020F0502020204030204" pitchFamily="34" charset="0"/>
              </a:rPr>
              <a:t>R</a:t>
            </a:r>
            <a:r>
              <a:rPr lang="en-IN" b="1" dirty="0">
                <a:effectLst/>
                <a:latin typeface="Calibri" panose="020F0502020204030204" pitchFamily="34" charset="0"/>
                <a:ea typeface="Calibri" panose="020F0502020204030204" pitchFamily="34" charset="0"/>
                <a:cs typeface="Calibri" panose="020F0502020204030204" pitchFamily="34" charset="0"/>
              </a:rPr>
              <a:t>equests: </a:t>
            </a:r>
            <a:r>
              <a:rPr lang="en-US" dirty="0"/>
              <a:t>Manages HTTP requests for any necessary API interactions.</a:t>
            </a:r>
          </a:p>
          <a:p>
            <a:pPr marL="457200">
              <a:lnSpc>
                <a:spcPct val="107000"/>
              </a:lnSpc>
              <a:buClrTx/>
            </a:pPr>
            <a:r>
              <a:rPr lang="en-US" b="1" dirty="0" err="1">
                <a:effectLst/>
                <a:latin typeface="Calibri" panose="020F0502020204030204" pitchFamily="34" charset="0"/>
                <a:ea typeface="Calibri" panose="020F0502020204030204" pitchFamily="34" charset="0"/>
                <a:cs typeface="Calibri" panose="020F0502020204030204" pitchFamily="34" charset="0"/>
              </a:rPr>
              <a:t>ChatGroq</a:t>
            </a:r>
            <a:r>
              <a:rPr lang="en-US" b="1" dirty="0">
                <a:effectLst/>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A locally-run language model that interprets questions and generates responses based on the retrieved content.</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indent="0">
              <a:lnSpc>
                <a:spcPct val="107000"/>
              </a:lnSpc>
              <a:buNone/>
            </a:pPr>
            <a:r>
              <a:rPr lang="en-IN" sz="2000" b="1" u="sng" dirty="0">
                <a:effectLst/>
                <a:latin typeface="Calibri" panose="020F0502020204030204" pitchFamily="34" charset="0"/>
                <a:ea typeface="Calibri" panose="020F0502020204030204" pitchFamily="34" charset="0"/>
                <a:cs typeface="Calibri" panose="020F0502020204030204" pitchFamily="34" charset="0"/>
              </a:rPr>
              <a:t>Data Collection</a:t>
            </a:r>
          </a:p>
          <a:p>
            <a:pPr marL="457200">
              <a:lnSpc>
                <a:spcPct val="107000"/>
              </a:lnSpc>
              <a:buClr>
                <a:schemeClr val="tx1"/>
              </a:buClr>
            </a:pPr>
            <a:r>
              <a:rPr lang="en-IN" b="1" dirty="0">
                <a:effectLst/>
                <a:latin typeface="Calibri" panose="020F0502020204030204" pitchFamily="34" charset="0"/>
                <a:ea typeface="Calibri" panose="020F0502020204030204" pitchFamily="34" charset="0"/>
                <a:cs typeface="Calibri" panose="020F0502020204030204" pitchFamily="34" charset="0"/>
              </a:rPr>
              <a:t>Primary Sources: </a:t>
            </a:r>
            <a:r>
              <a:rPr lang="en-IN" dirty="0">
                <a:effectLst/>
                <a:latin typeface="Calibri" panose="020F0502020204030204" pitchFamily="34" charset="0"/>
                <a:ea typeface="Calibri" panose="020F0502020204030204" pitchFamily="34" charset="0"/>
                <a:cs typeface="Calibri" panose="020F0502020204030204" pitchFamily="34" charset="0"/>
              </a:rPr>
              <a:t>Network security lecture slides, textbooks, and course materials stored locally in PDF format.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3A587037-1D5D-E8BE-FD38-6001DF2B1CF0}"/>
              </a:ext>
            </a:extLst>
          </p:cNvPr>
          <p:cNvSpPr>
            <a:spLocks noGrp="1"/>
          </p:cNvSpPr>
          <p:nvPr>
            <p:ph type="title"/>
          </p:nvPr>
        </p:nvSpPr>
        <p:spPr>
          <a:xfrm>
            <a:off x="3236688" y="222292"/>
            <a:ext cx="5234628" cy="693586"/>
          </a:xfrm>
          <a:noFill/>
          <a:ln w="38100"/>
        </p:spPr>
        <p:txBody>
          <a:bodyPr>
            <a:noAutofit/>
          </a:bodyPr>
          <a:lstStyle/>
          <a:p>
            <a:r>
              <a:rPr lang="en-IN" sz="2400" b="1" dirty="0">
                <a:latin typeface="Times New Roman" panose="02020603050405020304" pitchFamily="18" charset="0"/>
                <a:cs typeface="Times New Roman" panose="02020603050405020304" pitchFamily="18" charset="0"/>
              </a:rPr>
              <a:t>System Requirements</a:t>
            </a:r>
          </a:p>
        </p:txBody>
      </p:sp>
    </p:spTree>
    <p:extLst>
      <p:ext uri="{BB962C8B-B14F-4D97-AF65-F5344CB8AC3E}">
        <p14:creationId xmlns:p14="http://schemas.microsoft.com/office/powerpoint/2010/main" val="42362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A28A-E33B-E5DE-1D42-366731480269}"/>
              </a:ext>
            </a:extLst>
          </p:cNvPr>
          <p:cNvSpPr>
            <a:spLocks noGrp="1"/>
          </p:cNvSpPr>
          <p:nvPr>
            <p:ph type="title"/>
          </p:nvPr>
        </p:nvSpPr>
        <p:spPr>
          <a:xfrm>
            <a:off x="1611819" y="303178"/>
            <a:ext cx="8968361" cy="842707"/>
          </a:xfrm>
          <a:noFill/>
        </p:spPr>
        <p:txBody>
          <a:bodyPr>
            <a:noAutofit/>
          </a:bodyPr>
          <a:lstStyle/>
          <a:p>
            <a:pPr marL="457200">
              <a:lnSpc>
                <a:spcPct val="107000"/>
              </a:lnSpc>
            </a:pPr>
            <a:r>
              <a:rPr lang="en-IN" sz="2400" b="1" dirty="0">
                <a:effectLst/>
                <a:latin typeface="Times New Roman" panose="02020603050405020304" pitchFamily="18" charset="0"/>
                <a:ea typeface="Aptos" panose="020B0004020202020204" pitchFamily="34" charset="0"/>
                <a:cs typeface="Times New Roman" panose="02020603050405020304" pitchFamily="18" charset="0"/>
              </a:rPr>
              <a:t>software architecture design</a:t>
            </a:r>
            <a:r>
              <a:rPr lang="en-IN" sz="2400" b="1" dirty="0">
                <a:latin typeface="Times New Roman" panose="02020603050405020304" pitchFamily="18" charset="0"/>
                <a:ea typeface="Aptos" panose="020B0004020202020204" pitchFamily="34" charset="0"/>
                <a:cs typeface="Times New Roman" panose="02020603050405020304" pitchFamily="18" charset="0"/>
              </a:rPr>
              <a:t> </a:t>
            </a:r>
            <a:r>
              <a:rPr lang="en-IN" sz="2400" b="1" dirty="0">
                <a:effectLst/>
                <a:latin typeface="Times New Roman" panose="02020603050405020304" pitchFamily="18" charset="0"/>
                <a:ea typeface="Aptos" panose="020B0004020202020204" pitchFamily="34" charset="0"/>
                <a:cs typeface="Times New Roman" panose="02020603050405020304" pitchFamily="18" charset="0"/>
              </a:rPr>
              <a:t>diagram</a:t>
            </a:r>
            <a:endParaRPr lang="en-IN" sz="2400" dirty="0"/>
          </a:p>
        </p:txBody>
      </p:sp>
      <p:grpSp>
        <p:nvGrpSpPr>
          <p:cNvPr id="11" name="Group 10">
            <a:extLst>
              <a:ext uri="{FF2B5EF4-FFF2-40B4-BE49-F238E27FC236}">
                <a16:creationId xmlns:a16="http://schemas.microsoft.com/office/drawing/2014/main" id="{DBFAFDFC-83A2-333A-8FB1-DDB1BA0AF4F4}"/>
              </a:ext>
            </a:extLst>
          </p:cNvPr>
          <p:cNvGrpSpPr/>
          <p:nvPr/>
        </p:nvGrpSpPr>
        <p:grpSpPr>
          <a:xfrm>
            <a:off x="5981831" y="1527142"/>
            <a:ext cx="6474120" cy="4969409"/>
            <a:chOff x="5717880" y="1527142"/>
            <a:chExt cx="6474120" cy="4969409"/>
          </a:xfrm>
        </p:grpSpPr>
        <p:graphicFrame>
          <p:nvGraphicFramePr>
            <p:cNvPr id="5" name="Diagram 4">
              <a:extLst>
                <a:ext uri="{FF2B5EF4-FFF2-40B4-BE49-F238E27FC236}">
                  <a16:creationId xmlns:a16="http://schemas.microsoft.com/office/drawing/2014/main" id="{DA21F775-3943-94C1-7675-62D432CBD54C}"/>
                </a:ext>
              </a:extLst>
            </p:cNvPr>
            <p:cNvGraphicFramePr/>
            <p:nvPr>
              <p:extLst>
                <p:ext uri="{D42A27DB-BD31-4B8C-83A1-F6EECF244321}">
                  <p14:modId xmlns:p14="http://schemas.microsoft.com/office/powerpoint/2010/main" val="862330441"/>
                </p:ext>
              </p:extLst>
            </p:nvPr>
          </p:nvGraphicFramePr>
          <p:xfrm>
            <a:off x="5717880" y="1527142"/>
            <a:ext cx="6474120" cy="4535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7AB152-9712-1285-7EC9-B759DE4557D1}"/>
                </a:ext>
              </a:extLst>
            </p:cNvPr>
            <p:cNvSpPr txBox="1"/>
            <p:nvPr/>
          </p:nvSpPr>
          <p:spPr>
            <a:xfrm>
              <a:off x="10162094" y="1855459"/>
              <a:ext cx="923827" cy="646331"/>
            </a:xfrm>
            <a:prstGeom prst="rect">
              <a:avLst/>
            </a:prstGeom>
            <a:noFill/>
          </p:spPr>
          <p:txBody>
            <a:bodyPr wrap="square" rtlCol="0">
              <a:spAutoFit/>
            </a:bodyPr>
            <a:lstStyle/>
            <a:p>
              <a:pPr algn="ctr"/>
              <a:r>
                <a:rPr lang="en-IN" dirty="0"/>
                <a:t>User prompt</a:t>
              </a:r>
            </a:p>
          </p:txBody>
        </p:sp>
        <p:sp>
          <p:nvSpPr>
            <p:cNvPr id="7" name="TextBox 6">
              <a:extLst>
                <a:ext uri="{FF2B5EF4-FFF2-40B4-BE49-F238E27FC236}">
                  <a16:creationId xmlns:a16="http://schemas.microsoft.com/office/drawing/2014/main" id="{DF98EBF6-887F-4324-8298-C3322AC3F4EB}"/>
                </a:ext>
              </a:extLst>
            </p:cNvPr>
            <p:cNvSpPr txBox="1"/>
            <p:nvPr/>
          </p:nvSpPr>
          <p:spPr>
            <a:xfrm>
              <a:off x="10785834" y="4205926"/>
              <a:ext cx="1214487" cy="646331"/>
            </a:xfrm>
            <a:prstGeom prst="rect">
              <a:avLst/>
            </a:prstGeom>
            <a:noFill/>
          </p:spPr>
          <p:txBody>
            <a:bodyPr wrap="square" rtlCol="0">
              <a:spAutoFit/>
            </a:bodyPr>
            <a:lstStyle/>
            <a:p>
              <a:pPr algn="ctr"/>
              <a:r>
                <a:rPr lang="en-IN" dirty="0"/>
                <a:t>Prompt embedding</a:t>
              </a:r>
            </a:p>
          </p:txBody>
        </p:sp>
        <p:sp>
          <p:nvSpPr>
            <p:cNvPr id="8" name="TextBox 7">
              <a:extLst>
                <a:ext uri="{FF2B5EF4-FFF2-40B4-BE49-F238E27FC236}">
                  <a16:creationId xmlns:a16="http://schemas.microsoft.com/office/drawing/2014/main" id="{87BD15BA-EF2F-B6CA-D4CA-998B431457FA}"/>
                </a:ext>
              </a:extLst>
            </p:cNvPr>
            <p:cNvSpPr txBox="1"/>
            <p:nvPr/>
          </p:nvSpPr>
          <p:spPr>
            <a:xfrm>
              <a:off x="8314442" y="6127219"/>
              <a:ext cx="1734532" cy="369332"/>
            </a:xfrm>
            <a:prstGeom prst="rect">
              <a:avLst/>
            </a:prstGeom>
            <a:noFill/>
          </p:spPr>
          <p:txBody>
            <a:bodyPr wrap="square" rtlCol="0">
              <a:spAutoFit/>
            </a:bodyPr>
            <a:lstStyle/>
            <a:p>
              <a:pPr algn="ctr"/>
              <a:r>
                <a:rPr lang="en-IN" dirty="0"/>
                <a:t>Find documents</a:t>
              </a:r>
            </a:p>
          </p:txBody>
        </p:sp>
        <p:sp>
          <p:nvSpPr>
            <p:cNvPr id="9" name="TextBox 8">
              <a:extLst>
                <a:ext uri="{FF2B5EF4-FFF2-40B4-BE49-F238E27FC236}">
                  <a16:creationId xmlns:a16="http://schemas.microsoft.com/office/drawing/2014/main" id="{0C82ED04-3AB7-B844-0779-4A46D26D247C}"/>
                </a:ext>
              </a:extLst>
            </p:cNvPr>
            <p:cNvSpPr txBox="1"/>
            <p:nvPr/>
          </p:nvSpPr>
          <p:spPr>
            <a:xfrm>
              <a:off x="5717880" y="4336431"/>
              <a:ext cx="1511309" cy="646331"/>
            </a:xfrm>
            <a:prstGeom prst="rect">
              <a:avLst/>
            </a:prstGeom>
            <a:noFill/>
          </p:spPr>
          <p:txBody>
            <a:bodyPr wrap="square" rtlCol="0">
              <a:spAutoFit/>
            </a:bodyPr>
            <a:lstStyle/>
            <a:p>
              <a:pPr algn="ctr"/>
              <a:r>
                <a:rPr lang="en-IN" dirty="0"/>
                <a:t>Create  new prompt</a:t>
              </a:r>
            </a:p>
          </p:txBody>
        </p:sp>
        <p:sp>
          <p:nvSpPr>
            <p:cNvPr id="10" name="TextBox 9">
              <a:extLst>
                <a:ext uri="{FF2B5EF4-FFF2-40B4-BE49-F238E27FC236}">
                  <a16:creationId xmlns:a16="http://schemas.microsoft.com/office/drawing/2014/main" id="{6217F5D8-DF3C-6022-DB42-EFECFBC55948}"/>
                </a:ext>
              </a:extLst>
            </p:cNvPr>
            <p:cNvSpPr txBox="1"/>
            <p:nvPr/>
          </p:nvSpPr>
          <p:spPr>
            <a:xfrm>
              <a:off x="6199555" y="1853838"/>
              <a:ext cx="1740432" cy="646331"/>
            </a:xfrm>
            <a:prstGeom prst="rect">
              <a:avLst/>
            </a:prstGeom>
            <a:noFill/>
          </p:spPr>
          <p:txBody>
            <a:bodyPr wrap="square" rtlCol="0">
              <a:spAutoFit/>
            </a:bodyPr>
            <a:lstStyle/>
            <a:p>
              <a:pPr algn="ctr"/>
              <a:r>
                <a:rPr lang="en-IN" dirty="0"/>
                <a:t>Send response back to user</a:t>
              </a:r>
            </a:p>
          </p:txBody>
        </p:sp>
      </p:grpSp>
      <p:sp>
        <p:nvSpPr>
          <p:cNvPr id="12" name="TextBox 11">
            <a:extLst>
              <a:ext uri="{FF2B5EF4-FFF2-40B4-BE49-F238E27FC236}">
                <a16:creationId xmlns:a16="http://schemas.microsoft.com/office/drawing/2014/main" id="{C393170B-AB96-5DC4-E278-8CF56504924C}"/>
              </a:ext>
            </a:extLst>
          </p:cNvPr>
          <p:cNvSpPr txBox="1"/>
          <p:nvPr/>
        </p:nvSpPr>
        <p:spPr>
          <a:xfrm>
            <a:off x="8222791" y="6477698"/>
            <a:ext cx="2732727"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Q&amp; A Bot : Work Flow</a:t>
            </a:r>
          </a:p>
        </p:txBody>
      </p:sp>
      <p:sp>
        <p:nvSpPr>
          <p:cNvPr id="13" name="TextBox 12">
            <a:extLst>
              <a:ext uri="{FF2B5EF4-FFF2-40B4-BE49-F238E27FC236}">
                <a16:creationId xmlns:a16="http://schemas.microsoft.com/office/drawing/2014/main" id="{CC0F82FE-7F6C-13DD-6322-938EB06DEA2F}"/>
              </a:ext>
            </a:extLst>
          </p:cNvPr>
          <p:cNvSpPr txBox="1"/>
          <p:nvPr/>
        </p:nvSpPr>
        <p:spPr>
          <a:xfrm>
            <a:off x="364763" y="1527142"/>
            <a:ext cx="5290010"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User: </a:t>
            </a:r>
            <a:r>
              <a:rPr lang="en-IN" dirty="0">
                <a:latin typeface="Calibri" panose="020F0502020204030204" pitchFamily="34" charset="0"/>
                <a:ea typeface="Calibri" panose="020F0502020204030204" pitchFamily="34" charset="0"/>
                <a:cs typeface="Calibri" panose="020F0502020204030204" pitchFamily="34" charset="0"/>
              </a:rPr>
              <a:t>Interacts with the bot via a web interface</a:t>
            </a:r>
          </a:p>
          <a:p>
            <a:pPr marL="285750" indent="-285750">
              <a:lnSpc>
                <a:spcPct val="15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Backend( Flask): </a:t>
            </a:r>
            <a:r>
              <a:rPr lang="en-IN" dirty="0">
                <a:latin typeface="Calibri" panose="020F0502020204030204" pitchFamily="34" charset="0"/>
                <a:ea typeface="Calibri" panose="020F0502020204030204" pitchFamily="34" charset="0"/>
                <a:cs typeface="Calibri" panose="020F0502020204030204" pitchFamily="34" charset="0"/>
              </a:rPr>
              <a:t>Receives queries and sends responses</a:t>
            </a:r>
          </a:p>
          <a:p>
            <a:pPr marL="285750" indent="-285750">
              <a:lnSpc>
                <a:spcPct val="150000"/>
              </a:lnSpc>
              <a:buFont typeface="Arial" panose="020B0604020202020204" pitchFamily="34" charset="0"/>
              <a:buChar char="•"/>
            </a:pPr>
            <a:r>
              <a:rPr lang="en-IN" b="1" dirty="0" err="1">
                <a:latin typeface="Calibri" panose="020F0502020204030204" pitchFamily="34" charset="0"/>
                <a:ea typeface="Calibri" panose="020F0502020204030204" pitchFamily="34" charset="0"/>
                <a:cs typeface="Calibri" panose="020F0502020204030204" pitchFamily="34" charset="0"/>
              </a:rPr>
              <a:t>ChromaDatabase</a:t>
            </a:r>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Retrieves relevant document embeddings</a:t>
            </a:r>
          </a:p>
          <a:p>
            <a:pPr marL="285750" indent="-285750">
              <a:lnSpc>
                <a:spcPct val="15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LLM(</a:t>
            </a:r>
            <a:r>
              <a:rPr lang="en-IN" b="1" dirty="0" err="1">
                <a:latin typeface="Calibri" panose="020F0502020204030204" pitchFamily="34" charset="0"/>
                <a:ea typeface="Calibri" panose="020F0502020204030204" pitchFamily="34" charset="0"/>
                <a:cs typeface="Calibri" panose="020F0502020204030204" pitchFamily="34" charset="0"/>
              </a:rPr>
              <a:t>Chatgroq</a:t>
            </a:r>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Generates a response based on retrieved content</a:t>
            </a:r>
          </a:p>
          <a:p>
            <a:pPr marL="285750" indent="-285750">
              <a:lnSpc>
                <a:spcPct val="150000"/>
              </a:lnSpc>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Vectorizer(Hugging-face): </a:t>
            </a:r>
            <a:r>
              <a:rPr lang="en-IN" dirty="0">
                <a:latin typeface="Calibri" panose="020F0502020204030204" pitchFamily="34" charset="0"/>
                <a:ea typeface="Calibri" panose="020F0502020204030204" pitchFamily="34" charset="0"/>
                <a:cs typeface="Calibri" panose="020F0502020204030204" pitchFamily="34" charset="0"/>
              </a:rPr>
              <a:t>Converts input documents into embeddings for efficient retrieval</a:t>
            </a:r>
          </a:p>
        </p:txBody>
      </p:sp>
    </p:spTree>
    <p:extLst>
      <p:ext uri="{BB962C8B-B14F-4D97-AF65-F5344CB8AC3E}">
        <p14:creationId xmlns:p14="http://schemas.microsoft.com/office/powerpoint/2010/main" val="194193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BF0C-BC5B-E533-99AE-08D8973A2725}"/>
              </a:ext>
            </a:extLst>
          </p:cNvPr>
          <p:cNvSpPr>
            <a:spLocks noGrp="1"/>
          </p:cNvSpPr>
          <p:nvPr>
            <p:ph type="title"/>
          </p:nvPr>
        </p:nvSpPr>
        <p:spPr>
          <a:xfrm>
            <a:off x="3308809" y="283715"/>
            <a:ext cx="4843351" cy="790941"/>
          </a:xfrm>
          <a:noFill/>
        </p:spPr>
        <p:txBody>
          <a:bodyPr>
            <a:noAutofit/>
          </a:bodyPr>
          <a:lstStyle/>
          <a:p>
            <a:pPr marL="457200">
              <a:lnSpc>
                <a:spcPct val="107000"/>
              </a:lnSpc>
            </a:pPr>
            <a:r>
              <a:rPr lang="en-IN" sz="2400" b="1" dirty="0">
                <a:latin typeface="Times New Roman" panose="02020603050405020304" pitchFamily="18" charset="0"/>
                <a:cs typeface="Times New Roman" panose="02020603050405020304" pitchFamily="18" charset="0"/>
              </a:rPr>
              <a:t>Pros and Cons</a:t>
            </a:r>
          </a:p>
        </p:txBody>
      </p:sp>
      <p:graphicFrame>
        <p:nvGraphicFramePr>
          <p:cNvPr id="4" name="Diagram 3">
            <a:extLst>
              <a:ext uri="{FF2B5EF4-FFF2-40B4-BE49-F238E27FC236}">
                <a16:creationId xmlns:a16="http://schemas.microsoft.com/office/drawing/2014/main" id="{4997BD15-001B-3B33-667E-B82BE0EFD932}"/>
              </a:ext>
            </a:extLst>
          </p:cNvPr>
          <p:cNvGraphicFramePr/>
          <p:nvPr>
            <p:extLst>
              <p:ext uri="{D42A27DB-BD31-4B8C-83A1-F6EECF244321}">
                <p14:modId xmlns:p14="http://schemas.microsoft.com/office/powerpoint/2010/main" val="3466315597"/>
              </p:ext>
            </p:extLst>
          </p:nvPr>
        </p:nvGraphicFramePr>
        <p:xfrm>
          <a:off x="-915921" y="1539577"/>
          <a:ext cx="12419763" cy="5034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23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93AF-F89E-8742-761E-1216D0F1204A}"/>
              </a:ext>
            </a:extLst>
          </p:cNvPr>
          <p:cNvSpPr>
            <a:spLocks noGrp="1"/>
          </p:cNvSpPr>
          <p:nvPr>
            <p:ph idx="1"/>
          </p:nvPr>
        </p:nvSpPr>
        <p:spPr>
          <a:xfrm>
            <a:off x="-84840" y="921328"/>
            <a:ext cx="11981468" cy="6478713"/>
          </a:xfrm>
        </p:spPr>
        <p:txBody>
          <a:bodyPr>
            <a:noAutofit/>
          </a:bodyPr>
          <a:lstStyle/>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1) Issue</a:t>
            </a:r>
            <a:r>
              <a:rPr lang="en-IN" dirty="0">
                <a:effectLst/>
                <a:latin typeface="Calibri" panose="020F0502020204030204" pitchFamily="34" charset="0"/>
                <a:ea typeface="Calibri" panose="020F0502020204030204" pitchFamily="34" charset="0"/>
                <a:cs typeface="Calibri" panose="020F0502020204030204" pitchFamily="34" charset="0"/>
              </a:rPr>
              <a:t>: </a:t>
            </a:r>
            <a:r>
              <a:rPr lang="en-IN" b="1" dirty="0">
                <a:effectLst/>
                <a:latin typeface="Calibri" panose="020F0502020204030204" pitchFamily="34" charset="0"/>
                <a:ea typeface="Calibri" panose="020F0502020204030204" pitchFamily="34" charset="0"/>
                <a:cs typeface="Calibri" panose="020F0502020204030204" pitchFamily="34" charset="0"/>
              </a:rPr>
              <a:t>API Connection Errors</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Solution</a:t>
            </a:r>
            <a:r>
              <a:rPr lang="en-IN" dirty="0">
                <a:effectLst/>
                <a:latin typeface="Calibri" panose="020F0502020204030204" pitchFamily="34" charset="0"/>
                <a:ea typeface="Calibri" panose="020F0502020204030204" pitchFamily="34" charset="0"/>
                <a:cs typeface="Calibri" panose="020F0502020204030204" pitchFamily="34" charset="0"/>
              </a:rPr>
              <a:t>: Verify that the GROQ_API_KEY is set appropriately and hasn't expired earlier. Examine the console for thorough error messages and confirm internet connections if the API connection keeps failing.</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2) Issue: Bot Responses are Slow or Delayed</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Solution: </a:t>
            </a:r>
            <a:r>
              <a:rPr lang="en-IN" dirty="0">
                <a:effectLst/>
                <a:latin typeface="Calibri" panose="020F0502020204030204" pitchFamily="34" charset="0"/>
                <a:ea typeface="Calibri" panose="020F0502020204030204" pitchFamily="34" charset="0"/>
                <a:cs typeface="Calibri" panose="020F0502020204030204" pitchFamily="34" charset="0"/>
              </a:rPr>
              <a:t>Make sure the </a:t>
            </a:r>
            <a:r>
              <a:rPr lang="en-IN" dirty="0" err="1">
                <a:effectLst/>
                <a:latin typeface="Calibri" panose="020F0502020204030204" pitchFamily="34" charset="0"/>
                <a:ea typeface="Calibri" panose="020F0502020204030204" pitchFamily="34" charset="0"/>
                <a:cs typeface="Calibri" panose="020F0502020204030204" pitchFamily="34" charset="0"/>
              </a:rPr>
              <a:t>chroma_db</a:t>
            </a:r>
            <a:r>
              <a:rPr lang="en-IN" dirty="0">
                <a:effectLst/>
                <a:latin typeface="Calibri" panose="020F0502020204030204" pitchFamily="34" charset="0"/>
                <a:ea typeface="Calibri" panose="020F0502020204030204" pitchFamily="34" charset="0"/>
                <a:cs typeface="Calibri" panose="020F0502020204030204" pitchFamily="34" charset="0"/>
              </a:rPr>
              <a:t> vector database is appropriately optimized, particularly if you're working with a lot of documents. If the delays continue, think about installing more server resources or switching to a faster embedding strategy.</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3) Issue: PDF File Parsing Errors</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Solution: </a:t>
            </a:r>
            <a:r>
              <a:rPr lang="en-US" dirty="0">
                <a:effectLst/>
                <a:latin typeface="Calibri" panose="020F0502020204030204" pitchFamily="34" charset="0"/>
                <a:ea typeface="Calibri" panose="020F0502020204030204" pitchFamily="34" charset="0"/>
                <a:cs typeface="Calibri" panose="020F0502020204030204" pitchFamily="34" charset="0"/>
              </a:rPr>
              <a:t>Ensure that all PDF files in the PDFs directory are correctly formatted and free from any damage. To diagnose any parsing issues, test each file individually using the PyPDF2 package.</a:t>
            </a:r>
          </a:p>
          <a:p>
            <a:pPr indent="0" algn="just">
              <a:lnSpc>
                <a:spcPct val="150000"/>
              </a:lnSpc>
              <a:buNone/>
            </a:pPr>
            <a:r>
              <a:rPr lang="en-IN" b="1" dirty="0">
                <a:effectLst/>
                <a:latin typeface="Calibri" panose="020F0502020204030204" pitchFamily="34" charset="0"/>
                <a:ea typeface="Calibri" panose="020F0502020204030204" pitchFamily="34" charset="0"/>
                <a:cs typeface="Calibri" panose="020F0502020204030204" pitchFamily="34" charset="0"/>
              </a:rPr>
              <a:t>4) Memory Utilization: Memory use can rise dramatically while processing large PDF files and storing embeddings, which can impair speed.</a:t>
            </a:r>
          </a:p>
          <a:p>
            <a:pPr indent="0" algn="just">
              <a:lnSpc>
                <a:spcPct val="150000"/>
              </a:lnSpc>
              <a:buNone/>
            </a:pPr>
            <a:r>
              <a:rPr lang="en-IN" b="1" dirty="0">
                <a:latin typeface="Calibri" panose="020F0502020204030204" pitchFamily="34" charset="0"/>
                <a:ea typeface="Calibri" panose="020F0502020204030204" pitchFamily="34" charset="0"/>
                <a:cs typeface="Calibri" panose="020F0502020204030204" pitchFamily="34" charset="0"/>
              </a:rPr>
              <a:t>S</a:t>
            </a:r>
            <a:r>
              <a:rPr lang="en-IN" b="1" dirty="0">
                <a:effectLst/>
                <a:latin typeface="Calibri" panose="020F0502020204030204" pitchFamily="34" charset="0"/>
                <a:ea typeface="Calibri" panose="020F0502020204030204" pitchFamily="34" charset="0"/>
                <a:cs typeface="Calibri" panose="020F0502020204030204" pitchFamily="34" charset="0"/>
              </a:rPr>
              <a:t>olution: </a:t>
            </a:r>
            <a:r>
              <a:rPr lang="en-IN" dirty="0">
                <a:effectLst/>
                <a:latin typeface="Calibri" panose="020F0502020204030204" pitchFamily="34" charset="0"/>
                <a:ea typeface="Calibri" panose="020F0502020204030204" pitchFamily="34" charset="0"/>
                <a:cs typeface="Calibri" panose="020F0502020204030204" pitchFamily="34" charset="0"/>
              </a:rPr>
              <a:t>Divide big files into manageable portions or restrict the quantity of PDFs that are handled at once.</a:t>
            </a:r>
          </a:p>
          <a:p>
            <a:pPr algn="just">
              <a:lnSpc>
                <a:spcPct val="150000"/>
              </a:lnSpc>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A21EA0C6-9400-6A3A-9F9A-B14CC8CA9E56}"/>
              </a:ext>
            </a:extLst>
          </p:cNvPr>
          <p:cNvSpPr txBox="1">
            <a:spLocks/>
          </p:cNvSpPr>
          <p:nvPr/>
        </p:nvSpPr>
        <p:spPr bwMode="black">
          <a:xfrm>
            <a:off x="3308809" y="283715"/>
            <a:ext cx="5486399" cy="724953"/>
          </a:xfrm>
          <a:prstGeom prst="rect">
            <a:avLst/>
          </a:prstGeom>
          <a:no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a:lnSpc>
                <a:spcPct val="107000"/>
              </a:lnSpc>
            </a:pPr>
            <a:r>
              <a:rPr lang="en-IN" sz="2400" b="1" dirty="0">
                <a:latin typeface="Times New Roman" panose="02020603050405020304" pitchFamily="18" charset="0"/>
                <a:cs typeface="Times New Roman" panose="02020603050405020304" pitchFamily="18" charset="0"/>
              </a:rPr>
              <a:t>Issues and Solutions</a:t>
            </a:r>
          </a:p>
        </p:txBody>
      </p:sp>
    </p:spTree>
    <p:extLst>
      <p:ext uri="{BB962C8B-B14F-4D97-AF65-F5344CB8AC3E}">
        <p14:creationId xmlns:p14="http://schemas.microsoft.com/office/powerpoint/2010/main" val="40259329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787</TotalTime>
  <Words>1752</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Brush Script MT</vt:lpstr>
      <vt:lpstr>Calibri</vt:lpstr>
      <vt:lpstr>Gill Sans MT</vt:lpstr>
      <vt:lpstr>Times New Roman</vt:lpstr>
      <vt:lpstr>Wingdings</vt:lpstr>
      <vt:lpstr>Parcel</vt:lpstr>
      <vt:lpstr>NETWORK SECURITY-Q &amp; A BOT Group-7</vt:lpstr>
      <vt:lpstr>PowerPoint Presentation</vt:lpstr>
      <vt:lpstr>              Proposed Solution- Concept    </vt:lpstr>
      <vt:lpstr>              Proposed Solution- Features    </vt:lpstr>
      <vt:lpstr>System Requirements</vt:lpstr>
      <vt:lpstr>System Requirements</vt:lpstr>
      <vt:lpstr>software architecture design diagram</vt:lpstr>
      <vt:lpstr>Pros and Cons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Kusa Yamini</dc:creator>
  <cp:lastModifiedBy>bhanuteja cherupally</cp:lastModifiedBy>
  <cp:revision>67</cp:revision>
  <dcterms:created xsi:type="dcterms:W3CDTF">2024-11-07T23:48:21Z</dcterms:created>
  <dcterms:modified xsi:type="dcterms:W3CDTF">2024-11-08T23:19:51Z</dcterms:modified>
</cp:coreProperties>
</file>