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212"/>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10/11/2022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10/11/2022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9"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7"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81"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5"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3"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73"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97"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panose="020B0604020202020204"/>
              </a:rPr>
              <a:t>This message contains information that may be privileged or confidential and is the property of the Capgemini Group.</a:t>
            </a:r>
            <a:br>
              <a:rPr lang="en-US" sz="800" noProof="0">
                <a:solidFill>
                  <a:schemeClr val="bg1"/>
                </a:solidFill>
                <a:latin typeface="+mn-lt"/>
                <a:cs typeface="Arial" panose="020B0604020202020204"/>
              </a:rPr>
            </a:br>
            <a:r>
              <a:rPr lang="en-US" sz="800" noProof="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a:solidFill>
                  <a:schemeClr val="bg1"/>
                </a:solidFill>
                <a:latin typeface="Arial" panose="020B0604020202020204"/>
                <a:cs typeface="Arial" panose="020B0604020202020204"/>
              </a:rPr>
              <a:t>Rightshore</a:t>
            </a:r>
            <a:r>
              <a:rPr lang="en-US" sz="800" baseline="30000" noProof="0">
                <a:solidFill>
                  <a:schemeClr val="bg1"/>
                </a:solidFill>
                <a:latin typeface="Arial" panose="020B0604020202020204"/>
                <a:cs typeface="Arial" panose="020B0604020202020204"/>
              </a:rPr>
              <a:t>®</a:t>
            </a:r>
            <a:r>
              <a:rPr lang="en-US" sz="800" noProof="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69"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7"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1"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9"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13"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11/10/2022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5"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3"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a:t>Click to insert </a:t>
            </a:r>
            <a:r>
              <a:rPr lang="fr-FR" err="1"/>
              <a:t>title</a:t>
            </a: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nithish.s-nithish@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689905975"/>
              </p:ext>
            </p:extLst>
          </p:nvPr>
        </p:nvGraphicFramePr>
        <p:xfrm>
          <a:off x="9229726" y="1477647"/>
          <a:ext cx="2962274" cy="4827681"/>
        </p:xfrm>
        <a:graphic>
          <a:graphicData uri="http://schemas.openxmlformats.org/drawingml/2006/table">
            <a:tbl>
              <a:tblPr firstRow="1" bandRow="1">
                <a:tableStyleId>{0E3FDE45-AF77-4B5C-9715-49D594BDF05E}</a:tableStyleId>
              </a:tblPr>
              <a:tblGrid>
                <a:gridCol w="904874">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750308">
                <a:tc>
                  <a:txBody>
                    <a:bodyPr/>
                    <a:lstStyle/>
                    <a:p>
                      <a:r>
                        <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Java</a:t>
                      </a:r>
                    </a:p>
                  </a:txBody>
                  <a:tcPr/>
                </a:tc>
                <a:tc>
                  <a:txBody>
                    <a:bodyPr/>
                    <a:lstStyle/>
                    <a:p>
                      <a:r>
                        <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Java Basics, OOPS, Generics, Collections, Array, Loops</a:t>
                      </a:r>
                    </a:p>
                  </a:txBody>
                  <a:tcPr/>
                </a:tc>
                <a:extLst>
                  <a:ext uri="{0D108BD9-81ED-4DB2-BD59-A6C34878D82A}">
                    <a16:rowId xmlns:a16="http://schemas.microsoft.com/office/drawing/2014/main" val="236619847"/>
                  </a:ext>
                </a:extLst>
              </a:tr>
              <a:tr h="750308">
                <a:tc>
                  <a:txBody>
                    <a:bodyPr/>
                    <a:lstStyle/>
                    <a:p>
                      <a:r>
                        <a:rPr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React</a:t>
                      </a:r>
                      <a:endPar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lvl="1" indent="0" algn="l" rtl="0" eaLnBrk="1" latinLnBrk="0" hangingPunct="1">
                        <a:buFont typeface="Arial" panose="020B0604020202020204" pitchFamily="34" charset="0"/>
                        <a:buNone/>
                      </a:pPr>
                      <a:r>
                        <a:rPr kumimoji="0" lang="en-US" sz="15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Components,</a:t>
                      </a:r>
                      <a:r>
                        <a:rPr lang="en-US" sz="15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 Hooks, Virtual DOM,</a:t>
                      </a:r>
                      <a:r>
                        <a:rPr kumimoji="0" lang="en-US" sz="15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 Routing, Forms &amp; Validation</a:t>
                      </a:r>
                    </a:p>
                  </a:txBody>
                  <a:tcPr/>
                </a:tc>
                <a:extLst>
                  <a:ext uri="{0D108BD9-81ED-4DB2-BD59-A6C34878D82A}">
                    <a16:rowId xmlns:a16="http://schemas.microsoft.com/office/drawing/2014/main" val="10006"/>
                  </a:ext>
                </a:extLst>
              </a:tr>
              <a:tr h="909343">
                <a:tc>
                  <a:txBody>
                    <a:bodyPr/>
                    <a:lstStyle/>
                    <a:p>
                      <a:r>
                        <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Database</a:t>
                      </a:r>
                    </a:p>
                  </a:txBody>
                  <a:tcPr/>
                </a:tc>
                <a:tc>
                  <a:txBody>
                    <a:bodyPr/>
                    <a:lstStyle/>
                    <a:p>
                      <a:r>
                        <a:rPr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Mongo DB ,Oracle SQL Server</a:t>
                      </a:r>
                      <a:endPar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endParaRPr>
                    </a:p>
                    <a:p>
                      <a:endPar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7"/>
                  </a:ext>
                </a:extLst>
              </a:tr>
              <a:tr h="750308">
                <a:tc>
                  <a:txBody>
                    <a:bodyPr/>
                    <a:lstStyle/>
                    <a:p>
                      <a:r>
                        <a:rPr kumimoji="0" lang="en-US" sz="1500" b="0" i="0" u="none" strike="noStrike" kern="1200" cap="none" spc="0" normalizeH="0" baseline="0">
                          <a:ln>
                            <a:noFill/>
                          </a:ln>
                          <a:effectLst/>
                          <a:uLnTx/>
                          <a:uFillTx/>
                          <a:latin typeface="Times New Roman" panose="02020603050405020304" pitchFamily="18" charset="0"/>
                          <a:ea typeface="+mn-ea"/>
                          <a:cs typeface="Times New Roman" panose="02020603050405020304" pitchFamily="18" charset="0"/>
                        </a:rPr>
                        <a:t>UI Tech</a:t>
                      </a:r>
                    </a:p>
                  </a:txBody>
                  <a:tcPr/>
                </a:tc>
                <a:tc>
                  <a:txBody>
                    <a:bodyPr/>
                    <a:lstStyle/>
                    <a:p>
                      <a:pPr marL="0" lvl="1" indent="0" algn="l" rtl="0" eaLnBrk="1" latinLnBrk="0" hangingPunct="1">
                        <a:buFont typeface="Arial" panose="020B0604020202020204" pitchFamily="34" charset="0"/>
                        <a:buNone/>
                      </a:pPr>
                      <a:r>
                        <a:rPr kumimoji="0" lang="en-US" sz="15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HTML 5 &amp; CSS 3,bootstrap,javaScript,</a:t>
                      </a:r>
                    </a:p>
                    <a:p>
                      <a:pPr marL="0" lvl="1" indent="0" algn="l" rtl="0" eaLnBrk="1" latinLnBrk="0" hangingPunct="1">
                        <a:buFont typeface="Arial" panose="020B0604020202020204" pitchFamily="34" charset="0"/>
                        <a:buNone/>
                      </a:pPr>
                      <a:r>
                        <a:rPr kumimoji="0" lang="en-US" sz="15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React </a:t>
                      </a:r>
                      <a:r>
                        <a:rPr kumimoji="0" lang="en-US" sz="1500" u="none" strike="noStrike" kern="1200" cap="none" spc="0" normalizeH="0" baseline="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js</a:t>
                      </a:r>
                      <a:endParaRPr kumimoji="0" lang="en-US" sz="15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8"/>
                  </a:ext>
                </a:extLst>
              </a:tr>
              <a:tr h="750308">
                <a:tc>
                  <a:txBody>
                    <a:bodyPr/>
                    <a:lstStyle/>
                    <a:p>
                      <a:r>
                        <a:rPr kumimoji="0" lang="en-US" sz="1500" b="0" i="0" u="none" strike="noStrike" kern="1200" cap="none" spc="0" normalizeH="0" baseline="0">
                          <a:ln>
                            <a:noFill/>
                          </a:ln>
                          <a:effectLst/>
                          <a:uLnTx/>
                          <a:uFillTx/>
                          <a:latin typeface="Times New Roman" panose="02020603050405020304" pitchFamily="18" charset="0"/>
                          <a:ea typeface="+mn-ea"/>
                          <a:cs typeface="Times New Roman" panose="02020603050405020304" pitchFamily="18" charset="0"/>
                        </a:rPr>
                        <a:t>Tools</a:t>
                      </a:r>
                    </a:p>
                  </a:txBody>
                  <a:tcPr/>
                </a:tc>
                <a:tc>
                  <a:txBody>
                    <a:bodyPr/>
                    <a:lstStyle/>
                    <a:p>
                      <a:r>
                        <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Git, Postman, Swagger, Eclipse, Visual Studio Code</a:t>
                      </a:r>
                    </a:p>
                  </a:txBody>
                  <a:tcPr/>
                </a:tc>
                <a:extLst>
                  <a:ext uri="{0D108BD9-81ED-4DB2-BD59-A6C34878D82A}">
                    <a16:rowId xmlns:a16="http://schemas.microsoft.com/office/drawing/2014/main" val="10009"/>
                  </a:ext>
                </a:extLst>
              </a:tr>
              <a:tr h="809378">
                <a:tc>
                  <a:txBody>
                    <a:bodyPr/>
                    <a:lstStyle/>
                    <a:p>
                      <a:r>
                        <a:rPr kumimoji="0" lang="en-US" sz="1500" b="0" i="0" u="none" strike="noStrike" kern="1200" cap="none" spc="0" normalizeH="0" baseline="0">
                          <a:ln>
                            <a:noFill/>
                          </a:ln>
                          <a:effectLst/>
                          <a:uLnTx/>
                          <a:uFillTx/>
                          <a:latin typeface="Times New Roman" panose="02020603050405020304" pitchFamily="18" charset="0"/>
                          <a:ea typeface="+mn-ea"/>
                          <a:cs typeface="Times New Roman" panose="02020603050405020304" pitchFamily="18" charset="0"/>
                        </a:rPr>
                        <a:t>Add On skills</a:t>
                      </a:r>
                    </a:p>
                  </a:txBody>
                  <a:tcPr/>
                </a:tc>
                <a:tc>
                  <a:txBody>
                    <a:bodyPr/>
                    <a:lstStyle/>
                    <a:p>
                      <a:r>
                        <a:rPr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 </a:t>
                      </a:r>
                      <a:r>
                        <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Immersive learning</a:t>
                      </a:r>
                    </a:p>
                    <a:p>
                      <a:endPar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282" y="713412"/>
            <a:ext cx="6056312" cy="451004"/>
          </a:xfrm>
        </p:spPr>
        <p:txBody>
          <a:bodyPr/>
          <a:lstStyle/>
          <a:p>
            <a:pPr fontAlgn="base">
              <a:spcBef>
                <a:spcPct val="0"/>
              </a:spcBef>
            </a:pPr>
            <a:r>
              <a:rPr lang="nl-NL" altLang="nl-NL"/>
              <a:t>Analyst/Software Engineer</a:t>
            </a:r>
          </a:p>
        </p:txBody>
      </p:sp>
      <p:sp>
        <p:nvSpPr>
          <p:cNvPr id="7173" name="Text Placeholder 24"/>
          <p:cNvSpPr>
            <a:spLocks noGrp="1"/>
          </p:cNvSpPr>
          <p:nvPr>
            <p:ph type="body" sz="quarter" idx="47"/>
          </p:nvPr>
        </p:nvSpPr>
        <p:spPr>
          <a:xfrm>
            <a:off x="3268208" y="1596211"/>
            <a:ext cx="3911526" cy="220818"/>
          </a:xfrm>
        </p:spPr>
        <p:txBody>
          <a:bodyPr vert="horz" lIns="0" tIns="0" rIns="0" bIns="0" rtlCol="0" anchor="t">
            <a:noAutofit/>
          </a:bodyPr>
          <a:lstStyle/>
          <a:p>
            <a:r>
              <a:rPr lang="nl-NL" altLang="nl-NL" dirty="0">
                <a:hlinkClick r:id="rId3"/>
              </a:rPr>
              <a:t>s-nithish.s-nithish@capgemini.com</a:t>
            </a:r>
            <a:r>
              <a:rPr lang="nl-NL" altLang="nl-NL" dirty="0"/>
              <a:t> </a:t>
            </a:r>
          </a:p>
          <a:p>
            <a:endParaRPr lang="nl-NL" altLang="nl-NL" dirty="0"/>
          </a:p>
        </p:txBody>
      </p:sp>
      <p:sp>
        <p:nvSpPr>
          <p:cNvPr id="7175" name="Text Placeholder 26"/>
          <p:cNvSpPr>
            <a:spLocks noGrp="1"/>
          </p:cNvSpPr>
          <p:nvPr>
            <p:ph type="body" sz="quarter" idx="50"/>
          </p:nvPr>
        </p:nvSpPr>
        <p:spPr>
          <a:xfrm>
            <a:off x="338264" y="2675733"/>
            <a:ext cx="3978346" cy="3919956"/>
          </a:xfrm>
        </p:spPr>
        <p:txBody>
          <a:bodyPr vert="horz" lIns="0" tIns="0" rIns="0" bIns="0" rtlCol="0" anchor="t">
            <a:noAutofit/>
          </a:bodyPr>
          <a:lstStyle/>
          <a:p>
            <a:endParaRPr lang="en-US" altLang="en-US" sz="1450" b="1" dirty="0">
              <a:ea typeface="Verdana"/>
            </a:endParaRPr>
          </a:p>
          <a:p>
            <a:pPr marL="171450" indent="-171450">
              <a:buFont typeface="Arial" panose="020B0604020202020204" pitchFamily="34" charset="0"/>
              <a:buChar char="•"/>
            </a:pPr>
            <a:r>
              <a:rPr lang="en-US" sz="1450" dirty="0">
                <a:latin typeface="Times New Roman" panose="02020603050405020304" pitchFamily="18" charset="0"/>
                <a:cs typeface="Times New Roman" panose="02020603050405020304" pitchFamily="18" charset="0"/>
              </a:rPr>
              <a:t>Hands on experience on </a:t>
            </a:r>
            <a:r>
              <a:rPr lang="en-US" sz="1450" b="1" dirty="0">
                <a:latin typeface="Times New Roman" panose="02020603050405020304" pitchFamily="18" charset="0"/>
                <a:cs typeface="Times New Roman" panose="02020603050405020304" pitchFamily="18" charset="0"/>
              </a:rPr>
              <a:t>Core Java</a:t>
            </a:r>
            <a:r>
              <a:rPr lang="en-US" sz="1450" dirty="0">
                <a:latin typeface="Times New Roman" panose="02020603050405020304" pitchFamily="18" charset="0"/>
                <a:cs typeface="Times New Roman" panose="02020603050405020304" pitchFamily="18" charset="0"/>
              </a:rPr>
              <a:t>, </a:t>
            </a:r>
            <a:r>
              <a:rPr lang="en-US" sz="1450" b="1" dirty="0">
                <a:latin typeface="Times New Roman" panose="02020603050405020304" pitchFamily="18" charset="0"/>
                <a:cs typeface="Times New Roman" panose="02020603050405020304" pitchFamily="18" charset="0"/>
              </a:rPr>
              <a:t>SpringBoot Framework, Sql Server.</a:t>
            </a:r>
            <a:endParaRPr lang="en-US" sz="1450" b="1" dirty="0">
              <a:latin typeface="Times New Roman" panose="02020603050405020304" pitchFamily="18" charset="0"/>
              <a:ea typeface="Verdana"/>
              <a:cs typeface="Times New Roman" panose="02020603050405020304" pitchFamily="18" charset="0"/>
            </a:endParaRPr>
          </a:p>
          <a:p>
            <a:pPr marL="171450" indent="-171450">
              <a:buFont typeface="Arial" panose="020B0604020202020204" pitchFamily="34" charset="0"/>
              <a:buChar char="•"/>
            </a:pPr>
            <a:r>
              <a:rPr lang="en-US" sz="1450" dirty="0">
                <a:latin typeface="Times New Roman" panose="02020603050405020304" pitchFamily="18" charset="0"/>
                <a:cs typeface="Times New Roman" panose="02020603050405020304" pitchFamily="18" charset="0"/>
                <a:sym typeface="+mn-ea"/>
              </a:rPr>
              <a:t>Proficient in creating Single page Web Application in </a:t>
            </a:r>
            <a:r>
              <a:rPr lang="en-US" sz="1450" b="1" dirty="0">
                <a:latin typeface="Times New Roman" panose="02020603050405020304" pitchFamily="18" charset="0"/>
                <a:cs typeface="Times New Roman" panose="02020603050405020304" pitchFamily="18" charset="0"/>
                <a:sym typeface="+mn-ea"/>
              </a:rPr>
              <a:t>React </a:t>
            </a:r>
            <a:r>
              <a:rPr lang="en-US" sz="1450" dirty="0">
                <a:latin typeface="Times New Roman" panose="02020603050405020304" pitchFamily="18" charset="0"/>
                <a:cs typeface="Times New Roman" panose="02020603050405020304" pitchFamily="18" charset="0"/>
                <a:sym typeface="+mn-ea"/>
              </a:rPr>
              <a:t>with Authentication and Routing.</a:t>
            </a:r>
            <a:endParaRPr lang="en-US" altLang="en-US" sz="145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50" dirty="0">
                <a:latin typeface="Times New Roman" panose="02020603050405020304" pitchFamily="18" charset="0"/>
                <a:cs typeface="Times New Roman" panose="02020603050405020304" pitchFamily="18" charset="0"/>
                <a:sym typeface="+mn-ea"/>
              </a:rPr>
              <a:t>Hands on experience in developing web pages using </a:t>
            </a:r>
            <a:r>
              <a:rPr lang="en-US" sz="1450" b="1" dirty="0">
                <a:latin typeface="Times New Roman" panose="02020603050405020304" pitchFamily="18" charset="0"/>
                <a:cs typeface="Times New Roman" panose="02020603050405020304" pitchFamily="18" charset="0"/>
                <a:sym typeface="+mn-ea"/>
              </a:rPr>
              <a:t>HTML5, CSS3,Bootstrap , java Script Reactjs</a:t>
            </a:r>
            <a:r>
              <a:rPr lang="en-US" sz="1450" dirty="0">
                <a:latin typeface="Times New Roman" panose="02020603050405020304" pitchFamily="18" charset="0"/>
                <a:cs typeface="Times New Roman" panose="02020603050405020304" pitchFamily="18" charset="0"/>
                <a:sym typeface="+mn-ea"/>
              </a:rPr>
              <a:t>. Good understanding of Document Object Model (DOM) and DOM Functions.</a:t>
            </a:r>
          </a:p>
          <a:p>
            <a:pPr marL="171450" indent="-171450">
              <a:buFont typeface="Arial" panose="020B0604020202020204" pitchFamily="34" charset="0"/>
              <a:buChar char="•"/>
            </a:pPr>
            <a:r>
              <a:rPr lang="en-US" sz="1450" dirty="0">
                <a:latin typeface="Times New Roman" panose="02020603050405020304" pitchFamily="18" charset="0"/>
                <a:cs typeface="Times New Roman" panose="02020603050405020304" pitchFamily="18" charset="0"/>
                <a:sym typeface="+mn-ea"/>
              </a:rPr>
              <a:t>Having knowledge in Manual Testing.</a:t>
            </a:r>
            <a:endParaRPr lang="en-US" sz="1450" dirty="0">
              <a:latin typeface="Times New Roman" panose="02020603050405020304" pitchFamily="18" charset="0"/>
              <a:cs typeface="Times New Roman" panose="02020603050405020304" pitchFamily="18" charset="0"/>
            </a:endParaRPr>
          </a:p>
          <a:p>
            <a:pPr marL="171450" indent="-171450">
              <a:lnSpc>
                <a:spcPct val="113999"/>
              </a:lnSpc>
              <a:buFont typeface="Arial,Sans-Serif" panose="020B0604020202020204" pitchFamily="34" charset="0"/>
              <a:buChar char="•"/>
            </a:pPr>
            <a:r>
              <a:rPr lang="en-US" sz="1450" dirty="0">
                <a:latin typeface="Times New Roman" panose="02020603050405020304" pitchFamily="18" charset="0"/>
                <a:ea typeface="Verdana"/>
                <a:cs typeface="Times New Roman" panose="02020603050405020304" pitchFamily="18" charset="0"/>
              </a:rPr>
              <a:t> Ready to learn new technologies and implement them for the future knowledge improvement.</a:t>
            </a:r>
            <a:endParaRPr lang="en-US" sz="1450" b="1" dirty="0">
              <a:latin typeface="Times New Roman" panose="02020603050405020304" pitchFamily="18" charset="0"/>
              <a:ea typeface="+mj-lt"/>
              <a:cs typeface="Times New Roman" panose="02020603050405020304" pitchFamily="18" charset="0"/>
            </a:endParaRPr>
          </a:p>
          <a:p>
            <a:endParaRPr lang="en-US"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83" name="Text Placeholder 25"/>
          <p:cNvSpPr txBox="1">
            <a:spLocks noChangeArrowheads="1"/>
          </p:cNvSpPr>
          <p:nvPr/>
        </p:nvSpPr>
        <p:spPr bwMode="white">
          <a:xfrm>
            <a:off x="3020715" y="1963041"/>
            <a:ext cx="2381250" cy="290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49483" y="561813"/>
            <a:ext cx="2657249"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p>
          <a:p>
            <a:pPr>
              <a:lnSpc>
                <a:spcPct val="114000"/>
              </a:lnSpc>
              <a:defRPr/>
            </a:pPr>
            <a:r>
              <a:rPr lang="en-US" altLang="nl-NL" sz="1000" dirty="0">
                <a:latin typeface="Verdana"/>
                <a:ea typeface="Verdana"/>
              </a:rPr>
              <a:t>ECE       </a:t>
            </a:r>
            <a:r>
              <a:rPr kumimoji="0" lang="en-US" altLang="nl-NL" sz="1000" b="0" i="0" u="none" strike="noStrike" kern="1200" cap="none" spc="0" normalizeH="0" baseline="0" noProof="0" dirty="0">
                <a:ln>
                  <a:noFill/>
                </a:ln>
                <a:effectLst/>
                <a:uLnTx/>
                <a:uFillTx/>
                <a:latin typeface="Verdana"/>
                <a:ea typeface="Verdana"/>
              </a:rPr>
              <a:t> 2017 - 2021</a:t>
            </a:r>
          </a:p>
        </p:txBody>
      </p:sp>
      <p:sp>
        <p:nvSpPr>
          <p:cNvPr id="6" name="Rectangle 5"/>
          <p:cNvSpPr/>
          <p:nvPr/>
        </p:nvSpPr>
        <p:spPr>
          <a:xfrm>
            <a:off x="9229726" y="1232535"/>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21242" y="2792566"/>
            <a:ext cx="3978346" cy="2858221"/>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marL="171450" indent="-171450">
              <a:buFont typeface="Arial" panose="020B0604020202020204" pitchFamily="34" charset="0"/>
              <a:buChar char="•"/>
            </a:pPr>
            <a:r>
              <a:rPr lang="en-US" altLang="en-US" sz="1450" dirty="0">
                <a:latin typeface="Times New Roman" panose="02020603050405020304" pitchFamily="18" charset="0"/>
                <a:ea typeface="Verdana"/>
                <a:cs typeface="Times New Roman" panose="02020603050405020304" pitchFamily="18" charset="0"/>
              </a:rPr>
              <a:t>Completed Case study on </a:t>
            </a:r>
            <a:r>
              <a:rPr lang="en-US" altLang="en-US" sz="1450" b="1" dirty="0">
                <a:latin typeface="Times New Roman" panose="02020603050405020304" pitchFamily="18" charset="0"/>
                <a:ea typeface="Verdana"/>
                <a:cs typeface="Times New Roman" panose="02020603050405020304" pitchFamily="18" charset="0"/>
              </a:rPr>
              <a:t>Movie Ticket Booking</a:t>
            </a:r>
            <a:r>
              <a:rPr lang="en-US" altLang="en-US" sz="1450" dirty="0">
                <a:latin typeface="Times New Roman" panose="02020603050405020304" pitchFamily="18" charset="0"/>
                <a:ea typeface="Verdana"/>
                <a:cs typeface="Times New Roman" panose="02020603050405020304" pitchFamily="18" charset="0"/>
              </a:rPr>
              <a:t> along with API, Swagger, responsive UI with HTML5, CSS, Bootstrap and React used as User Interface.</a:t>
            </a:r>
          </a:p>
          <a:p>
            <a:pPr marL="171450" indent="-171450">
              <a:buFont typeface="Arial" panose="020B0604020202020204" pitchFamily="34" charset="0"/>
              <a:buChar char="•"/>
            </a:pPr>
            <a:r>
              <a:rPr lang="en-US" altLang="en-US" sz="1450" dirty="0">
                <a:latin typeface="Times New Roman" panose="02020603050405020304" pitchFamily="18" charset="0"/>
                <a:ea typeface="Verdana"/>
                <a:cs typeface="Times New Roman" panose="02020603050405020304" pitchFamily="18" charset="0"/>
              </a:rPr>
              <a:t>Completed Case study on </a:t>
            </a:r>
            <a:r>
              <a:rPr lang="en-US" altLang="en-US" sz="1450" b="1" dirty="0">
                <a:latin typeface="Times New Roman" panose="02020603050405020304" pitchFamily="18" charset="0"/>
                <a:ea typeface="Verdana"/>
                <a:cs typeface="Times New Roman" panose="02020603050405020304" pitchFamily="18" charset="0"/>
              </a:rPr>
              <a:t>Deals and Coupon Finder App</a:t>
            </a:r>
            <a:r>
              <a:rPr lang="en-US" altLang="en-US" sz="1450" dirty="0">
                <a:latin typeface="Times New Roman" panose="02020603050405020304" pitchFamily="18" charset="0"/>
                <a:ea typeface="Verdana"/>
                <a:cs typeface="Times New Roman" panose="02020603050405020304" pitchFamily="18" charset="0"/>
              </a:rPr>
              <a:t> along with API, Swagger, responsive UI with HTML5, CSS, Bootstrap and React used as User Interface.</a:t>
            </a:r>
          </a:p>
          <a:p>
            <a:pPr marL="171450" indent="-171450">
              <a:buFont typeface="Arial" panose="020B0604020202020204" pitchFamily="34" charset="0"/>
              <a:buChar char="•"/>
            </a:pPr>
            <a:endParaRPr lang="en-US" altLang="en-US" sz="1450" dirty="0">
              <a:latin typeface="Times New Roman" panose="02020603050405020304" pitchFamily="18" charset="0"/>
              <a:ea typeface="Verdana"/>
              <a:cs typeface="Times New Roman" panose="02020603050405020304" pitchFamily="18" charset="0"/>
            </a:endParaRPr>
          </a:p>
          <a:p>
            <a:pPr marL="171450" indent="-171450">
              <a:buFont typeface="Arial" panose="020B0604020202020204" pitchFamily="34" charset="0"/>
              <a:buChar char="•"/>
            </a:pPr>
            <a:r>
              <a:rPr lang="en-US" sz="1450" dirty="0">
                <a:latin typeface="Times New Roman" panose="02020603050405020304" pitchFamily="18" charset="0"/>
                <a:ea typeface="Verdana"/>
                <a:cs typeface="Times New Roman" panose="02020603050405020304" pitchFamily="18" charset="0"/>
              </a:rPr>
              <a:t>Degreed: Successfully completed Git&amp;Github, MongoDB.</a:t>
            </a:r>
          </a:p>
          <a:p>
            <a:endParaRPr lang="en-US" altLang="nl-NL" sz="1450" dirty="0">
              <a:latin typeface="Times New Roman" panose="02020603050405020304" pitchFamily="18" charset="0"/>
              <a:ea typeface="Verdana"/>
              <a:cs typeface="Times New Roman" panose="02020603050405020304" pitchFamily="18" charset="0"/>
            </a:endParaRPr>
          </a:p>
          <a:p>
            <a:endParaRPr lang="en-US" altLang="nl-NL" dirty="0">
              <a:ea typeface="Verdana"/>
            </a:endParaRPr>
          </a:p>
          <a:p>
            <a:endParaRPr lang="en-US" altLang="nl-NL" dirty="0">
              <a:ea typeface="Verdana"/>
            </a:endParaRPr>
          </a:p>
          <a:p>
            <a:endParaRPr lang="en-US" altLang="nl-NL" dirty="0">
              <a:ea typeface="Verdana"/>
            </a:endParaRPr>
          </a:p>
          <a:p>
            <a:endParaRPr lang="en-US" altLang="nl-NL" dirty="0">
              <a:ea typeface="Verdana"/>
            </a:endParaRPr>
          </a:p>
        </p:txBody>
      </p:sp>
      <p:sp>
        <p:nvSpPr>
          <p:cNvPr id="12" name="Text Placeholder 11">
            <a:extLst>
              <a:ext uri="{FF2B5EF4-FFF2-40B4-BE49-F238E27FC236}">
                <a16:creationId xmlns:a16="http://schemas.microsoft.com/office/drawing/2014/main" id="{9771D583-6EB4-4724-922A-23D2392C5508}"/>
              </a:ext>
            </a:extLst>
          </p:cNvPr>
          <p:cNvSpPr>
            <a:spLocks noGrp="1"/>
          </p:cNvSpPr>
          <p:nvPr>
            <p:ph type="body" sz="quarter" idx="41"/>
          </p:nvPr>
        </p:nvSpPr>
        <p:spPr/>
        <p:txBody>
          <a:bodyPr/>
          <a:lstStyle/>
          <a:p>
            <a:r>
              <a:rPr lang="en-IN" dirty="0"/>
              <a:t>S Nithish</a:t>
            </a:r>
          </a:p>
          <a:p>
            <a:endParaRPr lang="en-IN" dirty="0"/>
          </a:p>
        </p:txBody>
      </p:sp>
      <p:sp>
        <p:nvSpPr>
          <p:cNvPr id="14" name="Text Placeholder 13">
            <a:extLst>
              <a:ext uri="{FF2B5EF4-FFF2-40B4-BE49-F238E27FC236}">
                <a16:creationId xmlns:a16="http://schemas.microsoft.com/office/drawing/2014/main" id="{CF8A90D3-854C-485A-B398-0E8AF34FAE7E}"/>
              </a:ext>
            </a:extLst>
          </p:cNvPr>
          <p:cNvSpPr>
            <a:spLocks noGrp="1"/>
          </p:cNvSpPr>
          <p:nvPr>
            <p:ph type="body" sz="quarter" idx="43"/>
          </p:nvPr>
        </p:nvSpPr>
        <p:spPr>
          <a:xfrm>
            <a:off x="3631205" y="1365922"/>
            <a:ext cx="2573867" cy="270636"/>
          </a:xfrm>
        </p:spPr>
        <p:txBody>
          <a:bodyPr/>
          <a:lstStyle/>
          <a:p>
            <a:r>
              <a:rPr lang="en-IN" dirty="0"/>
              <a:t>Mumbai</a:t>
            </a:r>
          </a:p>
        </p:txBody>
      </p:sp>
      <p:sp>
        <p:nvSpPr>
          <p:cNvPr id="16" name="Text Placeholder 15">
            <a:extLst>
              <a:ext uri="{FF2B5EF4-FFF2-40B4-BE49-F238E27FC236}">
                <a16:creationId xmlns:a16="http://schemas.microsoft.com/office/drawing/2014/main" id="{8062924F-68CA-439E-B2A5-F0779FF9CA6A}"/>
              </a:ext>
            </a:extLst>
          </p:cNvPr>
          <p:cNvSpPr>
            <a:spLocks noGrp="1"/>
          </p:cNvSpPr>
          <p:nvPr>
            <p:ph type="body" sz="quarter" idx="48"/>
          </p:nvPr>
        </p:nvSpPr>
        <p:spPr>
          <a:xfrm>
            <a:off x="3334586" y="1822186"/>
            <a:ext cx="2373312" cy="256249"/>
          </a:xfrm>
        </p:spPr>
        <p:txBody>
          <a:bodyPr/>
          <a:lstStyle/>
          <a:p>
            <a:r>
              <a:rPr lang="en-IN" dirty="0"/>
              <a:t>+91 7396240271</a:t>
            </a:r>
          </a:p>
        </p:txBody>
      </p:sp>
      <p:pic>
        <p:nvPicPr>
          <p:cNvPr id="9" name="Picture Placeholder 8" descr="A person with a mustache&#10;&#10;Description automatically generated with low confidence">
            <a:extLst>
              <a:ext uri="{FF2B5EF4-FFF2-40B4-BE49-F238E27FC236}">
                <a16:creationId xmlns:a16="http://schemas.microsoft.com/office/drawing/2014/main" id="{4ABBF4C1-CD9D-4CED-914D-32FE5BFC05ED}"/>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t="12466" b="12466"/>
          <a:stretch>
            <a:fillRect/>
          </a:stretch>
        </p:blipFill>
        <p:spPr>
          <a:xfrm>
            <a:off x="235938" y="200444"/>
            <a:ext cx="1735137" cy="1736725"/>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F4A6AC-CE94-428B-8F8A-EB4BD932BD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635420-4604-4FB5-BA27-53902849075F}">
  <ds:schemaRefs>
    <ds:schemaRef ds:uri="http://schemas.microsoft.com/sharepoint/v3/contenttype/forms"/>
  </ds:schemaRefs>
</ds:datastoreItem>
</file>

<file path=customXml/itemProps3.xml><?xml version="1.0" encoding="utf-8"?>
<ds:datastoreItem xmlns:ds="http://schemas.openxmlformats.org/officeDocument/2006/customXml" ds:itemID="{3FB2646B-3E1A-4379-BB87-589407B69094}">
  <ds:schemaRefs>
    <ds:schemaRef ds:uri="23e0b11b-d854-4e13-b2dc-268ff2d1fe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539</TotalTime>
  <Words>238</Words>
  <Application>Microsoft Office PowerPoint</Application>
  <PresentationFormat>Widescreen</PresentationFormat>
  <Paragraphs>38</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 S Nithish</cp:lastModifiedBy>
  <cp:revision>23</cp:revision>
  <dcterms:created xsi:type="dcterms:W3CDTF">2020-09-22T06:24:00Z</dcterms:created>
  <dcterms:modified xsi:type="dcterms:W3CDTF">2022-11-10T04:06:19Z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