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 id="2147483957" r:id="rId6"/>
  </p:sldMasterIdLst>
  <p:notesMasterIdLst>
    <p:notesMasterId r:id="rId9"/>
  </p:notesMasterIdLst>
  <p:handoutMasterIdLst>
    <p:handoutMasterId r:id="rId10"/>
  </p:handoutMasterIdLst>
  <p:sldIdLst>
    <p:sldId id="1989" r:id="rId7"/>
    <p:sldId id="1049" r:id="rId8"/>
  </p:sldIdLst>
  <p:sldSz cx="12192000" cy="6858000"/>
  <p:notesSz cx="6858000" cy="9144000"/>
  <p:custDataLst>
    <p:tags r:id="rId1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varScale="1">
        <p:scale>
          <a:sx n="75" d="100"/>
          <a:sy n="75" d="100"/>
        </p:scale>
        <p:origin x="284" y="4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21/06/2022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21/06/2022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16.v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vmlDrawing" Target="../drawings/vmlDrawing17.vml"/><Relationship Id="rId5" Type="http://schemas.openxmlformats.org/officeDocument/2006/relationships/image" Target="../media/image2.emf"/><Relationship Id="rId4" Type="http://schemas.openxmlformats.org/officeDocument/2006/relationships/oleObject" Target="../embeddings/oleObject17.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5"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6/21/2022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ags" Target="../tags/tag3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vmlDrawing" Target="../drawings/vmlDrawing15.v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5" Type="http://schemas.openxmlformats.org/officeDocument/2006/relationships/image" Target="../media/image2.em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oleObject" Target="../embeddings/oleObject1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7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S-nithish.s-nithish@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e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raubins.raj@capgemini.com" TargetMode="External"/><Relationship Id="rId7" Type="http://schemas.openxmlformats.org/officeDocument/2006/relationships/hyperlink" Target="https://www.youtube.com/watch?v=bkP4PrlMDfk&amp;t=6s&amp;ab_channel=RaubinsRaj"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github.com/RaubinsRaj" TargetMode="External"/><Relationship Id="rId4" Type="http://schemas.openxmlformats.org/officeDocument/2006/relationships/image" Target="../media/image18.jpe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1"/>
          <a:ext cx="3038686" cy="5499736"/>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48201" y="2995613"/>
            <a:ext cx="4197350" cy="2825902"/>
          </a:xfrm>
        </p:spPr>
        <p:txBody>
          <a:bodyPr/>
          <a:lstStyle/>
          <a:p>
            <a:pPr>
              <a:lnSpc>
                <a:spcPct val="114000"/>
              </a:lnSpc>
            </a:pPr>
            <a:r>
              <a:rPr lang="en-IN" b="1" spc="20" dirty="0">
                <a:latin typeface="Verdana"/>
                <a:cs typeface="Verdana"/>
              </a:rPr>
              <a:t>Movie Ticket Booking</a:t>
            </a:r>
          </a:p>
          <a:p>
            <a:pPr>
              <a:lnSpc>
                <a:spcPct val="114000"/>
              </a:lnSpc>
            </a:pPr>
            <a:endParaRPr lang="en-IN" b="1" spc="20" dirty="0">
              <a:latin typeface="Verdana"/>
              <a:cs typeface="Verdana"/>
            </a:endParaRPr>
          </a:p>
          <a:p>
            <a:pPr>
              <a:lnSpc>
                <a:spcPct val="114000"/>
              </a:lnSpc>
            </a:pPr>
            <a:r>
              <a:rPr lang="en-IN" sz="1000" spc="20" dirty="0">
                <a:latin typeface="Verdana"/>
                <a:cs typeface="Verdana"/>
              </a:rPr>
              <a:t>Case study </a:t>
            </a:r>
            <a:r>
              <a:rPr lang="en-IN" sz="1000" spc="15" dirty="0">
                <a:latin typeface="Verdana"/>
                <a:cs typeface="Verdana"/>
              </a:rPr>
              <a:t>of  Movie Ticket Booking</a:t>
            </a:r>
            <a:r>
              <a:rPr lang="en-IN" sz="1000" spc="25" dirty="0">
                <a:latin typeface="Verdana"/>
                <a:cs typeface="Verdana"/>
              </a:rPr>
              <a:t>  </a:t>
            </a:r>
            <a:r>
              <a:rPr lang="en-IN" sz="1000" spc="15" dirty="0">
                <a:latin typeface="Verdana"/>
                <a:cs typeface="Verdana"/>
              </a:rPr>
              <a:t>along with </a:t>
            </a:r>
            <a:r>
              <a:rPr lang="en-IN" sz="1000" spc="25" dirty="0">
                <a:latin typeface="Verdana"/>
                <a:cs typeface="Verdana"/>
              </a:rPr>
              <a:t>API </a:t>
            </a:r>
            <a:r>
              <a:rPr lang="en-IN" sz="1000" spc="10" dirty="0">
                <a:latin typeface="Verdana"/>
                <a:cs typeface="Verdana"/>
              </a:rPr>
              <a:t>Gateway, </a:t>
            </a:r>
            <a:r>
              <a:rPr lang="en-IN" sz="1000" dirty="0">
                <a:latin typeface="Verdana"/>
                <a:cs typeface="Verdana"/>
              </a:rPr>
              <a:t>Swagger, </a:t>
            </a:r>
            <a:r>
              <a:rPr lang="en-IN" sz="1000" spc="20" dirty="0">
                <a:latin typeface="Verdana"/>
                <a:cs typeface="Verdana"/>
              </a:rPr>
              <a:t>responsive </a:t>
            </a:r>
            <a:r>
              <a:rPr lang="en-IN" sz="1000" spc="15" dirty="0">
                <a:latin typeface="Verdana"/>
                <a:cs typeface="Verdana"/>
              </a:rPr>
              <a:t>UI  with </a:t>
            </a:r>
            <a:r>
              <a:rPr lang="en-IN" sz="1000" spc="20" dirty="0">
                <a:latin typeface="Verdana"/>
                <a:cs typeface="Verdana"/>
              </a:rPr>
              <a:t>HTML5, </a:t>
            </a:r>
            <a:r>
              <a:rPr lang="en-IN" sz="1000" spc="25" dirty="0">
                <a:latin typeface="Verdana"/>
                <a:cs typeface="Verdana"/>
              </a:rPr>
              <a:t>CSS, </a:t>
            </a:r>
            <a:r>
              <a:rPr lang="en-IN" sz="1000" spc="15" dirty="0">
                <a:latin typeface="Verdana"/>
                <a:cs typeface="Verdana"/>
              </a:rPr>
              <a:t>Bootstrap </a:t>
            </a:r>
            <a:r>
              <a:rPr lang="en-IN" sz="1000" spc="25" dirty="0">
                <a:latin typeface="Verdana"/>
                <a:cs typeface="Verdana"/>
              </a:rPr>
              <a:t>and </a:t>
            </a:r>
            <a:r>
              <a:rPr lang="en-IN" sz="1000" spc="15" dirty="0">
                <a:latin typeface="Verdana"/>
                <a:cs typeface="Verdana"/>
              </a:rPr>
              <a:t>React </a:t>
            </a:r>
            <a:r>
              <a:rPr lang="en-IN" sz="1000" spc="20" dirty="0">
                <a:latin typeface="Verdana"/>
                <a:cs typeface="Verdana"/>
              </a:rPr>
              <a:t>used as  </a:t>
            </a:r>
            <a:r>
              <a:rPr lang="en-IN" sz="1000" spc="15" dirty="0">
                <a:latin typeface="Verdana"/>
                <a:cs typeface="Verdana"/>
              </a:rPr>
              <a:t>User Interface.</a:t>
            </a:r>
          </a:p>
          <a:p>
            <a:pPr>
              <a:lnSpc>
                <a:spcPct val="114000"/>
              </a:lnSpc>
            </a:pPr>
            <a:r>
              <a:rPr lang="en-IN" sz="1000" b="1" dirty="0">
                <a:latin typeface="Arial"/>
                <a:cs typeface="Arial"/>
              </a:rPr>
              <a:t>Degreed</a:t>
            </a:r>
            <a:r>
              <a:rPr lang="en-IN" sz="1000" b="1" spc="-50" dirty="0">
                <a:latin typeface="Arial"/>
                <a:cs typeface="Arial"/>
              </a:rPr>
              <a:t> </a:t>
            </a:r>
            <a:r>
              <a:rPr lang="en-IN" sz="1000" dirty="0">
                <a:latin typeface="Arial"/>
                <a:cs typeface="Arial"/>
              </a:rPr>
              <a:t>:Successfully</a:t>
            </a:r>
            <a:r>
              <a:rPr lang="en-IN" sz="1000" spc="-120" dirty="0">
                <a:latin typeface="Arial"/>
                <a:cs typeface="Arial"/>
              </a:rPr>
              <a:t> </a:t>
            </a:r>
            <a:r>
              <a:rPr lang="en-IN" sz="1000" spc="5" dirty="0">
                <a:latin typeface="Arial"/>
                <a:cs typeface="Arial"/>
              </a:rPr>
              <a:t>completed</a:t>
            </a:r>
            <a:r>
              <a:rPr lang="en-IN" sz="1000" spc="-125" dirty="0">
                <a:latin typeface="Arial"/>
                <a:cs typeface="Arial"/>
              </a:rPr>
              <a:t> </a:t>
            </a:r>
            <a:r>
              <a:rPr lang="en-IN" sz="1000" dirty="0">
                <a:latin typeface="Arial"/>
                <a:cs typeface="Arial"/>
              </a:rPr>
              <a:t>the</a:t>
            </a:r>
            <a:r>
              <a:rPr lang="en-IN" sz="1000" spc="-20" dirty="0">
                <a:latin typeface="Arial"/>
                <a:cs typeface="Arial"/>
              </a:rPr>
              <a:t> </a:t>
            </a:r>
            <a:r>
              <a:rPr lang="en-IN" sz="1000" spc="5" dirty="0">
                <a:latin typeface="Arial"/>
                <a:cs typeface="Arial"/>
              </a:rPr>
              <a:t>degreed  training</a:t>
            </a:r>
            <a:r>
              <a:rPr lang="en-IN" sz="1000" spc="-100" dirty="0">
                <a:latin typeface="Arial"/>
                <a:cs typeface="Arial"/>
              </a:rPr>
              <a:t> </a:t>
            </a:r>
            <a:r>
              <a:rPr lang="en-IN" sz="1000" spc="5" dirty="0">
                <a:latin typeface="Arial"/>
                <a:cs typeface="Arial"/>
              </a:rPr>
              <a:t>in</a:t>
            </a:r>
            <a:r>
              <a:rPr lang="en-IN" sz="1000" spc="-20" dirty="0">
                <a:latin typeface="Arial"/>
                <a:cs typeface="Arial"/>
              </a:rPr>
              <a:t> </a:t>
            </a:r>
            <a:r>
              <a:rPr lang="en-IN" sz="1000" spc="5" dirty="0">
                <a:latin typeface="Arial"/>
                <a:cs typeface="Arial"/>
              </a:rPr>
              <a:t>git,</a:t>
            </a:r>
            <a:r>
              <a:rPr lang="en-IN" sz="1000" spc="-65" dirty="0">
                <a:latin typeface="Arial"/>
                <a:cs typeface="Arial"/>
              </a:rPr>
              <a:t> Mongo Db</a:t>
            </a:r>
            <a:r>
              <a:rPr lang="en-IN" sz="1000" spc="5" dirty="0">
                <a:latin typeface="Arial"/>
                <a:cs typeface="Arial"/>
              </a:rPr>
              <a:t>,</a:t>
            </a:r>
            <a:r>
              <a:rPr lang="en-IN" sz="1000" spc="-65" dirty="0">
                <a:latin typeface="Arial"/>
                <a:cs typeface="Arial"/>
              </a:rPr>
              <a:t> core java, spring boot</a:t>
            </a:r>
            <a:r>
              <a:rPr lang="en-IN" sz="1000" dirty="0">
                <a:latin typeface="Arial"/>
                <a:cs typeface="Arial"/>
              </a:rPr>
              <a:t>.</a:t>
            </a:r>
          </a:p>
          <a:p>
            <a:pPr>
              <a:lnSpc>
                <a:spcPct val="114000"/>
              </a:lnSpc>
            </a:pPr>
            <a:endParaRPr lang="en-IN" sz="1000" dirty="0">
              <a:latin typeface="Verdana"/>
              <a:cs typeface="Verdana"/>
            </a:endParaRPr>
          </a:p>
          <a:p>
            <a:pPr>
              <a:lnSpc>
                <a:spcPct val="114000"/>
              </a:lnSpc>
            </a:pPr>
            <a:endParaRPr lang="en-IN" sz="1000" b="1" spc="20" dirty="0">
              <a:latin typeface="Verdana"/>
              <a:cs typeface="Verdana"/>
            </a:endParaRPr>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51048"/>
            <a:ext cx="2751138" cy="172290"/>
          </a:xfrm>
        </p:spPr>
        <p:txBody>
          <a:bodyPr/>
          <a:lstStyle/>
          <a:p>
            <a:pPr eaLnBrk="1" hangingPunct="1"/>
            <a:r>
              <a:rPr lang="nl-NL" altLang="nl-NL" dirty="0">
                <a:hlinkClick r:id="rId3"/>
              </a:rPr>
              <a:t>s-nithish.s-nithish@capgemini.com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+91 7396240271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56622" y="3005908"/>
            <a:ext cx="4057650" cy="3391717"/>
          </a:xfrm>
        </p:spPr>
        <p:txBody>
          <a:bodyPr/>
          <a:lstStyle/>
          <a:p>
            <a:r>
              <a:rPr lang="en-US" altLang="en-US" sz="1100" b="1" dirty="0"/>
              <a:t>Full Stack Developer</a:t>
            </a:r>
          </a:p>
          <a:p>
            <a:pPr marL="186055" marR="219710" indent="-173990" algn="just">
              <a:lnSpc>
                <a:spcPct val="114700"/>
              </a:lnSpc>
              <a:spcBef>
                <a:spcPts val="945"/>
              </a:spcBef>
              <a:buFont typeface="Arial"/>
              <a:buChar char="•"/>
              <a:tabLst>
                <a:tab pos="186690" algn="l"/>
              </a:tabLst>
            </a:pPr>
            <a:r>
              <a:rPr lang="en-IN" sz="1000" spc="-5" dirty="0">
                <a:latin typeface="Verdana"/>
                <a:cs typeface="Verdana"/>
              </a:rPr>
              <a:t>Hands o</a:t>
            </a:r>
            <a:r>
              <a:rPr lang="en-IN" sz="1000" spc="5" dirty="0">
                <a:latin typeface="Verdana"/>
                <a:cs typeface="Verdana"/>
              </a:rPr>
              <a:t>n </a:t>
            </a:r>
            <a:r>
              <a:rPr lang="en-IN" sz="1000" dirty="0">
                <a:latin typeface="Verdana"/>
                <a:cs typeface="Verdana"/>
              </a:rPr>
              <a:t>experience </a:t>
            </a:r>
            <a:r>
              <a:rPr lang="en-IN" sz="1000" spc="5" dirty="0">
                <a:latin typeface="Verdana"/>
                <a:cs typeface="Verdana"/>
              </a:rPr>
              <a:t>on Java</a:t>
            </a:r>
            <a:r>
              <a:rPr lang="en-IN" sz="1000" spc="-20" dirty="0">
                <a:latin typeface="Verdana"/>
                <a:cs typeface="Verdana"/>
              </a:rPr>
              <a:t>,</a:t>
            </a:r>
            <a:r>
              <a:rPr lang="en-IN" sz="1000" dirty="0">
                <a:latin typeface="Verdana"/>
                <a:cs typeface="Verdana"/>
              </a:rPr>
              <a:t> </a:t>
            </a:r>
            <a:r>
              <a:rPr lang="en-IN" sz="1000" spc="-20" dirty="0">
                <a:latin typeface="Verdana"/>
                <a:cs typeface="Verdana"/>
              </a:rPr>
              <a:t>Spring </a:t>
            </a:r>
            <a:r>
              <a:rPr lang="en-IN" sz="1000" dirty="0">
                <a:latin typeface="Verdana"/>
                <a:cs typeface="Verdana"/>
              </a:rPr>
              <a:t>framework, oracle</a:t>
            </a:r>
            <a:r>
              <a:rPr lang="en-IN" sz="1000" spc="-15" dirty="0">
                <a:latin typeface="Verdana"/>
                <a:cs typeface="Verdana"/>
              </a:rPr>
              <a:t>, spring</a:t>
            </a:r>
            <a:r>
              <a:rPr lang="en-IN" sz="1000" spc="-25" dirty="0">
                <a:latin typeface="Verdana"/>
                <a:cs typeface="Verdana"/>
              </a:rPr>
              <a:t> </a:t>
            </a:r>
            <a:r>
              <a:rPr lang="en-IN" sz="1000" dirty="0">
                <a:latin typeface="Verdana"/>
                <a:cs typeface="Verdana"/>
              </a:rPr>
              <a:t>MVC </a:t>
            </a:r>
            <a:r>
              <a:rPr lang="en-IN" sz="1000" spc="5" dirty="0">
                <a:latin typeface="Verdana"/>
                <a:cs typeface="Verdana"/>
              </a:rPr>
              <a:t>with WEB</a:t>
            </a:r>
            <a:r>
              <a:rPr lang="en-IN" sz="1000" spc="-85" dirty="0">
                <a:latin typeface="Verdana"/>
                <a:cs typeface="Verdana"/>
              </a:rPr>
              <a:t> </a:t>
            </a:r>
            <a:r>
              <a:rPr lang="en-IN" sz="1000" spc="5" dirty="0">
                <a:latin typeface="Verdana"/>
                <a:cs typeface="Verdana"/>
              </a:rPr>
              <a:t>API.</a:t>
            </a:r>
            <a:endParaRPr lang="en-IN" sz="1000" dirty="0">
              <a:latin typeface="Verdana"/>
              <a:cs typeface="Verdana"/>
            </a:endParaRPr>
          </a:p>
          <a:p>
            <a:pPr marL="186055" marR="139700" indent="-173990">
              <a:lnSpc>
                <a:spcPct val="113599"/>
              </a:lnSpc>
              <a:spcBef>
                <a:spcPts val="1010"/>
              </a:spcBef>
              <a:buFont typeface="Arial"/>
              <a:buChar char="•"/>
              <a:tabLst>
                <a:tab pos="186690" algn="l"/>
              </a:tabLst>
            </a:pPr>
            <a:r>
              <a:rPr lang="en-IN" sz="1000" spc="5" dirty="0">
                <a:latin typeface="Verdana"/>
                <a:cs typeface="Verdana"/>
              </a:rPr>
              <a:t>Proficient </a:t>
            </a:r>
            <a:r>
              <a:rPr lang="en-IN" sz="1000" spc="20" dirty="0">
                <a:latin typeface="Verdana"/>
                <a:cs typeface="Verdana"/>
              </a:rPr>
              <a:t>in </a:t>
            </a:r>
            <a:r>
              <a:rPr lang="en-IN" sz="1000" dirty="0">
                <a:latin typeface="Verdana"/>
                <a:cs typeface="Verdana"/>
              </a:rPr>
              <a:t>creating </a:t>
            </a:r>
            <a:r>
              <a:rPr lang="en-IN" sz="1000" spc="15" dirty="0">
                <a:latin typeface="Verdana"/>
                <a:cs typeface="Verdana"/>
              </a:rPr>
              <a:t>Single </a:t>
            </a:r>
            <a:r>
              <a:rPr lang="en-IN" sz="1000" spc="-10" dirty="0">
                <a:latin typeface="Verdana"/>
                <a:cs typeface="Verdana"/>
              </a:rPr>
              <a:t>page </a:t>
            </a:r>
            <a:r>
              <a:rPr lang="en-IN" sz="1000" spc="-25" dirty="0">
                <a:latin typeface="Verdana"/>
                <a:cs typeface="Verdana"/>
              </a:rPr>
              <a:t>Web  </a:t>
            </a:r>
            <a:r>
              <a:rPr lang="en-IN" sz="1000" spc="5" dirty="0">
                <a:latin typeface="Verdana"/>
                <a:cs typeface="Verdana"/>
              </a:rPr>
              <a:t>Application </a:t>
            </a:r>
            <a:r>
              <a:rPr lang="en-IN" sz="1000" spc="20" dirty="0">
                <a:latin typeface="Verdana"/>
                <a:cs typeface="Verdana"/>
              </a:rPr>
              <a:t>in </a:t>
            </a:r>
            <a:r>
              <a:rPr lang="en-IN" sz="1000" spc="-15" dirty="0">
                <a:latin typeface="Verdana"/>
                <a:cs typeface="Verdana"/>
              </a:rPr>
              <a:t>React </a:t>
            </a:r>
            <a:r>
              <a:rPr lang="en-IN" sz="1000" spc="5" dirty="0">
                <a:latin typeface="Verdana"/>
                <a:cs typeface="Verdana"/>
              </a:rPr>
              <a:t>with Authentication</a:t>
            </a:r>
            <a:r>
              <a:rPr lang="en-IN" sz="1000" spc="-335" dirty="0">
                <a:latin typeface="Verdana"/>
                <a:cs typeface="Verdana"/>
              </a:rPr>
              <a:t> </a:t>
            </a:r>
            <a:r>
              <a:rPr lang="en-IN" sz="1000" spc="5" dirty="0">
                <a:latin typeface="Verdana"/>
                <a:cs typeface="Verdana"/>
              </a:rPr>
              <a:t>with  </a:t>
            </a:r>
            <a:r>
              <a:rPr lang="en-IN" sz="1000" spc="10" dirty="0">
                <a:latin typeface="Verdana"/>
                <a:cs typeface="Verdana"/>
              </a:rPr>
              <a:t>routing</a:t>
            </a:r>
            <a:endParaRPr lang="en-IN" sz="1000" dirty="0">
              <a:latin typeface="Verdana"/>
              <a:cs typeface="Verdana"/>
            </a:endParaRPr>
          </a:p>
          <a:p>
            <a:pPr marL="186055" marR="5080" indent="-173990">
              <a:lnSpc>
                <a:spcPct val="114399"/>
              </a:lnSpc>
              <a:spcBef>
                <a:spcPts val="994"/>
              </a:spcBef>
              <a:buFont typeface="Arial"/>
              <a:buChar char="•"/>
              <a:tabLst>
                <a:tab pos="186690" algn="l"/>
              </a:tabLst>
            </a:pPr>
            <a:r>
              <a:rPr lang="en-IN" sz="1000" spc="-5" dirty="0">
                <a:latin typeface="Verdana"/>
                <a:cs typeface="Verdana"/>
              </a:rPr>
              <a:t>Hands </a:t>
            </a:r>
            <a:r>
              <a:rPr lang="en-IN" sz="1000" spc="5" dirty="0">
                <a:latin typeface="Verdana"/>
                <a:cs typeface="Verdana"/>
              </a:rPr>
              <a:t>on </a:t>
            </a:r>
            <a:r>
              <a:rPr lang="en-IN" sz="1000" dirty="0">
                <a:latin typeface="Verdana"/>
                <a:cs typeface="Verdana"/>
              </a:rPr>
              <a:t>experience </a:t>
            </a:r>
            <a:r>
              <a:rPr lang="en-IN" sz="1000" spc="20" dirty="0">
                <a:latin typeface="Verdana"/>
                <a:cs typeface="Verdana"/>
              </a:rPr>
              <a:t>in </a:t>
            </a:r>
            <a:r>
              <a:rPr lang="en-IN" sz="1000" spc="5" dirty="0">
                <a:latin typeface="Verdana"/>
                <a:cs typeface="Verdana"/>
              </a:rPr>
              <a:t>developing </a:t>
            </a:r>
            <a:r>
              <a:rPr lang="en-IN" sz="1000" spc="-5" dirty="0">
                <a:latin typeface="Verdana"/>
                <a:cs typeface="Verdana"/>
              </a:rPr>
              <a:t>web</a:t>
            </a:r>
            <a:r>
              <a:rPr lang="en-IN" sz="1000" spc="-270" dirty="0">
                <a:latin typeface="Verdana"/>
                <a:cs typeface="Verdana"/>
              </a:rPr>
              <a:t> </a:t>
            </a:r>
            <a:r>
              <a:rPr lang="en-IN" sz="1000" spc="-10" dirty="0">
                <a:latin typeface="Verdana"/>
                <a:cs typeface="Verdana"/>
              </a:rPr>
              <a:t>pages  </a:t>
            </a:r>
            <a:r>
              <a:rPr lang="en-IN" sz="1000" spc="10" dirty="0">
                <a:latin typeface="Verdana"/>
                <a:cs typeface="Verdana"/>
              </a:rPr>
              <a:t>using </a:t>
            </a:r>
            <a:r>
              <a:rPr lang="en-IN" sz="1000" dirty="0">
                <a:latin typeface="Verdana"/>
                <a:cs typeface="Verdana"/>
              </a:rPr>
              <a:t>HTML5, CSS, </a:t>
            </a:r>
            <a:r>
              <a:rPr lang="en-IN" sz="1000" spc="-10" dirty="0">
                <a:latin typeface="Verdana"/>
                <a:cs typeface="Verdana"/>
              </a:rPr>
              <a:t>Object </a:t>
            </a:r>
            <a:r>
              <a:rPr lang="en-IN" sz="1000" spc="-15" dirty="0">
                <a:latin typeface="Verdana"/>
                <a:cs typeface="Verdana"/>
              </a:rPr>
              <a:t>TypeScript, </a:t>
            </a:r>
            <a:r>
              <a:rPr lang="en-IN" sz="1000" dirty="0">
                <a:latin typeface="Verdana"/>
                <a:cs typeface="Verdana"/>
              </a:rPr>
              <a:t>Good  understanding of Document </a:t>
            </a:r>
            <a:r>
              <a:rPr lang="en-IN" sz="1000" spc="-10" dirty="0">
                <a:latin typeface="Verdana"/>
                <a:cs typeface="Verdana"/>
              </a:rPr>
              <a:t>Object </a:t>
            </a:r>
            <a:r>
              <a:rPr lang="en-IN" sz="1000" spc="-5" dirty="0">
                <a:latin typeface="Verdana"/>
                <a:cs typeface="Verdana"/>
              </a:rPr>
              <a:t>Model  </a:t>
            </a:r>
            <a:r>
              <a:rPr lang="en-IN" sz="1000" dirty="0">
                <a:latin typeface="Verdana"/>
                <a:cs typeface="Verdana"/>
              </a:rPr>
              <a:t>(DOM) and DOM</a:t>
            </a:r>
            <a:r>
              <a:rPr lang="en-IN" sz="1000" spc="-125" dirty="0">
                <a:latin typeface="Verdana"/>
                <a:cs typeface="Verdana"/>
              </a:rPr>
              <a:t> </a:t>
            </a:r>
            <a:r>
              <a:rPr lang="en-IN" sz="1000" spc="5" dirty="0">
                <a:latin typeface="Verdana"/>
                <a:cs typeface="Verdana"/>
              </a:rPr>
              <a:t>Functions</a:t>
            </a:r>
            <a:endParaRPr lang="en-IN" sz="1000" dirty="0">
              <a:latin typeface="Verdana"/>
              <a:cs typeface="Verdana"/>
            </a:endParaRPr>
          </a:p>
          <a:p>
            <a:pPr marL="186055" marR="324485" indent="-173990">
              <a:lnSpc>
                <a:spcPct val="113599"/>
              </a:lnSpc>
              <a:spcBef>
                <a:spcPts val="1005"/>
              </a:spcBef>
              <a:buFont typeface="Arial"/>
              <a:buChar char="•"/>
              <a:tabLst>
                <a:tab pos="186690" algn="l"/>
              </a:tabLst>
            </a:pPr>
            <a:r>
              <a:rPr lang="en-IN" sz="1000" spc="-15" dirty="0">
                <a:latin typeface="Verdana"/>
                <a:cs typeface="Verdana"/>
              </a:rPr>
              <a:t>Ready </a:t>
            </a:r>
            <a:r>
              <a:rPr lang="en-IN" sz="1000" spc="-5" dirty="0">
                <a:latin typeface="Verdana"/>
                <a:cs typeface="Verdana"/>
              </a:rPr>
              <a:t>to </a:t>
            </a:r>
            <a:r>
              <a:rPr lang="en-IN" sz="1000" spc="5" dirty="0">
                <a:latin typeface="Verdana"/>
                <a:cs typeface="Verdana"/>
              </a:rPr>
              <a:t>learn </a:t>
            </a:r>
            <a:r>
              <a:rPr lang="en-IN" sz="1000" dirty="0">
                <a:latin typeface="Verdana"/>
                <a:cs typeface="Verdana"/>
              </a:rPr>
              <a:t>new </a:t>
            </a:r>
            <a:r>
              <a:rPr lang="en-IN" sz="1000" spc="5" dirty="0">
                <a:latin typeface="Verdana"/>
                <a:cs typeface="Verdana"/>
              </a:rPr>
              <a:t>technologies </a:t>
            </a:r>
            <a:r>
              <a:rPr lang="en-IN" sz="1000" spc="-5" dirty="0">
                <a:latin typeface="Verdana"/>
                <a:cs typeface="Verdana"/>
              </a:rPr>
              <a:t>and  </a:t>
            </a:r>
            <a:r>
              <a:rPr lang="en-IN" sz="1000" spc="10" dirty="0">
                <a:latin typeface="Verdana"/>
                <a:cs typeface="Verdana"/>
              </a:rPr>
              <a:t>implement </a:t>
            </a:r>
            <a:r>
              <a:rPr lang="en-IN" sz="1000" spc="-5" dirty="0">
                <a:latin typeface="Verdana"/>
                <a:cs typeface="Verdana"/>
              </a:rPr>
              <a:t>them </a:t>
            </a:r>
            <a:r>
              <a:rPr lang="en-IN" sz="1000" spc="5" dirty="0">
                <a:latin typeface="Verdana"/>
                <a:cs typeface="Verdana"/>
              </a:rPr>
              <a:t>for </a:t>
            </a:r>
            <a:r>
              <a:rPr lang="en-IN" sz="1000" dirty="0">
                <a:latin typeface="Verdana"/>
                <a:cs typeface="Verdana"/>
              </a:rPr>
              <a:t>the Future</a:t>
            </a:r>
            <a:r>
              <a:rPr lang="en-IN" sz="1000" spc="-229" dirty="0">
                <a:latin typeface="Verdana"/>
                <a:cs typeface="Verdana"/>
              </a:rPr>
              <a:t> </a:t>
            </a:r>
            <a:r>
              <a:rPr lang="en-IN" sz="1000" dirty="0">
                <a:latin typeface="Verdana"/>
                <a:cs typeface="Verdana"/>
              </a:rPr>
              <a:t>Knowledge  improvement</a:t>
            </a:r>
            <a:endParaRPr lang="en-US" altLang="nl-NL"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ECE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erson with a mustache&#10;&#10;Description automatically generated with low confidence">
            <a:extLst>
              <a:ext uri="{FF2B5EF4-FFF2-40B4-BE49-F238E27FC236}">
                <a16:creationId xmlns:a16="http://schemas.microsoft.com/office/drawing/2014/main" id="{1A750FC0-BDAA-4407-BA31-8CFD36A4BECC}"/>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12500" b="12500"/>
          <a:stretch>
            <a:fillRect/>
          </a:stretch>
        </p:blipFill>
        <p:spPr>
          <a:xfrm>
            <a:off x="356622" y="267487"/>
            <a:ext cx="1734208" cy="1735628"/>
          </a:xfrm>
        </p:spPr>
      </p:pic>
      <p:sp>
        <p:nvSpPr>
          <p:cNvPr id="9" name="Text Placeholder 8">
            <a:extLst>
              <a:ext uri="{FF2B5EF4-FFF2-40B4-BE49-F238E27FC236}">
                <a16:creationId xmlns:a16="http://schemas.microsoft.com/office/drawing/2014/main" id="{86F66FE6-0C43-4DC1-9BF3-EFE5503CA75E}"/>
              </a:ext>
            </a:extLst>
          </p:cNvPr>
          <p:cNvSpPr>
            <a:spLocks noGrp="1"/>
          </p:cNvSpPr>
          <p:nvPr>
            <p:ph type="body" sz="quarter" idx="41"/>
          </p:nvPr>
        </p:nvSpPr>
        <p:spPr/>
        <p:txBody>
          <a:bodyPr/>
          <a:lstStyle/>
          <a:p>
            <a:r>
              <a:rPr lang="en-IN" dirty="0"/>
              <a:t>S Nithish</a:t>
            </a:r>
          </a:p>
        </p:txBody>
      </p:sp>
    </p:spTree>
    <p:extLst>
      <p:ext uri="{BB962C8B-B14F-4D97-AF65-F5344CB8AC3E}">
        <p14:creationId xmlns:p14="http://schemas.microsoft.com/office/powerpoint/2010/main" val="362227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and payment testing using Braintree in MERN Stack.</a:t>
            </a:r>
            <a:r>
              <a:rPr lang="en-US" altLang="en-US" dirty="0"/>
              <a:t> Material-UI and React Bootstrap used for user interface.</a:t>
            </a:r>
            <a:endParaRPr lang="en-US" altLang="nl-NL" b="1" dirty="0"/>
          </a:p>
          <a:p>
            <a:pPr eaLnBrk="1" hangingPunct="1">
              <a:lnSpc>
                <a:spcPct val="114000"/>
              </a:lnSpc>
            </a:pPr>
            <a:r>
              <a:rPr lang="en-IN" altLang="nl-NL" b="1" dirty="0"/>
              <a:t>Online Bus Booking Application</a:t>
            </a:r>
            <a:endParaRPr lang="en-US" altLang="nl-NL" b="1" dirty="0"/>
          </a:p>
          <a:p>
            <a:pPr eaLnBrk="1" hangingPunct="1">
              <a:lnSpc>
                <a:spcPct val="114000"/>
              </a:lnSpc>
            </a:pPr>
            <a:r>
              <a:rPr lang="en-IN" altLang="en-US" dirty="0"/>
              <a:t>Developed Online Bus Booking Application Using spring microservices and </a:t>
            </a:r>
            <a:r>
              <a:rPr lang="en-IN" altLang="en-US" dirty="0" err="1"/>
              <a:t>AngularJs</a:t>
            </a:r>
            <a:r>
              <a:rPr lang="en-IN" altLang="en-US" dirty="0"/>
              <a:t> with </a:t>
            </a:r>
            <a:r>
              <a:rPr lang="en-IN" altLang="en-US" dirty="0" err="1"/>
              <a:t>MYSQl</a:t>
            </a:r>
            <a:r>
              <a:rPr lang="en-IN" altLang="en-US" dirty="0"/>
              <a:t> as database in agile methodology of software development model.</a:t>
            </a:r>
          </a:p>
          <a:p>
            <a:pPr eaLnBrk="1" hangingPunct="1">
              <a:lnSpc>
                <a:spcPct val="114000"/>
              </a:lnSpc>
            </a:pPr>
            <a:r>
              <a:rPr lang="en-IN" altLang="nl-NL" b="1" dirty="0"/>
              <a:t>HTML CSS JAVASCRIPT for web developers at Coursera</a:t>
            </a:r>
          </a:p>
          <a:p>
            <a:pPr eaLnBrk="1" hangingPunct="1">
              <a:lnSpc>
                <a:spcPct val="114000"/>
              </a:lnSpc>
            </a:pPr>
            <a:r>
              <a:rPr lang="en-IN" altLang="en-US" dirty="0"/>
              <a:t>Completed this course with 98.6% and Designed responsive Restaurant website using HTML5 CSS3 Bootstrap and </a:t>
            </a:r>
            <a:r>
              <a:rPr lang="en-IN" altLang="en-US" dirty="0" err="1"/>
              <a:t>Javascript</a:t>
            </a:r>
            <a:endParaRPr lang="en-IN" altLang="en-US" dirty="0"/>
          </a:p>
          <a:p>
            <a:pPr eaLnBrk="1" hangingPunct="1">
              <a:lnSpc>
                <a:spcPct val="114000"/>
              </a:lnSpc>
            </a:pPr>
            <a:r>
              <a:rPr lang="en-IN" altLang="nl-NL" b="1" dirty="0"/>
              <a:t>Completed ”Build your first React website“ course at Coursera</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a:t>Bangalore</a:t>
            </a:r>
          </a:p>
          <a:p>
            <a:pPr eaLnBrk="1" hangingPunct="1"/>
            <a:endParaRPr lang="nl-NL" altLang="nl-NL"/>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altLang="en-US" sz="1050" dirty="0"/>
              <a:t>MERN (Mongo, React, Express and Node)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a:t>
            </a:r>
            <a:r>
              <a:rPr lang="en-US" sz="1050" b="1" dirty="0" err="1"/>
              <a:t>JQuery</a:t>
            </a:r>
            <a:r>
              <a:rPr lang="en-US" sz="1050" b="1" dirty="0"/>
              <a:t>, AJAX,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IN" sz="1050" b="1" dirty="0"/>
              <a:t>advanced </a:t>
            </a:r>
            <a:r>
              <a:rPr lang="en-IN" sz="1050" b="1" dirty="0" err="1"/>
              <a:t>Javascript</a:t>
            </a:r>
            <a:r>
              <a:rPr lang="en-IN" sz="1050" dirty="0"/>
              <a:t> concepts, such as </a:t>
            </a:r>
            <a:r>
              <a:rPr lang="en-IN" sz="1050" b="1" dirty="0"/>
              <a:t>Prototype</a:t>
            </a:r>
            <a:r>
              <a:rPr lang="en-IN" sz="1050" dirty="0"/>
              <a:t>, Closure, Scope Chain and </a:t>
            </a:r>
            <a:r>
              <a:rPr lang="en-IN" sz="1050" b="1" dirty="0"/>
              <a:t>Promise</a:t>
            </a:r>
            <a:r>
              <a:rPr lang="en-IN" sz="1050"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and </a:t>
            </a:r>
            <a:r>
              <a:rPr lang="en-US" altLang="nl-NL" sz="1050" b="1" dirty="0" err="1"/>
              <a:t>ExpressJs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Istanbul </a:t>
            </a:r>
            <a:r>
              <a:rPr lang="en-US" altLang="nl-NL" sz="1050" dirty="0"/>
              <a:t>and ensuring quality</a:t>
            </a:r>
            <a:endParaRPr lang="en-US" altLang="nl-NL" sz="900" dirty="0"/>
          </a:p>
        </p:txBody>
      </p:sp>
      <p:pic>
        <p:nvPicPr>
          <p:cNvPr id="3" name="Picture Placeholder 2">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a:blip r:embed="rId4" cstate="print"/>
          <a:stretch>
            <a:fillRect/>
          </a:stretch>
        </p:blipFill>
        <p:spPr>
          <a:xfrm>
            <a:off x="382588" y="142043"/>
            <a:ext cx="1604832" cy="1882700"/>
          </a:xfrm>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a:t>Raubins Raj</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80768630"/>
              </p:ext>
            </p:extLst>
          </p:nvPr>
        </p:nvGraphicFramePr>
        <p:xfrm>
          <a:off x="9164830" y="1147050"/>
          <a:ext cx="3179570" cy="5208030"/>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951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13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2016 - 2020</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2077</TotalTime>
  <Words>851</Words>
  <Application>Microsoft Office PowerPoint</Application>
  <PresentationFormat>Widescreen</PresentationFormat>
  <Paragraphs>135</Paragraphs>
  <Slides>2</Slides>
  <Notes>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9" baseType="lpstr">
      <vt:lpstr>Arial</vt:lpstr>
      <vt:lpstr>Verdana</vt:lpstr>
      <vt:lpstr>Wingdings</vt:lpstr>
      <vt:lpstr>1_CG_2012_Template</vt:lpstr>
      <vt:lpstr>1_Capgemini Master</vt:lpstr>
      <vt:lpstr>2_Capgemini Master</vt:lpstr>
      <vt:lpstr>think-cell Slide</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 S Nithish</cp:lastModifiedBy>
  <cp:revision>100</cp:revision>
  <dcterms:created xsi:type="dcterms:W3CDTF">2020-09-22T06:24:34Z</dcterms:created>
  <dcterms:modified xsi:type="dcterms:W3CDTF">2022-06-21T07:40:36Z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